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F247-2BDE-4D21-AF9B-CD20B8E9BF05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168D-8A1A-46E6-AAEE-A387EB2F4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87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F247-2BDE-4D21-AF9B-CD20B8E9BF05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168D-8A1A-46E6-AAEE-A387EB2F4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5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F247-2BDE-4D21-AF9B-CD20B8E9BF05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168D-8A1A-46E6-AAEE-A387EB2F4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73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F247-2BDE-4D21-AF9B-CD20B8E9BF05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168D-8A1A-46E6-AAEE-A387EB2F4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41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F247-2BDE-4D21-AF9B-CD20B8E9BF05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168D-8A1A-46E6-AAEE-A387EB2F4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60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F247-2BDE-4D21-AF9B-CD20B8E9BF05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168D-8A1A-46E6-AAEE-A387EB2F4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00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F247-2BDE-4D21-AF9B-CD20B8E9BF05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168D-8A1A-46E6-AAEE-A387EB2F4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88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F247-2BDE-4D21-AF9B-CD20B8E9BF05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168D-8A1A-46E6-AAEE-A387EB2F4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66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F247-2BDE-4D21-AF9B-CD20B8E9BF05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168D-8A1A-46E6-AAEE-A387EB2F4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37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F247-2BDE-4D21-AF9B-CD20B8E9BF05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168D-8A1A-46E6-AAEE-A387EB2F4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74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F247-2BDE-4D21-AF9B-CD20B8E9BF05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168D-8A1A-46E6-AAEE-A387EB2F4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54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BF247-2BDE-4D21-AF9B-CD20B8E9BF05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2168D-8A1A-46E6-AAEE-A387EB2F4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8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4442" y="4639268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47578" y="1091676"/>
            <a:ext cx="4973413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The tense system</a:t>
            </a:r>
            <a:br>
              <a:rPr lang="en-US" sz="3200" dirty="0" smtClean="0">
                <a:solidFill>
                  <a:srgbClr val="7030A0"/>
                </a:solidFill>
              </a:rPr>
            </a:br>
            <a:r>
              <a:rPr lang="en-US" sz="1600" dirty="0" smtClean="0"/>
              <a:t>1 My parents met in Paris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 in the 1970s.</a:t>
            </a:r>
          </a:p>
          <a:p>
            <a:r>
              <a:rPr lang="en-US" sz="1600" dirty="0" smtClean="0"/>
              <a:t>2 They travel abroad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in a fortnight's time.</a:t>
            </a:r>
          </a:p>
          <a:p>
            <a:r>
              <a:rPr lang="en-US" sz="1600" dirty="0" smtClean="0"/>
              <a:t>3-They were working in Canada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when I was born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4-I was born in Montreal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during a snowstorm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5_ My grandparents have lived in Ireland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 ages ago. </a:t>
            </a:r>
          </a:p>
          <a:p>
            <a:r>
              <a:rPr lang="en-US" sz="1600" dirty="0" smtClean="0"/>
              <a:t> 6_ I wrote to my grandmother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 Frequently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 7_ I'm going to work in the US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tonight.</a:t>
            </a:r>
          </a:p>
          <a:p>
            <a:r>
              <a:rPr lang="en-US" sz="1600" dirty="0" smtClean="0"/>
              <a:t>8_ My brother's flying to Abu Dhabi on business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recently</a:t>
            </a:r>
            <a:r>
              <a:rPr lang="en-US" sz="1600" dirty="0" smtClean="0"/>
              <a:t>. </a:t>
            </a:r>
          </a:p>
          <a:p>
            <a:r>
              <a:rPr lang="en-US" sz="1600" dirty="0" smtClean="0"/>
              <a:t>9_ He's been learning Arabic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For a year. </a:t>
            </a:r>
          </a:p>
          <a:p>
            <a:r>
              <a:rPr lang="en-US" sz="1600" dirty="0" smtClean="0"/>
              <a:t>10_ I'll see you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Later</a:t>
            </a:r>
            <a:r>
              <a:rPr lang="en-US" sz="1600" dirty="0" smtClean="0"/>
              <a:t>. </a:t>
            </a:r>
            <a:r>
              <a:rPr lang="en-US" sz="1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Future</a:t>
            </a:r>
          </a:p>
          <a:p>
            <a:endParaRPr lang="ar-IQ" sz="1600" b="1" dirty="0" smtClean="0"/>
          </a:p>
          <a:p>
            <a:r>
              <a:rPr lang="en-US" sz="1600" b="1" dirty="0" smtClean="0"/>
              <a:t>Meet  _ 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met</a:t>
            </a:r>
            <a:r>
              <a:rPr lang="ar-IQ" sz="1600" b="1" dirty="0" smtClean="0">
                <a:solidFill>
                  <a:schemeClr val="accent2">
                    <a:lumMod val="50000"/>
                  </a:schemeClr>
                </a:solidFill>
              </a:rPr>
              <a:t>في زمن الماضي </a:t>
            </a:r>
            <a:endParaRPr lang="en-US" sz="1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ar-IQ" sz="1600" b="1" dirty="0"/>
          </a:p>
          <a:p>
            <a:r>
              <a:rPr lang="en-US" sz="1600" b="1" dirty="0" smtClean="0"/>
              <a:t>I'll = I will.</a:t>
            </a:r>
            <a:endParaRPr lang="ar-IQ" sz="1600" b="1" dirty="0" smtClean="0"/>
          </a:p>
          <a:p>
            <a:r>
              <a:rPr lang="en-US" sz="1600" b="1" dirty="0" smtClean="0"/>
              <a:t>Write _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wrote </a:t>
            </a:r>
            <a:r>
              <a:rPr lang="ar-IQ" sz="1600" b="1" dirty="0" smtClean="0">
                <a:solidFill>
                  <a:schemeClr val="accent2">
                    <a:lumMod val="50000"/>
                  </a:schemeClr>
                </a:solidFill>
              </a:rPr>
              <a:t>في زمن الماضي</a:t>
            </a:r>
          </a:p>
          <a:p>
            <a:endParaRPr lang="ar-IQ" sz="16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600" b="1" dirty="0"/>
          </a:p>
          <a:p>
            <a:endParaRPr lang="en-US" sz="16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918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533067"/>
              </p:ext>
            </p:extLst>
          </p:nvPr>
        </p:nvGraphicFramePr>
        <p:xfrm>
          <a:off x="1881875" y="1172317"/>
          <a:ext cx="8127999" cy="319496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09333"/>
                <a:gridCol w="2709333"/>
                <a:gridCol w="2709333"/>
              </a:tblGrid>
              <a:tr h="604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Active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Continuous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Present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 </a:t>
                      </a:r>
                      <a:r>
                        <a:rPr lang="en-US" b="1" dirty="0" smtClean="0"/>
                        <a:t>works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 </a:t>
                      </a:r>
                      <a:r>
                        <a:rPr lang="en-US" b="1" dirty="0" smtClean="0"/>
                        <a:t>are working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She </a:t>
                      </a:r>
                      <a:r>
                        <a:rPr lang="en-US" b="1" dirty="0" smtClean="0"/>
                        <a:t>worked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</a:t>
                      </a:r>
                      <a:r>
                        <a:rPr lang="en-US" b="1" dirty="0" smtClean="0"/>
                        <a:t>was working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="1" baseline="0" dirty="0" smtClean="0"/>
                        <a:t>will work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 </a:t>
                      </a:r>
                      <a:r>
                        <a:rPr lang="en-US" b="1" dirty="0" smtClean="0"/>
                        <a:t>will be working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Present</a:t>
                      </a:r>
                      <a:r>
                        <a:rPr lang="en-US" baseline="0" dirty="0" smtClean="0"/>
                        <a:t> perfect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 </a:t>
                      </a:r>
                      <a:r>
                        <a:rPr lang="en-US" b="1" dirty="0" smtClean="0"/>
                        <a:t>have worked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she </a:t>
                      </a:r>
                      <a:r>
                        <a:rPr lang="en-US" b="1" dirty="0" smtClean="0"/>
                        <a:t>has been working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Past perfect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="1" baseline="0" dirty="0" smtClean="0"/>
                        <a:t>had worked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 </a:t>
                      </a:r>
                      <a:r>
                        <a:rPr lang="en-US" b="1" dirty="0" smtClean="0"/>
                        <a:t>had been working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Future perfect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they </a:t>
                      </a:r>
                      <a:r>
                        <a:rPr lang="en-US" b="1" dirty="0" smtClean="0"/>
                        <a:t>will have worked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 </a:t>
                      </a:r>
                      <a:r>
                        <a:rPr lang="en-US" b="1" dirty="0" smtClean="0"/>
                        <a:t>will have been working</a:t>
                      </a:r>
                      <a:endParaRPr lang="en-US" b="1" dirty="0"/>
                    </a:p>
                  </a:txBody>
                  <a:tcPr/>
                </a:tc>
              </a:tr>
              <a:tr h="2452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9519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424173"/>
              </p:ext>
            </p:extLst>
          </p:nvPr>
        </p:nvGraphicFramePr>
        <p:xfrm>
          <a:off x="1978926" y="1583140"/>
          <a:ext cx="8262960" cy="3858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4320"/>
                <a:gridCol w="2754320"/>
                <a:gridCol w="2754320"/>
              </a:tblGrid>
              <a:tr h="43270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passive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continuous</a:t>
                      </a:r>
                      <a:endParaRPr lang="en-US" dirty="0"/>
                    </a:p>
                  </a:txBody>
                  <a:tcPr/>
                </a:tc>
              </a:tr>
              <a:tr h="432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Present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</a:t>
                      </a:r>
                      <a:r>
                        <a:rPr lang="en-US" baseline="0" dirty="0" smtClean="0"/>
                        <a:t> is made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they are being made</a:t>
                      </a:r>
                      <a:endParaRPr lang="en-US" dirty="0"/>
                    </a:p>
                  </a:txBody>
                  <a:tcPr/>
                </a:tc>
              </a:tr>
              <a:tr h="432706">
                <a:tc>
                  <a:txBody>
                    <a:bodyPr/>
                    <a:lstStyle/>
                    <a:p>
                      <a:r>
                        <a:rPr lang="en-US" dirty="0" smtClean="0"/>
                        <a:t>past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was made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was being made</a:t>
                      </a:r>
                      <a:endParaRPr lang="en-US" dirty="0"/>
                    </a:p>
                  </a:txBody>
                  <a:tcPr/>
                </a:tc>
              </a:tr>
              <a:tr h="432706">
                <a:tc>
                  <a:txBody>
                    <a:bodyPr/>
                    <a:lstStyle/>
                    <a:p>
                      <a:r>
                        <a:rPr lang="en-US" dirty="0" smtClean="0"/>
                        <a:t>future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they will be made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2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Present</a:t>
                      </a:r>
                      <a:r>
                        <a:rPr lang="en-US" baseline="0" dirty="0" smtClean="0"/>
                        <a:t> perfect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They have been made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2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Past perfect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had been made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2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Future perfect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They will have been made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600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98</Words>
  <Application>Microsoft Office PowerPoint</Application>
  <PresentationFormat>Widescreen</PresentationFormat>
  <Paragraphs>55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13</cp:revision>
  <dcterms:created xsi:type="dcterms:W3CDTF">2023-10-21T18:30:41Z</dcterms:created>
  <dcterms:modified xsi:type="dcterms:W3CDTF">2023-10-21T20:24:36Z</dcterms:modified>
</cp:coreProperties>
</file>