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B4624-E1BC-4BEA-BD87-BB7E5F9FFC4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80A2-7101-435C-9E41-5DA76984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80A2-7101-435C-9E41-5DA76984D7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05/06/1444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7504" y="25571"/>
            <a:ext cx="8928992" cy="1470025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Department of Anesthesia Techniques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Dr.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Younis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Alkhafaji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Practical  Biology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-3-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Microscope</a:t>
            </a:r>
          </a:p>
          <a:p>
            <a:pPr algn="l" rtl="0"/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Microscope :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means by which to enlarge the small things that cannot be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the naked eye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microscopes</a:t>
            </a:r>
          </a:p>
          <a:p>
            <a:pPr algn="l" rtl="0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Compound light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microscope</a:t>
            </a:r>
          </a:p>
          <a:p>
            <a:pPr algn="l" rtl="0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Phase contrast microscope</a:t>
            </a:r>
          </a:p>
          <a:p>
            <a:pPr algn="l" rtl="0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 Dark field microscope</a:t>
            </a:r>
          </a:p>
          <a:p>
            <a:pPr algn="l" rtl="0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 Fluorescence microscope</a:t>
            </a:r>
          </a:p>
          <a:p>
            <a:pPr algn="l" rtl="0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 Dissecting microscope</a:t>
            </a:r>
          </a:p>
          <a:p>
            <a:pPr algn="l" rtl="0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 Ultraviolet microscope</a:t>
            </a:r>
          </a:p>
          <a:p>
            <a:pPr algn="l" rtl="0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 Polarization microscope</a:t>
            </a:r>
          </a:p>
          <a:p>
            <a:pPr algn="l" rtl="0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 Electron microscope:</a:t>
            </a:r>
          </a:p>
          <a:p>
            <a:pPr algn="l" rtl="0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Transmission electron microscope (TEM)</a:t>
            </a:r>
          </a:p>
          <a:p>
            <a:pPr algn="l" rtl="0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Scanning electron microscope (SEM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5" y="116629"/>
            <a:ext cx="1322352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913"/>
            <a:ext cx="1240982" cy="130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3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Optical (light) Microscope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Light Microscope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Parts &amp; Function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1-Eypiece(Ocular lenses): It one or two lenses use to look through the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microscope and it has 5 or 20 times of the magnification but X10 it generally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used.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2-Optical tube: It connect the eye piece with objective lenses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Standard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length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16 cm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3- Revolving Nose piece : It hold four objectives lenses .It can be rotation left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right to change magnification power.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4- Objectives lenses: It four lenses on the Revolving Nosepiece.it has differs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with length and magnification power. Then the shorter one it the lower mag.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a-Low power(L.P) :It magnify about 4 times(X4)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b-Low power ( L.P) :It magnify about 10 time(X10)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c-High power objective (H.P):It magnify about 40 times (X40)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d-Oil immersion objective: It magnify about 100 time(X100)and use special oil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on the slide. </a:t>
            </a:r>
          </a:p>
        </p:txBody>
      </p:sp>
    </p:spTree>
    <p:extLst>
      <p:ext uri="{BB962C8B-B14F-4D97-AF65-F5344CB8AC3E}">
        <p14:creationId xmlns:p14="http://schemas.microsoft.com/office/powerpoint/2010/main" val="369164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5- specimen Stage :It hold the specimen 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6- Clips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it used for slide fixing on the stage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7-Condencer: It located under the stage and can moved it up and down to adjust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light band on the object(sample).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8-Iris Diaphragm : It used for regulation the illumination of the object(sample)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examined.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9-Illumination: (Tungsten-halogen light bulb) for all microscope types except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u.v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or carbon) for Fluorescent microscope.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10-Coarse adjustment knob: Used for stage movement up and down to adjust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distance between objectives lenses and the slide.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11-Fine adjustment knob: Used for clarity of the vision .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12- Arm: Used for microscope hold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13- Foot Base: Used for standing and supporting of the microscope.</a:t>
            </a:r>
          </a:p>
        </p:txBody>
      </p:sp>
    </p:spTree>
    <p:extLst>
      <p:ext uri="{BB962C8B-B14F-4D97-AF65-F5344CB8AC3E}">
        <p14:creationId xmlns:p14="http://schemas.microsoft.com/office/powerpoint/2010/main" val="382207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Microscope care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Always carry with two hands one holding the arm and the other hold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base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instrument.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Only use lenses paper for cleaning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Do not force the knobs and Focus smoothly; don't try to speed through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focusing process or force anything.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Always make sure the stage and lenses are clean before putting away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microscope.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 Always store covered. </a:t>
            </a:r>
          </a:p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6. Turn the instrument off when it is not in use.</a:t>
            </a:r>
          </a:p>
          <a:p>
            <a:pPr marL="0" indent="0" algn="l" rtl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/>
          <a:lstStyle/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2709" r="28785" b="16129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99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rmAutofit/>
          </a:bodyPr>
          <a:lstStyle/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23588" r="34875" b="16250"/>
          <a:stretch/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2049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448</Words>
  <Application>Microsoft Office PowerPoint</Application>
  <PresentationFormat>عرض على الشاشة (3:4)‏</PresentationFormat>
  <Paragraphs>51</Paragraphs>
  <Slides>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                    Department of Anesthesia Techniques                           Prof . Dr. Younis A. Alkhafaji                                      Practical  Biology -3-</vt:lpstr>
      <vt:lpstr>The Optical (light) Microscope</vt:lpstr>
      <vt:lpstr>5- specimen Stage :It hold the specimen .  6- Clips: it used for slide fixing on the stage</vt:lpstr>
      <vt:lpstr>Microscope care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Department of Anesthesia Techniques                                    Prof . Dr. Younis A. Alkhafaji </dc:title>
  <dc:creator>AL_faris</dc:creator>
  <cp:lastModifiedBy>Maher</cp:lastModifiedBy>
  <cp:revision>6</cp:revision>
  <dcterms:created xsi:type="dcterms:W3CDTF">2022-12-28T06:33:19Z</dcterms:created>
  <dcterms:modified xsi:type="dcterms:W3CDTF">2022-12-28T07:48:23Z</dcterms:modified>
</cp:coreProperties>
</file>