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80" d="100"/>
          <a:sy n="80" d="100"/>
        </p:scale>
        <p:origin x="-108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8C8A-59C2-4A85-A9CF-F9BC83D153C1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D3153-70E0-4F64-A0FD-DD02D25F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837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8C8A-59C2-4A85-A9CF-F9BC83D153C1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D3153-70E0-4F64-A0FD-DD02D25F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07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8C8A-59C2-4A85-A9CF-F9BC83D153C1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D3153-70E0-4F64-A0FD-DD02D25F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332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8C8A-59C2-4A85-A9CF-F9BC83D153C1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D3153-70E0-4F64-A0FD-DD02D25F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634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8C8A-59C2-4A85-A9CF-F9BC83D153C1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D3153-70E0-4F64-A0FD-DD02D25F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8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8C8A-59C2-4A85-A9CF-F9BC83D153C1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D3153-70E0-4F64-A0FD-DD02D25F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902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8C8A-59C2-4A85-A9CF-F9BC83D153C1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D3153-70E0-4F64-A0FD-DD02D25F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54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8C8A-59C2-4A85-A9CF-F9BC83D153C1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D3153-70E0-4F64-A0FD-DD02D25F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244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8C8A-59C2-4A85-A9CF-F9BC83D153C1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D3153-70E0-4F64-A0FD-DD02D25F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143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8C8A-59C2-4A85-A9CF-F9BC83D153C1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D3153-70E0-4F64-A0FD-DD02D25F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652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8C8A-59C2-4A85-A9CF-F9BC83D153C1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D3153-70E0-4F64-A0FD-DD02D25F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81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48C8A-59C2-4A85-A9CF-F9BC83D153C1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D3153-70E0-4F64-A0FD-DD02D25F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281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17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Medical Terminology List: Root Word, Prefix, Suffix Meanings and Course  Book Dictionary — EZmed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Medical Terminology List: Root Word, Prefix, Suffix Meanings and Course  Book Dictionary — EZmed"/>
          <p:cNvSpPr>
            <a:spLocks noChangeAspect="1" noChangeArrowheads="1"/>
          </p:cNvSpPr>
          <p:nvPr/>
        </p:nvSpPr>
        <p:spPr bwMode="auto">
          <a:xfrm>
            <a:off x="9075738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Medical Terminology List: Root Word, Prefix, Suffix Meanings and Course  Book Dictionary — EZmed"/>
          <p:cNvSpPr>
            <a:spLocks noChangeAspect="1" noChangeArrowheads="1"/>
          </p:cNvSpPr>
          <p:nvPr/>
        </p:nvSpPr>
        <p:spPr bwMode="auto">
          <a:xfrm>
            <a:off x="9228138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9457" y="2656473"/>
            <a:ext cx="2876550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49283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عرض على الشاشة (3:4)‏</PresentationFormat>
  <Paragraphs>0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عرض تقديمي في PowerPoint</vt:lpstr>
      <vt:lpstr>عرض تقديمي في PowerPoint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Maher</dc:creator>
  <cp:lastModifiedBy>Maher</cp:lastModifiedBy>
  <cp:revision>1</cp:revision>
  <dcterms:created xsi:type="dcterms:W3CDTF">2022-10-23T18:48:50Z</dcterms:created>
  <dcterms:modified xsi:type="dcterms:W3CDTF">2022-10-23T18:57:47Z</dcterms:modified>
</cp:coreProperties>
</file>