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7556500" cy="10693400"/>
  <p:notesSz cx="7556500" cy="10693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rcRect t="26022" r="3470"/>
          <a:stretch>
            <a:fillRect/>
          </a:stretch>
        </p:blipFill>
        <p:spPr>
          <a:xfrm>
            <a:off x="65405" y="133985"/>
            <a:ext cx="7435850" cy="10396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82267" y="0"/>
            <a:ext cx="4791963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66392" y="0"/>
            <a:ext cx="482384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9972" y="0"/>
            <a:ext cx="4956556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26566" y="0"/>
            <a:ext cx="5103368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74191" y="0"/>
            <a:ext cx="5008245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91666" y="0"/>
            <a:ext cx="4773041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SimSun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kjh</cp:lastModifiedBy>
  <cp:revision>2</cp:revision>
  <dcterms:created xsi:type="dcterms:W3CDTF">2023-04-16T08:57:44Z</dcterms:created>
  <dcterms:modified xsi:type="dcterms:W3CDTF">2023-04-16T08:58:10Z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2021-05-17T03:00:00Z</vt:filetime>
  </property>
  <property fmtid="{D5CDD505-2E9C-101B-9397-08002B2CF9AE}" pid="3" name="LastSaved">
    <vt:filetime>2023-04-16T03:00:00Z</vt:filetime>
  </property>
  <property fmtid="{D5CDD505-2E9C-101B-9397-08002B2CF9AE}" pid="4" name="ICV">
    <vt:lpwstr>5DF1E2D6D7B54DC0B174F9A465A4B044</vt:lpwstr>
  </property>
  <property fmtid="{D5CDD505-2E9C-101B-9397-08002B2CF9AE}" pid="5" name="KSOProductBuildVer">
    <vt:lpwstr>1033-11.2.0.11417</vt:lpwstr>
  </property>
</Properties>
</file>