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AC86-BEA9-4781-A190-478537EDBA8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678C4-46CD-4556-A5B1-2AAFA127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6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1684-6CDF-83B4-75E4-229A6F8B8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F5F18-E615-5A6F-4F7C-680B2359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9AF7-7D19-EDCD-B35D-7D04857A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27F-0816-460C-8954-915918FAE00A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893F6-5D1F-52E9-06F5-08324CE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FA7AD-2187-E52E-6FF4-FCE1E76E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D01D-D8DD-0E0D-0F12-8B9AF905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D93A8-A4CC-9F76-6842-BCEB384DE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6C58C-85D6-EF09-127F-6D8864B9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ABBC-747F-490C-A73D-F661A7E4B623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75FE-A45C-B2BD-CB28-0F6C3B5F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830CC-CF28-A636-D681-8233BA51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B0F5F-4E3F-1B9A-45F6-350B550B1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541C4-7A5E-6D78-B456-BAEC55F03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07341-432F-F27F-5857-87A2DABA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B02-333F-40CD-800B-C15BED81519B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6FA8E-3353-7186-0942-3B7DA07F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B1B6F-A3B8-A970-8E51-E5B8B8ED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536A-5273-D58E-B618-5E13E01A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759BD-060C-34E7-1739-2813123C5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3D28A-388A-D349-33AE-0CBF606F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B50-8249-4FEE-A3BE-05303C59AFD7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FAD90-CC92-599B-2A3B-BCA80825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6C64C-E4B0-F37A-5E39-7B156ED6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60D3-FCA4-CE2F-7ABC-429188DC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3683-DEF6-C4B1-DAC7-15BCFC3F0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BEDD8-A011-D740-AA8A-2FD5CE17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57C8-71EC-4BF0-82DA-79DBCD7B49DE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5B70-951C-F3C4-24C9-A0373269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C1B5A-10AD-C34F-F6C3-697F93C4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2EB4-651E-327D-75F3-0EC69681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93E3-763B-E193-F73D-E477EFC81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3B00-B51F-570C-5DA1-DB0F5C10A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3865B-CF9F-55B8-DB4D-B97061E3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F7CA-7F61-43CE-BD6D-C6B447D5C3B1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F2C91-F8B2-1D1D-8641-6295B5E1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FDEA2-40CF-198A-7EEA-0F35D5F2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2E63-8464-0DBC-3F00-81A00D84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A8F0B-A4B7-6E7B-A7C7-A94C54906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1F0D-A350-DE0C-DE41-66BDE6B3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0EEE1-54D3-5CC7-2878-3AA0D08EA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EC641-C964-6550-18B5-EAE030D69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67F8D-FC20-478C-0AC8-5E683518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61BA-78A9-4F9E-8948-FC1D68016049}" type="datetime1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C9C3C-BD65-757E-F7B4-ADBEAE27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B4166-95B8-DFCB-F78D-4D2AF5C8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8FBF-B079-7B6C-F2AE-C028061B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F7AC7-D2FF-E72E-263E-51A2C8F9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43E2-E1BB-427D-BAD7-BD8DF32FAC41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DE663-D8FB-F552-5B31-5A54FF88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02B77-7A45-66C4-7AAA-A7E5D910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06DE9-7B46-FCD3-5205-811DA331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D831-8E21-4844-9590-1C1779005BED}" type="datetime1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6A2A6-4459-2BEF-F472-C2B47443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01F1C-B71D-0F46-710E-95CCC470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7EA3-224F-5637-F0A5-445D1366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4CC1-BD90-A7EB-D12E-CC0D49CA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BFF10-1E5C-BAD5-261C-35A23AE12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2ADAB-A817-E60F-71E8-52CD7F33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028-3105-4281-A98D-804C91AF2254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A9066-A626-545B-950D-A0BACB1F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36E18-706D-E38B-3AB1-E2B2FF12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4107-5A5E-A3C3-B19D-129180E1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1E558-D84A-8F93-234D-5196F5338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850F-58D2-30EA-E709-69675B58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4AF89-D6CA-9489-7ACA-6BBE25E6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0BB3-53BB-4480-9E1A-F5CE5A00E5CB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8FAB0-34CF-53F8-319F-2088EF34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6EC60-9B84-6474-A6BB-C8D78E4D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EE829-CE05-E1A1-7EB2-BDFD0FF5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77A99-2BE3-ECDA-3227-3CB2A986A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4B3F-8F28-BD7F-B1BF-3CF69862D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54B6-87DC-4EAE-A2D7-12FCF999E477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D9B1-C60A-E435-C4D4-095756B86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CDC4-07FE-FF58-120E-3D6F45EE4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0170-D790-4D7F-8AC1-AD7C34FA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D8AC63-B917-FC43-6D19-35B9D8F1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2" y="578498"/>
            <a:ext cx="9227976" cy="57383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B33BB-E600-9A48-8300-595ED44B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B2D4C-5A8A-1636-625A-8B6344BB7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09" y="643811"/>
            <a:ext cx="8397551" cy="54957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A900-02A1-CD6C-F5E2-02193B34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D3E21-1307-80EE-2D3E-A42066C9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6" y="569167"/>
            <a:ext cx="8808098" cy="57196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C4C9C-00D9-2F14-4C31-3CEDD986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442D5-5065-11FB-B384-A9A7A3302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" y="615820"/>
            <a:ext cx="9405257" cy="57476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1BF7C-CD25-C2E2-9B46-9AD16476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9F0CA-977B-57CE-8D91-A168BE4E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9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DEB1A-C4B8-063D-4D52-B5BE292CD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" y="541175"/>
            <a:ext cx="8743095" cy="56263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69C55-DD0E-4CBE-301B-AA873B51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3204E-F3A5-23C9-F590-9BE5B4F2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615819"/>
            <a:ext cx="9321281" cy="5467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65E82-5C61-1984-EDE6-01081580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C6D0D-698F-0E49-7927-3A5D633C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3" y="671803"/>
            <a:ext cx="9041363" cy="56543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492BC-CD8A-E86F-5493-B694983B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54A68-75F5-9AA4-61CF-4B495E37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6" y="653143"/>
            <a:ext cx="8910734" cy="56356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A65EB-64DD-8F2F-563F-A047BA6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3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9BF3B-CAE2-C213-3049-6884C3D1A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587829"/>
            <a:ext cx="8341568" cy="57010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E9137-1CD3-F450-8A7A-1D64F25C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1B8EA-BA03-C0BA-03E1-4C043B0FF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5" y="606490"/>
            <a:ext cx="8780106" cy="58223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6C789-968A-8BDC-14F1-D7E67F28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12C9E-EB6F-F00D-71E9-BEF5FDBC2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" y="821094"/>
            <a:ext cx="8285584" cy="40308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96634-7F14-0F9D-7845-36402019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1CDEC-2E71-D913-6D43-204832A0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690465"/>
            <a:ext cx="8257591" cy="55423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BE0FB-551B-9516-35FE-36C832CB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170-D790-4D7F-8AC1-AD7C34FA69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 mustafa mohammed</dc:creator>
  <cp:lastModifiedBy>malik mustafa mohammed</cp:lastModifiedBy>
  <cp:revision>2</cp:revision>
  <dcterms:created xsi:type="dcterms:W3CDTF">2023-09-26T06:27:54Z</dcterms:created>
  <dcterms:modified xsi:type="dcterms:W3CDTF">2023-09-26T06:43:57Z</dcterms:modified>
</cp:coreProperties>
</file>