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90" r:id="rId3"/>
    <p:sldId id="291" r:id="rId4"/>
    <p:sldId id="292" r:id="rId5"/>
    <p:sldId id="293" r:id="rId6"/>
    <p:sldId id="295" r:id="rId7"/>
    <p:sldId id="296" r:id="rId8"/>
    <p:sldId id="297" r:id="rId9"/>
    <p:sldId id="298" r:id="rId10"/>
    <p:sldId id="300" r:id="rId11"/>
    <p:sldId id="299" r:id="rId12"/>
    <p:sldId id="301" r:id="rId13"/>
    <p:sldId id="302" r:id="rId14"/>
    <p:sldId id="303" r:id="rId15"/>
    <p:sldId id="304" r:id="rId16"/>
    <p:sldId id="305" r:id="rId17"/>
    <p:sldId id="306" r:id="rId18"/>
    <p:sldId id="307" r:id="rId19"/>
    <p:sldId id="308" r:id="rId20"/>
    <p:sldId id="309" r:id="rId21"/>
    <p:sldId id="310" r:id="rId22"/>
    <p:sldId id="281" r:id="rId23"/>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her" initials="M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24" autoAdjust="0"/>
    <p:restoredTop sz="94585" autoAdjust="0"/>
  </p:normalViewPr>
  <p:slideViewPr>
    <p:cSldViewPr>
      <p:cViewPr varScale="1">
        <p:scale>
          <a:sx n="83" d="100"/>
          <a:sy n="83" d="100"/>
        </p:scale>
        <p:origin x="398" y="7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2900"/>
          </a:xfrm>
          <a:prstGeom prst="rect">
            <a:avLst/>
          </a:prstGeom>
        </p:spPr>
        <p:txBody>
          <a:bodyPr vert="horz" lIns="91440" tIns="45720" rIns="91440" bIns="45720" rtlCol="0"/>
          <a:lstStyle>
            <a:lvl1pPr algn="r">
              <a:defRPr sz="1200"/>
            </a:lvl1pPr>
          </a:lstStyle>
          <a:p>
            <a:fld id="{FD2B5CA3-DBCA-40BE-9D4E-299789C9A670}" type="datetimeFigureOut">
              <a:rPr lang="en-US" smtClean="0"/>
              <a:t>10/14/2024</a:t>
            </a:fld>
            <a:endParaRPr lang="en-US"/>
          </a:p>
        </p:txBody>
      </p:sp>
      <p:sp>
        <p:nvSpPr>
          <p:cNvPr id="4" name="Slide Image Placeholder 3"/>
          <p:cNvSpPr>
            <a:spLocks noGrp="1" noRot="1" noChangeAspect="1"/>
          </p:cNvSpPr>
          <p:nvPr>
            <p:ph type="sldImg" idx="2"/>
          </p:nvPr>
        </p:nvSpPr>
        <p:spPr>
          <a:xfrm>
            <a:off x="3810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257550"/>
            <a:ext cx="97536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2900"/>
          </a:xfrm>
          <a:prstGeom prst="rect">
            <a:avLst/>
          </a:prstGeom>
        </p:spPr>
        <p:txBody>
          <a:bodyPr vert="horz" lIns="91440" tIns="45720" rIns="91440" bIns="45720" rtlCol="0" anchor="b"/>
          <a:lstStyle>
            <a:lvl1pPr algn="r">
              <a:defRPr sz="1200"/>
            </a:lvl1pPr>
          </a:lstStyle>
          <a:p>
            <a:fld id="{354967FC-D55B-41FD-BC90-644C328E5556}" type="slidenum">
              <a:rPr lang="en-US" smtClean="0"/>
              <a:t>‹#›</a:t>
            </a:fld>
            <a:endParaRPr lang="en-US"/>
          </a:p>
        </p:txBody>
      </p:sp>
    </p:spTree>
    <p:extLst>
      <p:ext uri="{BB962C8B-B14F-4D97-AF65-F5344CB8AC3E}">
        <p14:creationId xmlns:p14="http://schemas.microsoft.com/office/powerpoint/2010/main" val="2215145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1</a:t>
            </a:fld>
            <a:endParaRPr lang="en-US"/>
          </a:p>
        </p:txBody>
      </p:sp>
    </p:spTree>
    <p:extLst>
      <p:ext uri="{BB962C8B-B14F-4D97-AF65-F5344CB8AC3E}">
        <p14:creationId xmlns:p14="http://schemas.microsoft.com/office/powerpoint/2010/main" val="1323158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10</a:t>
            </a:fld>
            <a:endParaRPr lang="en-US"/>
          </a:p>
        </p:txBody>
      </p:sp>
    </p:spTree>
    <p:extLst>
      <p:ext uri="{BB962C8B-B14F-4D97-AF65-F5344CB8AC3E}">
        <p14:creationId xmlns:p14="http://schemas.microsoft.com/office/powerpoint/2010/main" val="34004192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11</a:t>
            </a:fld>
            <a:endParaRPr lang="en-US"/>
          </a:p>
        </p:txBody>
      </p:sp>
    </p:spTree>
    <p:extLst>
      <p:ext uri="{BB962C8B-B14F-4D97-AF65-F5344CB8AC3E}">
        <p14:creationId xmlns:p14="http://schemas.microsoft.com/office/powerpoint/2010/main" val="3461690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12</a:t>
            </a:fld>
            <a:endParaRPr lang="en-US"/>
          </a:p>
        </p:txBody>
      </p:sp>
    </p:spTree>
    <p:extLst>
      <p:ext uri="{BB962C8B-B14F-4D97-AF65-F5344CB8AC3E}">
        <p14:creationId xmlns:p14="http://schemas.microsoft.com/office/powerpoint/2010/main" val="41555490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13</a:t>
            </a:fld>
            <a:endParaRPr lang="en-US"/>
          </a:p>
        </p:txBody>
      </p:sp>
    </p:spTree>
    <p:extLst>
      <p:ext uri="{BB962C8B-B14F-4D97-AF65-F5344CB8AC3E}">
        <p14:creationId xmlns:p14="http://schemas.microsoft.com/office/powerpoint/2010/main" val="13318500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14</a:t>
            </a:fld>
            <a:endParaRPr lang="en-US"/>
          </a:p>
        </p:txBody>
      </p:sp>
    </p:spTree>
    <p:extLst>
      <p:ext uri="{BB962C8B-B14F-4D97-AF65-F5344CB8AC3E}">
        <p14:creationId xmlns:p14="http://schemas.microsoft.com/office/powerpoint/2010/main" val="986303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15</a:t>
            </a:fld>
            <a:endParaRPr lang="en-US"/>
          </a:p>
        </p:txBody>
      </p:sp>
    </p:spTree>
    <p:extLst>
      <p:ext uri="{BB962C8B-B14F-4D97-AF65-F5344CB8AC3E}">
        <p14:creationId xmlns:p14="http://schemas.microsoft.com/office/powerpoint/2010/main" val="14532643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16</a:t>
            </a:fld>
            <a:endParaRPr lang="en-US"/>
          </a:p>
        </p:txBody>
      </p:sp>
    </p:spTree>
    <p:extLst>
      <p:ext uri="{BB962C8B-B14F-4D97-AF65-F5344CB8AC3E}">
        <p14:creationId xmlns:p14="http://schemas.microsoft.com/office/powerpoint/2010/main" val="15385391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17</a:t>
            </a:fld>
            <a:endParaRPr lang="en-US"/>
          </a:p>
        </p:txBody>
      </p:sp>
    </p:spTree>
    <p:extLst>
      <p:ext uri="{BB962C8B-B14F-4D97-AF65-F5344CB8AC3E}">
        <p14:creationId xmlns:p14="http://schemas.microsoft.com/office/powerpoint/2010/main" val="2690702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18</a:t>
            </a:fld>
            <a:endParaRPr lang="en-US"/>
          </a:p>
        </p:txBody>
      </p:sp>
    </p:spTree>
    <p:extLst>
      <p:ext uri="{BB962C8B-B14F-4D97-AF65-F5344CB8AC3E}">
        <p14:creationId xmlns:p14="http://schemas.microsoft.com/office/powerpoint/2010/main" val="20155401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19</a:t>
            </a:fld>
            <a:endParaRPr lang="en-US"/>
          </a:p>
        </p:txBody>
      </p:sp>
    </p:spTree>
    <p:extLst>
      <p:ext uri="{BB962C8B-B14F-4D97-AF65-F5344CB8AC3E}">
        <p14:creationId xmlns:p14="http://schemas.microsoft.com/office/powerpoint/2010/main" val="2367024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2</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20</a:t>
            </a:fld>
            <a:endParaRPr lang="en-US"/>
          </a:p>
        </p:txBody>
      </p:sp>
    </p:spTree>
    <p:extLst>
      <p:ext uri="{BB962C8B-B14F-4D97-AF65-F5344CB8AC3E}">
        <p14:creationId xmlns:p14="http://schemas.microsoft.com/office/powerpoint/2010/main" val="33869719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21</a:t>
            </a:fld>
            <a:endParaRPr lang="en-US"/>
          </a:p>
        </p:txBody>
      </p:sp>
    </p:spTree>
    <p:extLst>
      <p:ext uri="{BB962C8B-B14F-4D97-AF65-F5344CB8AC3E}">
        <p14:creationId xmlns:p14="http://schemas.microsoft.com/office/powerpoint/2010/main" val="1131341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3</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4</a:t>
            </a:fld>
            <a:endParaRPr lang="en-US"/>
          </a:p>
        </p:txBody>
      </p:sp>
    </p:spTree>
    <p:extLst>
      <p:ext uri="{BB962C8B-B14F-4D97-AF65-F5344CB8AC3E}">
        <p14:creationId xmlns:p14="http://schemas.microsoft.com/office/powerpoint/2010/main" val="2599258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5</a:t>
            </a:fld>
            <a:endParaRPr lang="en-US"/>
          </a:p>
        </p:txBody>
      </p:sp>
    </p:spTree>
    <p:extLst>
      <p:ext uri="{BB962C8B-B14F-4D97-AF65-F5344CB8AC3E}">
        <p14:creationId xmlns:p14="http://schemas.microsoft.com/office/powerpoint/2010/main" val="1307667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6</a:t>
            </a:fld>
            <a:endParaRPr lang="en-US"/>
          </a:p>
        </p:txBody>
      </p:sp>
    </p:spTree>
    <p:extLst>
      <p:ext uri="{BB962C8B-B14F-4D97-AF65-F5344CB8AC3E}">
        <p14:creationId xmlns:p14="http://schemas.microsoft.com/office/powerpoint/2010/main" val="1307667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7</a:t>
            </a:fld>
            <a:endParaRPr lang="en-US"/>
          </a:p>
        </p:txBody>
      </p:sp>
    </p:spTree>
    <p:extLst>
      <p:ext uri="{BB962C8B-B14F-4D97-AF65-F5344CB8AC3E}">
        <p14:creationId xmlns:p14="http://schemas.microsoft.com/office/powerpoint/2010/main" val="13076679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8</a:t>
            </a:fld>
            <a:endParaRPr lang="en-US"/>
          </a:p>
        </p:txBody>
      </p:sp>
    </p:spTree>
    <p:extLst>
      <p:ext uri="{BB962C8B-B14F-4D97-AF65-F5344CB8AC3E}">
        <p14:creationId xmlns:p14="http://schemas.microsoft.com/office/powerpoint/2010/main" val="13076679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4967FC-D55B-41FD-BC90-644C328E5556}" type="slidenum">
              <a:rPr lang="en-US" smtClean="0"/>
              <a:t>9</a:t>
            </a:fld>
            <a:endParaRPr lang="en-US"/>
          </a:p>
        </p:txBody>
      </p:sp>
    </p:spTree>
    <p:extLst>
      <p:ext uri="{BB962C8B-B14F-4D97-AF65-F5344CB8AC3E}">
        <p14:creationId xmlns:p14="http://schemas.microsoft.com/office/powerpoint/2010/main" val="1307667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800" b="0" i="0">
                <a:solidFill>
                  <a:schemeClr val="tx1"/>
                </a:solidFill>
                <a:latin typeface="Calibri"/>
                <a:cs typeface="Calibri"/>
              </a:defRPr>
            </a:lvl1pPr>
          </a:lstStyle>
          <a:p>
            <a:pPr marL="12700">
              <a:lnSpc>
                <a:spcPts val="1810"/>
              </a:lnSpc>
            </a:pPr>
            <a:r>
              <a:rPr lang="en-US" spc="-10"/>
              <a:t>Department of Medical Instrumentation Techniques Engineering</a:t>
            </a:r>
            <a:endParaRPr spc="-10" dirty="0"/>
          </a:p>
        </p:txBody>
      </p:sp>
      <p:sp>
        <p:nvSpPr>
          <p:cNvPr id="6" name="Holder 6"/>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C55A1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04800" y="6324600"/>
            <a:ext cx="6093460" cy="259741"/>
          </a:xfrm>
        </p:spPr>
        <p:txBody>
          <a:bodyPr lIns="0" tIns="0" rIns="0" bIns="0"/>
          <a:lstStyle>
            <a:lvl1pPr>
              <a:defRPr sz="1800" b="0" i="0">
                <a:solidFill>
                  <a:schemeClr val="tx1"/>
                </a:solidFill>
                <a:latin typeface="Calibri"/>
                <a:cs typeface="Calibri"/>
              </a:defRPr>
            </a:lvl1pPr>
          </a:lstStyle>
          <a:p>
            <a:pPr marL="12700">
              <a:lnSpc>
                <a:spcPts val="1810"/>
              </a:lnSpc>
            </a:pPr>
            <a:r>
              <a:rPr lang="en-US" spc="-10" dirty="0"/>
              <a:t>Department of Medical Instrumentation Techniques Engineering</a:t>
            </a:r>
            <a:endParaRPr spc="-10" dirty="0"/>
          </a:p>
        </p:txBody>
      </p:sp>
      <p:sp>
        <p:nvSpPr>
          <p:cNvPr id="6" name="Holder 6"/>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C55A11"/>
                </a:solidFill>
                <a:latin typeface="Calibri"/>
                <a:cs typeface="Calibr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800" b="0" i="0">
                <a:solidFill>
                  <a:schemeClr val="tx1"/>
                </a:solidFill>
                <a:latin typeface="Calibri"/>
                <a:cs typeface="Calibri"/>
              </a:defRPr>
            </a:lvl1pPr>
          </a:lstStyle>
          <a:p>
            <a:pPr marL="12700">
              <a:lnSpc>
                <a:spcPts val="1810"/>
              </a:lnSpc>
            </a:pPr>
            <a:r>
              <a:rPr lang="en-US" spc="-10"/>
              <a:t>Department of Medical Instrumentation Techniques Engineering</a:t>
            </a:r>
            <a:endParaRPr spc="-10" dirty="0"/>
          </a:p>
        </p:txBody>
      </p:sp>
      <p:sp>
        <p:nvSpPr>
          <p:cNvPr id="7" name="Holder 7"/>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C55A1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defRPr sz="1800" b="0" i="0">
                <a:solidFill>
                  <a:schemeClr val="tx1"/>
                </a:solidFill>
                <a:latin typeface="Calibri"/>
                <a:cs typeface="Calibri"/>
              </a:defRPr>
            </a:lvl1pPr>
          </a:lstStyle>
          <a:p>
            <a:pPr marL="12700">
              <a:lnSpc>
                <a:spcPts val="1810"/>
              </a:lnSpc>
            </a:pPr>
            <a:r>
              <a:rPr lang="en-US" spc="-10"/>
              <a:t>Department of Medical Instrumentation Techniques Engineering</a:t>
            </a:r>
            <a:endParaRPr spc="-10" dirty="0"/>
          </a:p>
        </p:txBody>
      </p:sp>
      <p:sp>
        <p:nvSpPr>
          <p:cNvPr id="5" name="Holder 5"/>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800" b="0" i="0">
                <a:solidFill>
                  <a:schemeClr val="tx1"/>
                </a:solidFill>
                <a:latin typeface="Calibri"/>
                <a:cs typeface="Calibri"/>
              </a:defRPr>
            </a:lvl1pPr>
          </a:lstStyle>
          <a:p>
            <a:pPr marL="12700">
              <a:lnSpc>
                <a:spcPts val="1810"/>
              </a:lnSpc>
            </a:pPr>
            <a:r>
              <a:rPr lang="en-US" spc="-10"/>
              <a:t>Department of Medical Instrumentation Techniques Engineering</a:t>
            </a:r>
            <a:endParaRPr spc="-10" dirty="0"/>
          </a:p>
        </p:txBody>
      </p:sp>
      <p:sp>
        <p:nvSpPr>
          <p:cNvPr id="4" name="Holder 4"/>
          <p:cNvSpPr>
            <a:spLocks noGrp="1"/>
          </p:cNvSpPr>
          <p:nvPr>
            <p:ph type="sldNum" sz="quarter" idx="7"/>
          </p:nvPr>
        </p:nvSpPr>
        <p:spPr/>
        <p:txBody>
          <a:bodyPr lIns="0" tIns="0" rIns="0" bIns="0"/>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sp>
        <p:nvSpPr>
          <p:cNvPr id="5" name="Holder 2"/>
          <p:cNvSpPr>
            <a:spLocks noGrp="1"/>
          </p:cNvSpPr>
          <p:nvPr>
            <p:ph type="title"/>
          </p:nvPr>
        </p:nvSpPr>
        <p:spPr>
          <a:xfrm>
            <a:off x="4267200" y="284481"/>
            <a:ext cx="3344291" cy="574040"/>
          </a:xfrm>
        </p:spPr>
        <p:txBody>
          <a:bodyPr lIns="0" tIns="0" rIns="0" bIns="0"/>
          <a:lstStyle>
            <a:lvl1pPr>
              <a:defRPr sz="3600" b="1" i="0">
                <a:solidFill>
                  <a:srgbClr val="C55A11"/>
                </a:solidFill>
                <a:latin typeface="Calibri"/>
                <a:cs typeface="Calibri"/>
              </a:defRPr>
            </a:lvl1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19" name="bg object 19"/>
          <p:cNvSpPr/>
          <p:nvPr/>
        </p:nvSpPr>
        <p:spPr>
          <a:xfrm>
            <a:off x="304800" y="1132332"/>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2" name="Holder 2"/>
          <p:cNvSpPr>
            <a:spLocks noGrp="1"/>
          </p:cNvSpPr>
          <p:nvPr>
            <p:ph type="title"/>
          </p:nvPr>
        </p:nvSpPr>
        <p:spPr>
          <a:xfrm>
            <a:off x="4267200" y="284481"/>
            <a:ext cx="3344291" cy="574040"/>
          </a:xfrm>
          <a:prstGeom prst="rect">
            <a:avLst/>
          </a:prstGeom>
        </p:spPr>
        <p:txBody>
          <a:bodyPr wrap="square" lIns="0" tIns="0" rIns="0" bIns="0">
            <a:spAutoFit/>
          </a:bodyPr>
          <a:lstStyle>
            <a:lvl1pPr>
              <a:defRPr sz="3600" b="1" i="0">
                <a:solidFill>
                  <a:srgbClr val="C55A11"/>
                </a:solidFill>
                <a:latin typeface="Calibri"/>
                <a:cs typeface="Calibri"/>
              </a:defRPr>
            </a:lvl1pPr>
          </a:lstStyle>
          <a:p>
            <a:endParaRPr dirty="0"/>
          </a:p>
        </p:txBody>
      </p:sp>
      <p:sp>
        <p:nvSpPr>
          <p:cNvPr id="3" name="Holder 3"/>
          <p:cNvSpPr>
            <a:spLocks noGrp="1"/>
          </p:cNvSpPr>
          <p:nvPr>
            <p:ph type="body" idx="1"/>
          </p:nvPr>
        </p:nvSpPr>
        <p:spPr>
          <a:xfrm>
            <a:off x="578002" y="2277617"/>
            <a:ext cx="8379459" cy="2494915"/>
          </a:xfrm>
          <a:prstGeom prst="rect">
            <a:avLst/>
          </a:prstGeom>
        </p:spPr>
        <p:txBody>
          <a:bodyPr wrap="square" lIns="0" tIns="0" rIns="0" bIns="0">
            <a:spAutoFit/>
          </a:bodyPr>
          <a:lstStyle>
            <a:lvl1pPr>
              <a:defRPr sz="1800" b="0" i="0">
                <a:solidFill>
                  <a:schemeClr val="tx1"/>
                </a:solidFill>
                <a:latin typeface="Times New Roman"/>
                <a:cs typeface="Times New Roman"/>
              </a:defRPr>
            </a:lvl1pPr>
          </a:lstStyle>
          <a:p>
            <a:endParaRPr dirty="0"/>
          </a:p>
        </p:txBody>
      </p:sp>
      <p:sp>
        <p:nvSpPr>
          <p:cNvPr id="4" name="Holder 4"/>
          <p:cNvSpPr>
            <a:spLocks noGrp="1"/>
          </p:cNvSpPr>
          <p:nvPr>
            <p:ph type="ftr" sz="quarter" idx="5"/>
          </p:nvPr>
        </p:nvSpPr>
        <p:spPr>
          <a:xfrm>
            <a:off x="383540" y="6369658"/>
            <a:ext cx="6322060" cy="230832"/>
          </a:xfrm>
          <a:prstGeom prst="rect">
            <a:avLst/>
          </a:prstGeom>
        </p:spPr>
        <p:txBody>
          <a:bodyPr wrap="square" lIns="0" tIns="0" rIns="0" bIns="0">
            <a:spAutoFit/>
          </a:bodyPr>
          <a:lstStyle>
            <a:lvl1pPr>
              <a:defRPr sz="1800" b="0" i="0">
                <a:solidFill>
                  <a:schemeClr val="tx1"/>
                </a:solidFill>
                <a:latin typeface="Calibri"/>
                <a:cs typeface="Calibri"/>
              </a:defRPr>
            </a:lvl1pPr>
          </a:lstStyle>
          <a:p>
            <a:pPr marL="12700">
              <a:lnSpc>
                <a:spcPts val="1810"/>
              </a:lnSpc>
            </a:pPr>
            <a:r>
              <a:rPr lang="en-US" spc="-10" dirty="0"/>
              <a:t>Department of Medical Instrumentation Techniques Engineering</a:t>
            </a:r>
            <a:endParaRPr spc="-10" dirty="0"/>
          </a:p>
        </p:txBody>
      </p:sp>
      <p:sp>
        <p:nvSpPr>
          <p:cNvPr id="6" name="Holder 6"/>
          <p:cNvSpPr>
            <a:spLocks noGrp="1"/>
          </p:cNvSpPr>
          <p:nvPr>
            <p:ph type="sldNum" sz="quarter" idx="7"/>
          </p:nvPr>
        </p:nvSpPr>
        <p:spPr>
          <a:xfrm>
            <a:off x="10883138" y="6356414"/>
            <a:ext cx="307975" cy="287020"/>
          </a:xfrm>
          <a:prstGeom prst="rect">
            <a:avLst/>
          </a:prstGeom>
        </p:spPr>
        <p:txBody>
          <a:bodyPr wrap="square" lIns="0" tIns="0" rIns="0" bIns="0">
            <a:spAutoFit/>
          </a:bodyPr>
          <a:lstStyle>
            <a:lvl1pPr>
              <a:defRPr sz="1800" b="0" i="0">
                <a:solidFill>
                  <a:schemeClr val="tx1"/>
                </a:solidFill>
                <a:latin typeface="Calibri"/>
                <a:cs typeface="Calibri"/>
              </a:defRPr>
            </a:lvl1pPr>
          </a:lstStyle>
          <a:p>
            <a:pPr marL="38100">
              <a:lnSpc>
                <a:spcPts val="2065"/>
              </a:lnSpc>
            </a:pPr>
            <a:fld id="{81D60167-4931-47E6-BA6A-407CBD079E47}" type="slidenum">
              <a:rPr dirty="0"/>
              <a:t>‹#›</a:t>
            </a:fld>
            <a:endParaRPr dirty="0"/>
          </a:p>
        </p:txBody>
      </p:sp>
      <p:pic>
        <p:nvPicPr>
          <p:cNvPr id="11" name="Picture 3"/>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838200" y="76201"/>
            <a:ext cx="990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p:cNvPicPr/>
          <p:nvPr userDrawn="1"/>
        </p:nvPicPr>
        <p:blipFill>
          <a:blip r:embed="rId8" cstate="print">
            <a:extLst>
              <a:ext uri="{28A0092B-C50C-407E-A947-70E740481C1C}">
                <a14:useLocalDpi xmlns:a14="http://schemas.microsoft.com/office/drawing/2010/main" val="0"/>
              </a:ext>
            </a:extLst>
          </a:blip>
          <a:stretch>
            <a:fillRect/>
          </a:stretch>
        </p:blipFill>
        <p:spPr>
          <a:xfrm>
            <a:off x="10439400" y="76201"/>
            <a:ext cx="896208" cy="938788"/>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defRPr>
          <a:latin typeface="Times New Roman" pitchFamily="18" charset="0"/>
          <a:ea typeface="+mj-ea"/>
          <a:cs typeface="Times New Roman" pitchFamily="18" charset="0"/>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CA%20Lec3%20Insert%20Tab%20I.pptx" TargetMode="Externa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76201"/>
            <a:ext cx="12954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bject 2"/>
          <p:cNvSpPr/>
          <p:nvPr/>
        </p:nvSpPr>
        <p:spPr>
          <a:xfrm>
            <a:off x="272795" y="1437132"/>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3" name="object 3"/>
          <p:cNvSpPr txBox="1">
            <a:spLocks noGrp="1"/>
          </p:cNvSpPr>
          <p:nvPr>
            <p:ph type="title"/>
          </p:nvPr>
        </p:nvSpPr>
        <p:spPr>
          <a:xfrm>
            <a:off x="3406736" y="476301"/>
            <a:ext cx="5247208" cy="566822"/>
          </a:xfrm>
          <a:prstGeom prst="rect">
            <a:avLst/>
          </a:prstGeom>
        </p:spPr>
        <p:txBody>
          <a:bodyPr vert="horz" wrap="square" lIns="0" tIns="12700" rIns="0" bIns="0" rtlCol="0">
            <a:spAutoFit/>
          </a:bodyPr>
          <a:lstStyle/>
          <a:p>
            <a:pPr marL="12700">
              <a:lnSpc>
                <a:spcPct val="100000"/>
              </a:lnSpc>
              <a:spcBef>
                <a:spcPts val="100"/>
              </a:spcBef>
            </a:pPr>
            <a:r>
              <a:rPr lang="ar-IQ" spc="-15" dirty="0">
                <a:solidFill>
                  <a:srgbClr val="000000"/>
                </a:solidFill>
              </a:rPr>
              <a:t>  </a:t>
            </a:r>
            <a:r>
              <a:rPr lang="en-US" spc="-15" dirty="0">
                <a:solidFill>
                  <a:srgbClr val="000000"/>
                </a:solidFill>
              </a:rPr>
              <a:t>AL-</a:t>
            </a:r>
            <a:r>
              <a:rPr lang="en-US" spc="-15" dirty="0" err="1">
                <a:solidFill>
                  <a:srgbClr val="000000"/>
                </a:solidFill>
              </a:rPr>
              <a:t>Mustaqbal</a:t>
            </a:r>
            <a:r>
              <a:rPr lang="en-US" spc="-15" dirty="0">
                <a:solidFill>
                  <a:srgbClr val="000000"/>
                </a:solidFill>
              </a:rPr>
              <a:t> University</a:t>
            </a:r>
          </a:p>
        </p:txBody>
      </p:sp>
      <p:sp>
        <p:nvSpPr>
          <p:cNvPr id="4" name="object 4"/>
          <p:cNvSpPr txBox="1"/>
          <p:nvPr/>
        </p:nvSpPr>
        <p:spPr>
          <a:xfrm>
            <a:off x="5638800" y="4707147"/>
            <a:ext cx="5662454" cy="1256754"/>
          </a:xfrm>
          <a:prstGeom prst="rect">
            <a:avLst/>
          </a:prstGeom>
        </p:spPr>
        <p:txBody>
          <a:bodyPr vert="horz" wrap="square" lIns="0" tIns="12700" rIns="0" bIns="0" rtlCol="0">
            <a:spAutoFit/>
          </a:bodyPr>
          <a:lstStyle/>
          <a:p>
            <a:pPr marL="12700" marR="5080" indent="5715" algn="ctr">
              <a:lnSpc>
                <a:spcPct val="100000"/>
              </a:lnSpc>
              <a:spcBef>
                <a:spcPts val="100"/>
              </a:spcBef>
            </a:pPr>
            <a:r>
              <a:rPr lang="en-US" sz="2000" spc="-15" dirty="0">
                <a:solidFill>
                  <a:prstClr val="black"/>
                </a:solidFill>
              </a:rPr>
              <a:t>By</a:t>
            </a:r>
            <a:r>
              <a:rPr lang="en-US" sz="2000" spc="-20" dirty="0">
                <a:solidFill>
                  <a:prstClr val="black"/>
                </a:solidFill>
              </a:rPr>
              <a:t> </a:t>
            </a:r>
            <a:r>
              <a:rPr lang="en-US" sz="2000" b="1" spc="-75" dirty="0">
                <a:solidFill>
                  <a:prstClr val="black"/>
                </a:solidFill>
              </a:rPr>
              <a:t>M.Sc.</a:t>
            </a:r>
            <a:r>
              <a:rPr lang="en-US" sz="2000" b="1" spc="-20" dirty="0">
                <a:solidFill>
                  <a:prstClr val="black"/>
                </a:solidFill>
              </a:rPr>
              <a:t> </a:t>
            </a:r>
            <a:r>
              <a:rPr lang="en-US" sz="2000" b="1" spc="-20" dirty="0" err="1"/>
              <a:t>Shahlaa</a:t>
            </a:r>
            <a:r>
              <a:rPr lang="en-US" sz="2000" b="1" spc="-20" dirty="0"/>
              <a:t> </a:t>
            </a:r>
            <a:r>
              <a:rPr lang="en-US" sz="2000" b="1" spc="-20" dirty="0" err="1"/>
              <a:t>yaseen</a:t>
            </a:r>
            <a:endParaRPr lang="ar-IQ" sz="2000" b="1" spc="-20"/>
          </a:p>
          <a:p>
            <a:pPr marL="12700" marR="5080" lvl="0" indent="5715" algn="ctr">
              <a:spcBef>
                <a:spcPts val="100"/>
              </a:spcBef>
            </a:pPr>
            <a:r>
              <a:rPr lang="en-US" sz="2000" b="1" spc="-20" smtClean="0">
                <a:solidFill>
                  <a:prstClr val="black"/>
                </a:solidFill>
              </a:rPr>
              <a:t>College </a:t>
            </a:r>
            <a:r>
              <a:rPr lang="en-US" sz="2000" b="1" spc="-20" dirty="0">
                <a:solidFill>
                  <a:prstClr val="black"/>
                </a:solidFill>
              </a:rPr>
              <a:t>of Engineering and Technology</a:t>
            </a:r>
          </a:p>
          <a:p>
            <a:pPr lvl="0" algn="ctr"/>
            <a:r>
              <a:rPr lang="en-US" sz="2000" b="1" dirty="0">
                <a:solidFill>
                  <a:prstClr val="black"/>
                </a:solidFill>
              </a:rPr>
              <a:t>Department of Medical Instrumentation Techniques Engineering</a:t>
            </a:r>
            <a:endParaRPr lang="en-US" sz="2000" dirty="0">
              <a:solidFill>
                <a:prstClr val="black"/>
              </a:solidFill>
            </a:endParaRPr>
          </a:p>
        </p:txBody>
      </p:sp>
      <p:sp>
        <p:nvSpPr>
          <p:cNvPr id="6" name="object 6"/>
          <p:cNvSpPr txBox="1"/>
          <p:nvPr/>
        </p:nvSpPr>
        <p:spPr>
          <a:xfrm>
            <a:off x="5486400" y="1849861"/>
            <a:ext cx="6095999" cy="2255105"/>
          </a:xfrm>
          <a:prstGeom prst="rect">
            <a:avLst/>
          </a:prstGeom>
        </p:spPr>
        <p:txBody>
          <a:bodyPr vert="horz" wrap="square" lIns="0" tIns="13335" rIns="0" bIns="0" rtlCol="0">
            <a:spAutoFit/>
          </a:bodyPr>
          <a:lstStyle/>
          <a:p>
            <a:pPr marL="1347470" marR="5080" lvl="0" indent="-1335405" algn="ctr">
              <a:lnSpc>
                <a:spcPct val="150000"/>
              </a:lnSpc>
              <a:spcBef>
                <a:spcPts val="105"/>
              </a:spcBef>
            </a:pPr>
            <a:r>
              <a:rPr lang="en-US" sz="4000" b="1" spc="-10" dirty="0">
                <a:solidFill>
                  <a:srgbClr val="5B9BD4"/>
                </a:solidFill>
                <a:cs typeface="Calibri"/>
              </a:rPr>
              <a:t>Microsoft </a:t>
            </a:r>
            <a:r>
              <a:rPr lang="en-US" sz="4000" b="1" spc="-25" dirty="0">
                <a:solidFill>
                  <a:srgbClr val="5B9BD4"/>
                </a:solidFill>
                <a:cs typeface="Calibri"/>
              </a:rPr>
              <a:t>PowerPoint</a:t>
            </a:r>
          </a:p>
          <a:p>
            <a:pPr marL="1347470" marR="5080" lvl="0" indent="-1335405" algn="ctr">
              <a:lnSpc>
                <a:spcPct val="150000"/>
              </a:lnSpc>
              <a:spcBef>
                <a:spcPts val="105"/>
              </a:spcBef>
            </a:pPr>
            <a:r>
              <a:rPr lang="en-US" sz="2800" b="1" spc="-10" dirty="0">
                <a:solidFill>
                  <a:prstClr val="black"/>
                </a:solidFill>
                <a:cs typeface="Calibri"/>
              </a:rPr>
              <a:t>Lecture</a:t>
            </a:r>
            <a:r>
              <a:rPr lang="en-US" sz="2800" b="1" spc="-5" dirty="0">
                <a:solidFill>
                  <a:prstClr val="black"/>
                </a:solidFill>
                <a:cs typeface="Calibri"/>
              </a:rPr>
              <a:t> 7</a:t>
            </a:r>
          </a:p>
          <a:p>
            <a:pPr marL="1347470" marR="5080" lvl="0" indent="-1335405" algn="ctr">
              <a:lnSpc>
                <a:spcPct val="150000"/>
              </a:lnSpc>
              <a:spcBef>
                <a:spcPts val="105"/>
              </a:spcBef>
            </a:pPr>
            <a:r>
              <a:rPr lang="en-US" sz="2800" b="1" spc="-5" dirty="0">
                <a:solidFill>
                  <a:prstClr val="black"/>
                </a:solidFill>
                <a:cs typeface="Calibri"/>
              </a:rPr>
              <a:t>Insert Tab – Inserting Objects V</a:t>
            </a:r>
            <a:endParaRPr lang="en-US" sz="2800" dirty="0">
              <a:solidFill>
                <a:prstClr val="black"/>
              </a:solidFill>
              <a:cs typeface="Calibri"/>
            </a:endParaRPr>
          </a:p>
        </p:txBody>
      </p:sp>
      <p:sp>
        <p:nvSpPr>
          <p:cNvPr id="7" name="object 7"/>
          <p:cNvSpPr/>
          <p:nvPr/>
        </p:nvSpPr>
        <p:spPr>
          <a:xfrm>
            <a:off x="304800" y="63246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13"/>
          <p:cNvPicPr/>
          <p:nvPr/>
        </p:nvPicPr>
        <p:blipFill>
          <a:blip r:embed="rId4" cstate="print">
            <a:extLst>
              <a:ext uri="{28A0092B-C50C-407E-A947-70E740481C1C}">
                <a14:useLocalDpi xmlns:a14="http://schemas.microsoft.com/office/drawing/2010/main" val="0"/>
              </a:ext>
            </a:extLst>
          </a:blip>
          <a:stretch>
            <a:fillRect/>
          </a:stretch>
        </p:blipFill>
        <p:spPr>
          <a:xfrm>
            <a:off x="10152792" y="128013"/>
            <a:ext cx="1148462" cy="1243587"/>
          </a:xfrm>
          <a:prstGeom prst="rect">
            <a:avLst/>
          </a:prstGeom>
        </p:spPr>
      </p:pic>
      <p:sp>
        <p:nvSpPr>
          <p:cNvPr id="16" name="Slide Number Placeholder 15"/>
          <p:cNvSpPr>
            <a:spLocks noGrp="1"/>
          </p:cNvSpPr>
          <p:nvPr>
            <p:ph type="sldNum" sz="quarter" idx="7"/>
          </p:nvPr>
        </p:nvSpPr>
        <p:spPr>
          <a:xfrm>
            <a:off x="10969625" y="6400800"/>
            <a:ext cx="307975" cy="287020"/>
          </a:xfrm>
        </p:spPr>
        <p:txBody>
          <a:bodyPr/>
          <a:lstStyle/>
          <a:p>
            <a:pPr marL="38100">
              <a:lnSpc>
                <a:spcPts val="2065"/>
              </a:lnSpc>
            </a:pPr>
            <a:fld id="{81D60167-4931-47E6-BA6A-407CBD079E47}" type="slidenum">
              <a:rPr lang="en-US" smtClean="0"/>
              <a:t>1</a:t>
            </a:fld>
            <a:endParaRPr lang="en-US" dirty="0"/>
          </a:p>
        </p:txBody>
      </p:sp>
      <p:sp>
        <p:nvSpPr>
          <p:cNvPr id="17" name="Footer Placeholder 16"/>
          <p:cNvSpPr>
            <a:spLocks noGrp="1"/>
          </p:cNvSpPr>
          <p:nvPr>
            <p:ph type="ftr" sz="quarter" idx="5"/>
          </p:nvPr>
        </p:nvSpPr>
        <p:spPr>
          <a:xfrm>
            <a:off x="383540" y="6445859"/>
            <a:ext cx="6093460" cy="259741"/>
          </a:xfrm>
        </p:spPr>
        <p:txBody>
          <a:bodyPr/>
          <a:lstStyle/>
          <a:p>
            <a:pPr marL="12700">
              <a:lnSpc>
                <a:spcPts val="1810"/>
              </a:lnSpc>
            </a:pPr>
            <a:r>
              <a:rPr lang="en-US" spc="-10" dirty="0"/>
              <a:t>Department of Medical Instrumentation Techniques Engineering</a:t>
            </a:r>
          </a:p>
        </p:txBody>
      </p:sp>
      <p:pic>
        <p:nvPicPr>
          <p:cNvPr id="2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1200" y="76201"/>
            <a:ext cx="12954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20"/>
          <p:cNvPicPr/>
          <p:nvPr/>
        </p:nvPicPr>
        <p:blipFill>
          <a:blip r:embed="rId4" cstate="print">
            <a:extLst>
              <a:ext uri="{28A0092B-C50C-407E-A947-70E740481C1C}">
                <a14:useLocalDpi xmlns:a14="http://schemas.microsoft.com/office/drawing/2010/main" val="0"/>
              </a:ext>
            </a:extLst>
          </a:blip>
          <a:stretch>
            <a:fillRect/>
          </a:stretch>
        </p:blipFill>
        <p:spPr>
          <a:xfrm>
            <a:off x="10178192" y="128013"/>
            <a:ext cx="1148462" cy="1243587"/>
          </a:xfrm>
          <a:prstGeom prst="rect">
            <a:avLst/>
          </a:prstGeom>
        </p:spPr>
      </p:pic>
      <p:pic>
        <p:nvPicPr>
          <p:cNvPr id="18" name="image1.png"/>
          <p:cNvPicPr/>
          <p:nvPr/>
        </p:nvPicPr>
        <p:blipFill>
          <a:blip r:embed="rId5" cstate="print"/>
          <a:stretch>
            <a:fillRect/>
          </a:stretch>
        </p:blipFill>
        <p:spPr>
          <a:xfrm>
            <a:off x="762000" y="1752600"/>
            <a:ext cx="4419600" cy="4100392"/>
          </a:xfrm>
          <a:prstGeom prst="rect">
            <a:avLst/>
          </a:prstGeom>
          <a:solidFill>
            <a:srgbClr val="FFFFFF">
              <a:shade val="85000"/>
            </a:srgbClr>
          </a:solidFill>
          <a:ln w="88900" cap="sq">
            <a:solidFill>
              <a:schemeClr val="accent6">
                <a:lumMod val="40000"/>
                <a:lumOff val="60000"/>
              </a:schemeClr>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10</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sp>
        <p:nvSpPr>
          <p:cNvPr id="18" name="object 7"/>
          <p:cNvSpPr txBox="1"/>
          <p:nvPr/>
        </p:nvSpPr>
        <p:spPr>
          <a:xfrm>
            <a:off x="304800" y="1339508"/>
            <a:ext cx="9524999" cy="1919372"/>
          </a:xfrm>
          <a:prstGeom prst="rect">
            <a:avLst/>
          </a:prstGeom>
        </p:spPr>
        <p:txBody>
          <a:bodyPr vert="horz" wrap="square" lIns="0" tIns="12700" rIns="0" bIns="0" rtlCol="0">
            <a:spAutoFit/>
          </a:bodyPr>
          <a:lstStyle/>
          <a:p>
            <a:pPr marL="977900" indent="-514350" algn="just">
              <a:lnSpc>
                <a:spcPct val="150000"/>
              </a:lnSpc>
              <a:spcBef>
                <a:spcPts val="100"/>
              </a:spcBef>
              <a:buFont typeface="+mj-lt"/>
              <a:buAutoNum type="romanUcPeriod" startAt="7"/>
              <a:tabLst>
                <a:tab pos="860425" algn="l"/>
                <a:tab pos="1800225" algn="l"/>
                <a:tab pos="3978275" algn="l"/>
                <a:tab pos="4418013" algn="l"/>
                <a:tab pos="4991100" algn="l"/>
                <a:tab pos="6665913" algn="l"/>
                <a:tab pos="8788400" algn="l"/>
                <a:tab pos="10288588" algn="l"/>
              </a:tabLst>
            </a:pPr>
            <a:r>
              <a:rPr lang="en-US" sz="2100" b="1" dirty="0">
                <a:solidFill>
                  <a:schemeClr val="accent6">
                    <a:lumMod val="75000"/>
                  </a:schemeClr>
                </a:solidFill>
                <a:latin typeface="Times New Roman" pitchFamily="18" charset="0"/>
                <a:cs typeface="Times New Roman" pitchFamily="18" charset="0"/>
              </a:rPr>
              <a:t>Media Group:</a:t>
            </a:r>
          </a:p>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Inserting videos</a:t>
            </a:r>
          </a:p>
          <a:p>
            <a:pPr marL="463550" algn="just">
              <a:lnSpc>
                <a:spcPct val="150000"/>
              </a:lnSpc>
              <a:spcBef>
                <a:spcPts val="100"/>
              </a:spcBef>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Adding a video to your presentation can help emphasize certain points and provide an example. Once you add a video, you can edit it and format its appearance.</a:t>
            </a:r>
          </a:p>
        </p:txBody>
      </p:sp>
      <p:pic>
        <p:nvPicPr>
          <p:cNvPr id="4" name="Picture 3">
            <a:extLst>
              <a:ext uri="{FF2B5EF4-FFF2-40B4-BE49-F238E27FC236}">
                <a16:creationId xmlns:a16="http://schemas.microsoft.com/office/drawing/2014/main" id="{3CBDE645-5C5F-41E2-9BA2-AB139B43BE26}"/>
              </a:ext>
            </a:extLst>
          </p:cNvPr>
          <p:cNvPicPr>
            <a:picLocks noChangeAspect="1"/>
          </p:cNvPicPr>
          <p:nvPr/>
        </p:nvPicPr>
        <p:blipFill>
          <a:blip r:embed="rId5"/>
          <a:stretch>
            <a:fillRect/>
          </a:stretch>
        </p:blipFill>
        <p:spPr>
          <a:xfrm>
            <a:off x="10134600" y="1828800"/>
            <a:ext cx="1492311" cy="1440852"/>
          </a:xfrm>
          <a:prstGeom prst="rect">
            <a:avLst/>
          </a:prstGeom>
        </p:spPr>
      </p:pic>
      <p:sp>
        <p:nvSpPr>
          <p:cNvPr id="19" name="object 7">
            <a:extLst>
              <a:ext uri="{FF2B5EF4-FFF2-40B4-BE49-F238E27FC236}">
                <a16:creationId xmlns:a16="http://schemas.microsoft.com/office/drawing/2014/main" id="{73DE4815-AA5A-4091-A342-81301BCA1B07}"/>
              </a:ext>
            </a:extLst>
          </p:cNvPr>
          <p:cNvSpPr txBox="1"/>
          <p:nvPr/>
        </p:nvSpPr>
        <p:spPr>
          <a:xfrm>
            <a:off x="609601" y="3505200"/>
            <a:ext cx="11017310" cy="937051"/>
          </a:xfrm>
          <a:prstGeom prst="rect">
            <a:avLst/>
          </a:prstGeom>
        </p:spPr>
        <p:txBody>
          <a:bodyPr vert="horz" wrap="square" lIns="0" tIns="12700" rIns="0" bIns="0" rtlCol="0">
            <a:spAutoFit/>
          </a:bodyPr>
          <a:lstStyle/>
          <a:p>
            <a:pPr marL="806450" indent="-342900" algn="just">
              <a:lnSpc>
                <a:spcPct val="150000"/>
              </a:lnSpc>
              <a:spcBef>
                <a:spcPts val="100"/>
              </a:spcBef>
              <a:buFont typeface="Wingdings" panose="05000000000000000000" pitchFamily="2" charset="2"/>
              <a:buChar char="Ø"/>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To insert a video from a file on your computer</a:t>
            </a:r>
            <a:r>
              <a:rPr lang="en-US" sz="2100" dirty="0">
                <a:latin typeface="Times New Roman" pitchFamily="18" charset="0"/>
                <a:cs typeface="Times New Roman" pitchFamily="18" charset="0"/>
              </a:rPr>
              <a:t>:</a:t>
            </a:r>
          </a:p>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From the Insert tab, click the </a:t>
            </a:r>
            <a:r>
              <a:rPr lang="en-US" sz="2100" b="1" dirty="0">
                <a:latin typeface="Times New Roman" pitchFamily="18" charset="0"/>
                <a:cs typeface="Times New Roman" pitchFamily="18" charset="0"/>
              </a:rPr>
              <a:t>Video</a:t>
            </a:r>
            <a:r>
              <a:rPr lang="en-US" sz="2100" dirty="0">
                <a:latin typeface="Times New Roman" pitchFamily="18" charset="0"/>
                <a:cs typeface="Times New Roman" pitchFamily="18" charset="0"/>
              </a:rPr>
              <a:t> drop-down arrow and select </a:t>
            </a:r>
            <a:r>
              <a:rPr lang="en-US" sz="2100" b="1" dirty="0">
                <a:latin typeface="Times New Roman" pitchFamily="18" charset="0"/>
                <a:cs typeface="Times New Roman" pitchFamily="18" charset="0"/>
              </a:rPr>
              <a:t>Video from File</a:t>
            </a:r>
            <a:r>
              <a:rPr lang="en-US" sz="2100" dirty="0">
                <a:latin typeface="Times New Roman" pitchFamily="18" charset="0"/>
                <a:cs typeface="Times New Roman" pitchFamily="18" charset="0"/>
              </a:rPr>
              <a:t>.</a:t>
            </a:r>
          </a:p>
        </p:txBody>
      </p:sp>
      <p:pic>
        <p:nvPicPr>
          <p:cNvPr id="1026" name="Picture 2" descr="Inserting a video from a file">
            <a:extLst>
              <a:ext uri="{FF2B5EF4-FFF2-40B4-BE49-F238E27FC236}">
                <a16:creationId xmlns:a16="http://schemas.microsoft.com/office/drawing/2014/main" id="{8EACD6A3-5637-4EF0-9464-9F7D3C4A4F7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20315" y="4476952"/>
            <a:ext cx="2737423" cy="1624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5343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11</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sp>
        <p:nvSpPr>
          <p:cNvPr id="19" name="object 7">
            <a:extLst>
              <a:ext uri="{FF2B5EF4-FFF2-40B4-BE49-F238E27FC236}">
                <a16:creationId xmlns:a16="http://schemas.microsoft.com/office/drawing/2014/main" id="{73DE4815-AA5A-4091-A342-81301BCA1B07}"/>
              </a:ext>
            </a:extLst>
          </p:cNvPr>
          <p:cNvSpPr txBox="1"/>
          <p:nvPr/>
        </p:nvSpPr>
        <p:spPr>
          <a:xfrm>
            <a:off x="457200" y="1803313"/>
            <a:ext cx="4800600" cy="1421799"/>
          </a:xfrm>
          <a:prstGeom prst="rect">
            <a:avLst/>
          </a:prstGeom>
        </p:spPr>
        <p:txBody>
          <a:bodyPr vert="horz" wrap="square" lIns="0" tIns="12700" rIns="0" bIns="0" rtlCol="0">
            <a:spAutoFit/>
          </a:bodyPr>
          <a:lstStyle/>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Locate and select the desired video file, then click Insert.</a:t>
            </a:r>
          </a:p>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The video will be added to the slide.</a:t>
            </a:r>
          </a:p>
        </p:txBody>
      </p:sp>
      <p:pic>
        <p:nvPicPr>
          <p:cNvPr id="1028" name="Picture 4" descr="The Insert Video dialog box">
            <a:extLst>
              <a:ext uri="{FF2B5EF4-FFF2-40B4-BE49-F238E27FC236}">
                <a16:creationId xmlns:a16="http://schemas.microsoft.com/office/drawing/2014/main" id="{9D77EB78-2132-4300-A3FF-8076DA524DD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49890" y="1647604"/>
            <a:ext cx="5727710" cy="3977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2630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12</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sp>
        <p:nvSpPr>
          <p:cNvPr id="19" name="object 7">
            <a:extLst>
              <a:ext uri="{FF2B5EF4-FFF2-40B4-BE49-F238E27FC236}">
                <a16:creationId xmlns:a16="http://schemas.microsoft.com/office/drawing/2014/main" id="{73DE4815-AA5A-4091-A342-81301BCA1B07}"/>
              </a:ext>
            </a:extLst>
          </p:cNvPr>
          <p:cNvSpPr txBox="1"/>
          <p:nvPr/>
        </p:nvSpPr>
        <p:spPr>
          <a:xfrm>
            <a:off x="241926" y="1459046"/>
            <a:ext cx="11515090" cy="1421799"/>
          </a:xfrm>
          <a:prstGeom prst="rect">
            <a:avLst/>
          </a:prstGeom>
        </p:spPr>
        <p:txBody>
          <a:bodyPr vert="horz" wrap="square" lIns="0" tIns="12700" rIns="0" bIns="0" rtlCol="0">
            <a:spAutoFit/>
          </a:bodyPr>
          <a:lstStyle/>
          <a:p>
            <a:pPr marL="806450" indent="-342900" algn="just">
              <a:lnSpc>
                <a:spcPct val="150000"/>
              </a:lnSpc>
              <a:spcBef>
                <a:spcPts val="100"/>
              </a:spcBef>
              <a:buFont typeface="Wingdings" panose="05000000000000000000" pitchFamily="2" charset="2"/>
              <a:buChar char="v"/>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Video options</a:t>
            </a:r>
          </a:p>
          <a:p>
            <a:pPr marL="463550" algn="just">
              <a:lnSpc>
                <a:spcPct val="150000"/>
              </a:lnSpc>
              <a:spcBef>
                <a:spcPts val="100"/>
              </a:spcBef>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There are other options you can set to control how your video plays. These are found in the Video Options group on the Playback tab.</a:t>
            </a:r>
          </a:p>
        </p:txBody>
      </p:sp>
      <p:pic>
        <p:nvPicPr>
          <p:cNvPr id="2050" name="Picture 2" descr="The Video Options group">
            <a:extLst>
              <a:ext uri="{FF2B5EF4-FFF2-40B4-BE49-F238E27FC236}">
                <a16:creationId xmlns:a16="http://schemas.microsoft.com/office/drawing/2014/main" id="{CE9C560C-35AE-4740-95B4-3BF6FE48FBC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31060" y="2978380"/>
            <a:ext cx="4836652" cy="1421798"/>
          </a:xfrm>
          <a:prstGeom prst="rect">
            <a:avLst/>
          </a:prstGeom>
          <a:noFill/>
          <a:extLst>
            <a:ext uri="{909E8E84-426E-40DD-AFC4-6F175D3DCCD1}">
              <a14:hiddenFill xmlns:a14="http://schemas.microsoft.com/office/drawing/2010/main">
                <a:solidFill>
                  <a:srgbClr val="FFFFFF"/>
                </a:solidFill>
              </a14:hiddenFill>
            </a:ext>
          </a:extLst>
        </p:spPr>
      </p:pic>
      <p:sp>
        <p:nvSpPr>
          <p:cNvPr id="12" name="object 7">
            <a:extLst>
              <a:ext uri="{FF2B5EF4-FFF2-40B4-BE49-F238E27FC236}">
                <a16:creationId xmlns:a16="http://schemas.microsoft.com/office/drawing/2014/main" id="{B044E838-ABEA-49AF-826B-8E689CE2D5CB}"/>
              </a:ext>
            </a:extLst>
          </p:cNvPr>
          <p:cNvSpPr txBox="1"/>
          <p:nvPr/>
        </p:nvSpPr>
        <p:spPr>
          <a:xfrm>
            <a:off x="431482" y="4430147"/>
            <a:ext cx="11515090" cy="1434624"/>
          </a:xfrm>
          <a:prstGeom prst="rect">
            <a:avLst/>
          </a:prstGeom>
        </p:spPr>
        <p:txBody>
          <a:bodyPr vert="horz" wrap="square" lIns="0" tIns="12700" rIns="0" bIns="0" rtlCol="0">
            <a:spAutoFit/>
          </a:bodyPr>
          <a:lstStyle/>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Volume:</a:t>
            </a:r>
            <a:r>
              <a:rPr lang="en-US" sz="2100" dirty="0">
                <a:latin typeface="Times New Roman" pitchFamily="18" charset="0"/>
                <a:cs typeface="Times New Roman" pitchFamily="18" charset="0"/>
              </a:rPr>
              <a:t> This changes the audio volume in the video.</a:t>
            </a:r>
          </a:p>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Start: </a:t>
            </a:r>
            <a:r>
              <a:rPr lang="en-US" sz="2100" dirty="0">
                <a:latin typeface="Times New Roman" pitchFamily="18" charset="0"/>
                <a:cs typeface="Times New Roman" pitchFamily="18" charset="0"/>
              </a:rPr>
              <a:t>This controls whether the video file starts automatically or when the mouse is clicked.</a:t>
            </a:r>
          </a:p>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Play Full Screen: </a:t>
            </a:r>
            <a:r>
              <a:rPr lang="en-US" sz="2100" dirty="0">
                <a:latin typeface="Times New Roman" pitchFamily="18" charset="0"/>
                <a:cs typeface="Times New Roman" pitchFamily="18" charset="0"/>
              </a:rPr>
              <a:t>This lets the video fill the entire screen while it's playing.</a:t>
            </a:r>
          </a:p>
        </p:txBody>
      </p:sp>
    </p:spTree>
    <p:extLst>
      <p:ext uri="{BB962C8B-B14F-4D97-AF65-F5344CB8AC3E}">
        <p14:creationId xmlns:p14="http://schemas.microsoft.com/office/powerpoint/2010/main" val="1324158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13</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sp>
        <p:nvSpPr>
          <p:cNvPr id="12" name="object 7">
            <a:extLst>
              <a:ext uri="{FF2B5EF4-FFF2-40B4-BE49-F238E27FC236}">
                <a16:creationId xmlns:a16="http://schemas.microsoft.com/office/drawing/2014/main" id="{B044E838-ABEA-49AF-826B-8E689CE2D5CB}"/>
              </a:ext>
            </a:extLst>
          </p:cNvPr>
          <p:cNvSpPr txBox="1"/>
          <p:nvPr/>
        </p:nvSpPr>
        <p:spPr>
          <a:xfrm>
            <a:off x="338455" y="1533095"/>
            <a:ext cx="11515090" cy="1434624"/>
          </a:xfrm>
          <a:prstGeom prst="rect">
            <a:avLst/>
          </a:prstGeom>
        </p:spPr>
        <p:txBody>
          <a:bodyPr vert="horz" wrap="square" lIns="0" tIns="12700" rIns="0" bIns="0" rtlCol="0">
            <a:spAutoFit/>
          </a:bodyPr>
          <a:lstStyle/>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Hide While Not Playing: </a:t>
            </a:r>
            <a:r>
              <a:rPr lang="en-US" sz="2100" dirty="0">
                <a:latin typeface="Times New Roman" pitchFamily="18" charset="0"/>
                <a:cs typeface="Times New Roman" pitchFamily="18" charset="0"/>
              </a:rPr>
              <a:t>This hides the video when it's not playing.</a:t>
            </a:r>
          </a:p>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Loop Until Stopped: </a:t>
            </a:r>
            <a:r>
              <a:rPr lang="en-US" sz="2100" dirty="0">
                <a:latin typeface="Times New Roman" pitchFamily="18" charset="0"/>
                <a:cs typeface="Times New Roman" pitchFamily="18" charset="0"/>
              </a:rPr>
              <a:t>This causes the video to repeat until it is stopped.</a:t>
            </a:r>
          </a:p>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Rewind After Playing: </a:t>
            </a:r>
            <a:r>
              <a:rPr lang="en-US" sz="2100" dirty="0">
                <a:latin typeface="Times New Roman" pitchFamily="18" charset="0"/>
                <a:cs typeface="Times New Roman" pitchFamily="18" charset="0"/>
              </a:rPr>
              <a:t>This causes the video to return to the beginning when it's finished playing.</a:t>
            </a:r>
          </a:p>
        </p:txBody>
      </p:sp>
    </p:spTree>
    <p:extLst>
      <p:ext uri="{BB962C8B-B14F-4D97-AF65-F5344CB8AC3E}">
        <p14:creationId xmlns:p14="http://schemas.microsoft.com/office/powerpoint/2010/main" val="1877884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14</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sp>
        <p:nvSpPr>
          <p:cNvPr id="12" name="object 7">
            <a:extLst>
              <a:ext uri="{FF2B5EF4-FFF2-40B4-BE49-F238E27FC236}">
                <a16:creationId xmlns:a16="http://schemas.microsoft.com/office/drawing/2014/main" id="{B044E838-ABEA-49AF-826B-8E689CE2D5CB}"/>
              </a:ext>
            </a:extLst>
          </p:cNvPr>
          <p:cNvSpPr txBox="1"/>
          <p:nvPr/>
        </p:nvSpPr>
        <p:spPr>
          <a:xfrm>
            <a:off x="338455" y="1533095"/>
            <a:ext cx="11015345" cy="2876044"/>
          </a:xfrm>
          <a:prstGeom prst="rect">
            <a:avLst/>
          </a:prstGeom>
        </p:spPr>
        <p:txBody>
          <a:bodyPr vert="horz" wrap="square" lIns="0" tIns="12700" rIns="0" bIns="0" rtlCol="0">
            <a:spAutoFit/>
          </a:bodyPr>
          <a:lstStyle/>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Inserting Audio</a:t>
            </a:r>
            <a:endParaRPr lang="en-US" sz="2100" dirty="0">
              <a:latin typeface="Times New Roman" pitchFamily="18" charset="0"/>
              <a:cs typeface="Times New Roman" pitchFamily="18" charset="0"/>
            </a:endParaRPr>
          </a:p>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PowerPoint allows you to add sound to your presentation, which opens up many possibilities. Perhaps you want to add background music to one slide, a sound effect to another, and some narration or commentary to a few slides. You can either add an audio file from your computer or browse PowerPoint's collection of clip art audio. You can then edit the sounds within PowerPoint so they are tailored to your presentation.</a:t>
            </a:r>
          </a:p>
        </p:txBody>
      </p:sp>
      <p:pic>
        <p:nvPicPr>
          <p:cNvPr id="4" name="Picture 3">
            <a:extLst>
              <a:ext uri="{FF2B5EF4-FFF2-40B4-BE49-F238E27FC236}">
                <a16:creationId xmlns:a16="http://schemas.microsoft.com/office/drawing/2014/main" id="{3AFC8D5B-F88B-42B4-BEEE-476211DF7E41}"/>
              </a:ext>
            </a:extLst>
          </p:cNvPr>
          <p:cNvPicPr>
            <a:picLocks noChangeAspect="1"/>
          </p:cNvPicPr>
          <p:nvPr/>
        </p:nvPicPr>
        <p:blipFill>
          <a:blip r:embed="rId5"/>
          <a:stretch>
            <a:fillRect/>
          </a:stretch>
        </p:blipFill>
        <p:spPr>
          <a:xfrm>
            <a:off x="7239000" y="4053736"/>
            <a:ext cx="2853055" cy="2043979"/>
          </a:xfrm>
          <a:prstGeom prst="rect">
            <a:avLst/>
          </a:prstGeom>
        </p:spPr>
      </p:pic>
    </p:spTree>
    <p:extLst>
      <p:ext uri="{BB962C8B-B14F-4D97-AF65-F5344CB8AC3E}">
        <p14:creationId xmlns:p14="http://schemas.microsoft.com/office/powerpoint/2010/main" val="3267705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15</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sp>
        <p:nvSpPr>
          <p:cNvPr id="12" name="object 7">
            <a:extLst>
              <a:ext uri="{FF2B5EF4-FFF2-40B4-BE49-F238E27FC236}">
                <a16:creationId xmlns:a16="http://schemas.microsoft.com/office/drawing/2014/main" id="{B044E838-ABEA-49AF-826B-8E689CE2D5CB}"/>
              </a:ext>
            </a:extLst>
          </p:cNvPr>
          <p:cNvSpPr txBox="1"/>
          <p:nvPr/>
        </p:nvSpPr>
        <p:spPr>
          <a:xfrm>
            <a:off x="338455" y="1533095"/>
            <a:ext cx="11015345" cy="1919372"/>
          </a:xfrm>
          <a:prstGeom prst="rect">
            <a:avLst/>
          </a:prstGeom>
        </p:spPr>
        <p:txBody>
          <a:bodyPr vert="horz" wrap="square" lIns="0" tIns="12700" rIns="0" bIns="0" rtlCol="0">
            <a:spAutoFit/>
          </a:bodyPr>
          <a:lstStyle/>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PowerPoint allows you to insert audio files from your computer, or you can search the Clip Art Studio to find the audio you need. Once you've inserted audio, you can then edit it.</a:t>
            </a:r>
          </a:p>
          <a:p>
            <a:pPr marL="806450" indent="-342900" algn="just">
              <a:lnSpc>
                <a:spcPct val="150000"/>
              </a:lnSpc>
              <a:spcBef>
                <a:spcPts val="100"/>
              </a:spcBef>
              <a:buFont typeface="Wingdings" panose="05000000000000000000" pitchFamily="2" charset="2"/>
              <a:buChar char="Ø"/>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To insert audio from a file on your computer:</a:t>
            </a:r>
          </a:p>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From the Insert tab, click the Audio drop-down arrow and select Audio from File.</a:t>
            </a:r>
          </a:p>
        </p:txBody>
      </p:sp>
      <p:pic>
        <p:nvPicPr>
          <p:cNvPr id="3074" name="Picture 2" descr="Inserting an audio file">
            <a:extLst>
              <a:ext uri="{FF2B5EF4-FFF2-40B4-BE49-F238E27FC236}">
                <a16:creationId xmlns:a16="http://schemas.microsoft.com/office/drawing/2014/main" id="{D7FBF65F-3619-453D-B197-0B370EC3AC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5400" y="3978669"/>
            <a:ext cx="2897823" cy="16626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917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16</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sp>
        <p:nvSpPr>
          <p:cNvPr id="12" name="object 7">
            <a:extLst>
              <a:ext uri="{FF2B5EF4-FFF2-40B4-BE49-F238E27FC236}">
                <a16:creationId xmlns:a16="http://schemas.microsoft.com/office/drawing/2014/main" id="{B044E838-ABEA-49AF-826B-8E689CE2D5CB}"/>
              </a:ext>
            </a:extLst>
          </p:cNvPr>
          <p:cNvSpPr txBox="1"/>
          <p:nvPr/>
        </p:nvSpPr>
        <p:spPr>
          <a:xfrm>
            <a:off x="338455" y="1533095"/>
            <a:ext cx="11015345" cy="924227"/>
          </a:xfrm>
          <a:prstGeom prst="rect">
            <a:avLst/>
          </a:prstGeom>
        </p:spPr>
        <p:txBody>
          <a:bodyPr vert="horz" wrap="square" lIns="0" tIns="12700" rIns="0" bIns="0" rtlCol="0">
            <a:spAutoFit/>
          </a:bodyPr>
          <a:lstStyle/>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Locate and select the desired audio file, then click Insert. To insert audio from a file on your computer:</a:t>
            </a:r>
          </a:p>
        </p:txBody>
      </p:sp>
      <p:pic>
        <p:nvPicPr>
          <p:cNvPr id="4098" name="Picture 2" descr="The Insert Audio dialog box">
            <a:extLst>
              <a:ext uri="{FF2B5EF4-FFF2-40B4-BE49-F238E27FC236}">
                <a16:creationId xmlns:a16="http://schemas.microsoft.com/office/drawing/2014/main" id="{2246F2EC-9D06-4EFE-B0A3-AF87BED8F66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99008" y="2071235"/>
            <a:ext cx="5798503" cy="4026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654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17</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sp>
        <p:nvSpPr>
          <p:cNvPr id="12" name="object 7">
            <a:extLst>
              <a:ext uri="{FF2B5EF4-FFF2-40B4-BE49-F238E27FC236}">
                <a16:creationId xmlns:a16="http://schemas.microsoft.com/office/drawing/2014/main" id="{B044E838-ABEA-49AF-826B-8E689CE2D5CB}"/>
              </a:ext>
            </a:extLst>
          </p:cNvPr>
          <p:cNvSpPr txBox="1"/>
          <p:nvPr/>
        </p:nvSpPr>
        <p:spPr>
          <a:xfrm>
            <a:off x="338455" y="1533095"/>
            <a:ext cx="11015345" cy="439479"/>
          </a:xfrm>
          <a:prstGeom prst="rect">
            <a:avLst/>
          </a:prstGeom>
        </p:spPr>
        <p:txBody>
          <a:bodyPr vert="horz" wrap="square" lIns="0" tIns="12700" rIns="0" bIns="0" rtlCol="0">
            <a:spAutoFit/>
          </a:bodyPr>
          <a:lstStyle/>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The audio file will be added to the slide.</a:t>
            </a:r>
          </a:p>
        </p:txBody>
      </p:sp>
      <p:pic>
        <p:nvPicPr>
          <p:cNvPr id="5122" name="Picture 2" descr="The inserted audio">
            <a:extLst>
              <a:ext uri="{FF2B5EF4-FFF2-40B4-BE49-F238E27FC236}">
                <a16:creationId xmlns:a16="http://schemas.microsoft.com/office/drawing/2014/main" id="{70303892-30C3-42FA-AF28-EE1AFF5C42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87327" y="2210268"/>
            <a:ext cx="2486025" cy="1171575"/>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7">
            <a:extLst>
              <a:ext uri="{FF2B5EF4-FFF2-40B4-BE49-F238E27FC236}">
                <a16:creationId xmlns:a16="http://schemas.microsoft.com/office/drawing/2014/main" id="{5F281167-2305-4157-8A28-87AA7BBCFBA1}"/>
              </a:ext>
            </a:extLst>
          </p:cNvPr>
          <p:cNvSpPr txBox="1"/>
          <p:nvPr/>
        </p:nvSpPr>
        <p:spPr>
          <a:xfrm>
            <a:off x="357505" y="3381843"/>
            <a:ext cx="11015345" cy="937051"/>
          </a:xfrm>
          <a:prstGeom prst="rect">
            <a:avLst/>
          </a:prstGeom>
        </p:spPr>
        <p:txBody>
          <a:bodyPr vert="horz" wrap="square" lIns="0" tIns="12700" rIns="0" bIns="0" rtlCol="0">
            <a:spAutoFit/>
          </a:bodyPr>
          <a:lstStyle/>
          <a:p>
            <a:pPr marL="806450" indent="-342900" algn="just">
              <a:lnSpc>
                <a:spcPct val="150000"/>
              </a:lnSpc>
              <a:spcBef>
                <a:spcPts val="100"/>
              </a:spcBef>
              <a:buFont typeface="Wingdings" panose="05000000000000000000" pitchFamily="2" charset="2"/>
              <a:buChar char="Ø"/>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To record audio:</a:t>
            </a:r>
          </a:p>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From the Insert tab, click the Audio drop-down arrow and select Record Audio.</a:t>
            </a:r>
          </a:p>
        </p:txBody>
      </p:sp>
      <p:pic>
        <p:nvPicPr>
          <p:cNvPr id="5124" name="Picture 4" descr="Recording Audio">
            <a:extLst>
              <a:ext uri="{FF2B5EF4-FFF2-40B4-BE49-F238E27FC236}">
                <a16:creationId xmlns:a16="http://schemas.microsoft.com/office/drawing/2014/main" id="{87443DF4-2FB3-4BD0-8147-2493DA7719C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87327" y="4538307"/>
            <a:ext cx="2502725" cy="1559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4363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18</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sp>
        <p:nvSpPr>
          <p:cNvPr id="12" name="object 7">
            <a:extLst>
              <a:ext uri="{FF2B5EF4-FFF2-40B4-BE49-F238E27FC236}">
                <a16:creationId xmlns:a16="http://schemas.microsoft.com/office/drawing/2014/main" id="{B044E838-ABEA-49AF-826B-8E689CE2D5CB}"/>
              </a:ext>
            </a:extLst>
          </p:cNvPr>
          <p:cNvSpPr txBox="1"/>
          <p:nvPr/>
        </p:nvSpPr>
        <p:spPr>
          <a:xfrm>
            <a:off x="338455" y="1533095"/>
            <a:ext cx="11015345" cy="439479"/>
          </a:xfrm>
          <a:prstGeom prst="rect">
            <a:avLst/>
          </a:prstGeom>
        </p:spPr>
        <p:txBody>
          <a:bodyPr vert="horz" wrap="square" lIns="0" tIns="12700" rIns="0" bIns="0" rtlCol="0">
            <a:spAutoFit/>
          </a:bodyPr>
          <a:lstStyle/>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Type a name for the audio recording if you want.</a:t>
            </a:r>
          </a:p>
        </p:txBody>
      </p:sp>
      <p:sp>
        <p:nvSpPr>
          <p:cNvPr id="19" name="object 7">
            <a:extLst>
              <a:ext uri="{FF2B5EF4-FFF2-40B4-BE49-F238E27FC236}">
                <a16:creationId xmlns:a16="http://schemas.microsoft.com/office/drawing/2014/main" id="{5F281167-2305-4157-8A28-87AA7BBCFBA1}"/>
              </a:ext>
            </a:extLst>
          </p:cNvPr>
          <p:cNvSpPr txBox="1"/>
          <p:nvPr/>
        </p:nvSpPr>
        <p:spPr>
          <a:xfrm>
            <a:off x="262255" y="3810000"/>
            <a:ext cx="11015345" cy="439479"/>
          </a:xfrm>
          <a:prstGeom prst="rect">
            <a:avLst/>
          </a:prstGeom>
        </p:spPr>
        <p:txBody>
          <a:bodyPr vert="horz" wrap="square" lIns="0" tIns="12700" rIns="0" bIns="0" rtlCol="0">
            <a:spAutoFit/>
          </a:bodyPr>
          <a:lstStyle/>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Click the red Record button to start recording.</a:t>
            </a:r>
          </a:p>
        </p:txBody>
      </p:sp>
      <p:pic>
        <p:nvPicPr>
          <p:cNvPr id="6146" name="Picture 2" descr="Typing a name for the recording">
            <a:extLst>
              <a:ext uri="{FF2B5EF4-FFF2-40B4-BE49-F238E27FC236}">
                <a16:creationId xmlns:a16="http://schemas.microsoft.com/office/drawing/2014/main" id="{55A7EE2A-61E6-4ED4-B01C-989055658E6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62449" y="2091988"/>
            <a:ext cx="3536919" cy="1550273"/>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Clicking the Record button">
            <a:extLst>
              <a:ext uri="{FF2B5EF4-FFF2-40B4-BE49-F238E27FC236}">
                <a16:creationId xmlns:a16="http://schemas.microsoft.com/office/drawing/2014/main" id="{4D1199B2-C915-4B68-97F4-AEAF7516B46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20567" y="4501330"/>
            <a:ext cx="3536919" cy="15502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4812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19</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sp>
        <p:nvSpPr>
          <p:cNvPr id="12" name="object 7">
            <a:extLst>
              <a:ext uri="{FF2B5EF4-FFF2-40B4-BE49-F238E27FC236}">
                <a16:creationId xmlns:a16="http://schemas.microsoft.com/office/drawing/2014/main" id="{B044E838-ABEA-49AF-826B-8E689CE2D5CB}"/>
              </a:ext>
            </a:extLst>
          </p:cNvPr>
          <p:cNvSpPr txBox="1"/>
          <p:nvPr/>
        </p:nvSpPr>
        <p:spPr>
          <a:xfrm>
            <a:off x="338455" y="1533095"/>
            <a:ext cx="11015345" cy="439479"/>
          </a:xfrm>
          <a:prstGeom prst="rect">
            <a:avLst/>
          </a:prstGeom>
        </p:spPr>
        <p:txBody>
          <a:bodyPr vert="horz" wrap="square" lIns="0" tIns="12700" rIns="0" bIns="0" rtlCol="0">
            <a:spAutoFit/>
          </a:bodyPr>
          <a:lstStyle/>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When you're finished recording, click the </a:t>
            </a:r>
            <a:r>
              <a:rPr lang="en-US" sz="2100" b="1" dirty="0">
                <a:latin typeface="Times New Roman" pitchFamily="18" charset="0"/>
                <a:cs typeface="Times New Roman" pitchFamily="18" charset="0"/>
              </a:rPr>
              <a:t>Stop</a:t>
            </a:r>
            <a:r>
              <a:rPr lang="en-US" sz="2100" dirty="0">
                <a:latin typeface="Times New Roman" pitchFamily="18" charset="0"/>
                <a:cs typeface="Times New Roman" pitchFamily="18" charset="0"/>
              </a:rPr>
              <a:t> button.</a:t>
            </a:r>
          </a:p>
        </p:txBody>
      </p:sp>
      <p:sp>
        <p:nvSpPr>
          <p:cNvPr id="19" name="object 7">
            <a:extLst>
              <a:ext uri="{FF2B5EF4-FFF2-40B4-BE49-F238E27FC236}">
                <a16:creationId xmlns:a16="http://schemas.microsoft.com/office/drawing/2014/main" id="{5F281167-2305-4157-8A28-87AA7BBCFBA1}"/>
              </a:ext>
            </a:extLst>
          </p:cNvPr>
          <p:cNvSpPr txBox="1"/>
          <p:nvPr/>
        </p:nvSpPr>
        <p:spPr>
          <a:xfrm>
            <a:off x="262255" y="3914781"/>
            <a:ext cx="11015345" cy="439479"/>
          </a:xfrm>
          <a:prstGeom prst="rect">
            <a:avLst/>
          </a:prstGeom>
        </p:spPr>
        <p:txBody>
          <a:bodyPr vert="horz" wrap="square" lIns="0" tIns="12700" rIns="0" bIns="0" rtlCol="0">
            <a:spAutoFit/>
          </a:bodyPr>
          <a:lstStyle/>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To preview your recording, click the Play button.</a:t>
            </a:r>
          </a:p>
        </p:txBody>
      </p:sp>
      <p:pic>
        <p:nvPicPr>
          <p:cNvPr id="7170" name="Picture 2" descr="Stopping the recording">
            <a:extLst>
              <a:ext uri="{FF2B5EF4-FFF2-40B4-BE49-F238E27FC236}">
                <a16:creationId xmlns:a16="http://schemas.microsoft.com/office/drawing/2014/main" id="{B25EA97F-D6FC-47C7-882B-8571DE2A3FA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0567" y="2097547"/>
            <a:ext cx="3892674" cy="1706205"/>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Previewing the recording">
            <a:extLst>
              <a:ext uri="{FF2B5EF4-FFF2-40B4-BE49-F238E27FC236}">
                <a16:creationId xmlns:a16="http://schemas.microsoft.com/office/drawing/2014/main" id="{B34C3199-7D08-4823-B98A-9EB9179CF60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89463" y="4465289"/>
            <a:ext cx="3823777" cy="16760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6015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7" name="object 7"/>
          <p:cNvSpPr txBox="1"/>
          <p:nvPr/>
        </p:nvSpPr>
        <p:spPr>
          <a:xfrm>
            <a:off x="385915" y="1524000"/>
            <a:ext cx="8952566" cy="1408975"/>
          </a:xfrm>
          <a:prstGeom prst="rect">
            <a:avLst/>
          </a:prstGeom>
        </p:spPr>
        <p:txBody>
          <a:bodyPr vert="horz" wrap="square" lIns="0" tIns="12700" rIns="0" bIns="0" rtlCol="0">
            <a:spAutoFit/>
          </a:bodyPr>
          <a:lstStyle/>
          <a:p>
            <a:pPr marL="977900" indent="-514350" algn="just">
              <a:lnSpc>
                <a:spcPct val="150000"/>
              </a:lnSpc>
              <a:spcBef>
                <a:spcPts val="100"/>
              </a:spcBef>
              <a:buFont typeface="+mj-lt"/>
              <a:buAutoNum type="romanUcPeriod" startAt="4"/>
              <a:tabLst>
                <a:tab pos="860425" algn="l"/>
                <a:tab pos="1800225" algn="l"/>
                <a:tab pos="3978275" algn="l"/>
                <a:tab pos="4418013" algn="l"/>
                <a:tab pos="4991100" algn="l"/>
                <a:tab pos="6665913" algn="l"/>
                <a:tab pos="8788400" algn="l"/>
                <a:tab pos="10288588" algn="l"/>
              </a:tabLst>
            </a:pPr>
            <a:r>
              <a:rPr lang="en-US" sz="2100" b="1" dirty="0">
                <a:solidFill>
                  <a:schemeClr val="accent6">
                    <a:lumMod val="75000"/>
                  </a:schemeClr>
                </a:solidFill>
                <a:latin typeface="Times New Roman" pitchFamily="18" charset="0"/>
                <a:cs typeface="Times New Roman" pitchFamily="18" charset="0"/>
              </a:rPr>
              <a:t>Links: </a:t>
            </a:r>
            <a:r>
              <a:rPr lang="en-US" sz="2100" dirty="0">
                <a:latin typeface="Times New Roman" pitchFamily="18" charset="0"/>
                <a:cs typeface="Times New Roman" pitchFamily="18" charset="0"/>
              </a:rPr>
              <a:t>the "</a:t>
            </a:r>
            <a:r>
              <a:rPr lang="en-US" sz="2100" b="1" dirty="0">
                <a:latin typeface="Times New Roman" pitchFamily="18" charset="0"/>
                <a:cs typeface="Times New Roman" pitchFamily="18" charset="0"/>
              </a:rPr>
              <a:t>Links</a:t>
            </a:r>
            <a:r>
              <a:rPr lang="en-US" sz="2100" dirty="0">
                <a:latin typeface="Times New Roman" pitchFamily="18" charset="0"/>
                <a:cs typeface="Times New Roman" pitchFamily="18" charset="0"/>
              </a:rPr>
              <a:t>" group is typically associated with adding hyperlinks to your slides. You can insert </a:t>
            </a:r>
            <a:r>
              <a:rPr lang="en-US" sz="2100" b="1" dirty="0">
                <a:latin typeface="Times New Roman" pitchFamily="18" charset="0"/>
                <a:cs typeface="Times New Roman" pitchFamily="18" charset="0"/>
              </a:rPr>
              <a:t>hyperlinks</a:t>
            </a:r>
            <a:r>
              <a:rPr lang="en-US" sz="2100" dirty="0">
                <a:latin typeface="Times New Roman" pitchFamily="18" charset="0"/>
                <a:cs typeface="Times New Roman" pitchFamily="18" charset="0"/>
              </a:rPr>
              <a:t> to navigate to different slides, websites, email addresses, or files. </a:t>
            </a: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2</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67081" y="1426467"/>
            <a:ext cx="1676400" cy="1368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04182" y="2971800"/>
            <a:ext cx="6049962"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7" name="Straight Arrow Connector 16"/>
          <p:cNvCxnSpPr/>
          <p:nvPr/>
        </p:nvCxnSpPr>
        <p:spPr>
          <a:xfrm flipH="1">
            <a:off x="9856641" y="2376217"/>
            <a:ext cx="228600" cy="64008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18" name="Oval 17"/>
          <p:cNvSpPr/>
          <p:nvPr/>
        </p:nvSpPr>
        <p:spPr>
          <a:xfrm>
            <a:off x="10085241" y="2528525"/>
            <a:ext cx="640080" cy="266746"/>
          </a:xfrm>
          <a:prstGeom prst="ellipse">
            <a:avLst/>
          </a:prstGeom>
          <a:no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9" name="object 7">
            <a:extLst>
              <a:ext uri="{FF2B5EF4-FFF2-40B4-BE49-F238E27FC236}">
                <a16:creationId xmlns:a16="http://schemas.microsoft.com/office/drawing/2014/main" id="{21BB0EA9-16AE-454E-BBAF-38A03229167A}"/>
              </a:ext>
            </a:extLst>
          </p:cNvPr>
          <p:cNvSpPr txBox="1"/>
          <p:nvPr/>
        </p:nvSpPr>
        <p:spPr>
          <a:xfrm>
            <a:off x="611977" y="3048000"/>
            <a:ext cx="4874423" cy="2921313"/>
          </a:xfrm>
          <a:prstGeom prst="rect">
            <a:avLst/>
          </a:prstGeom>
        </p:spPr>
        <p:txBody>
          <a:bodyPr vert="horz" wrap="square" lIns="0" tIns="12700" rIns="0" bIns="0" rtlCol="0">
            <a:spAutoFit/>
          </a:bodyPr>
          <a:lstStyle/>
          <a:p>
            <a:pPr marL="920750" indent="-4572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To Insert Hyperlink: </a:t>
            </a:r>
            <a:r>
              <a:rPr lang="en-US" sz="2100" dirty="0">
                <a:latin typeface="Times New Roman" pitchFamily="18" charset="0"/>
                <a:cs typeface="Times New Roman" pitchFamily="18" charset="0"/>
              </a:rPr>
              <a:t>Go to the "</a:t>
            </a:r>
            <a:r>
              <a:rPr lang="en-US" sz="2100" b="1" dirty="0">
                <a:latin typeface="Times New Roman" pitchFamily="18" charset="0"/>
                <a:cs typeface="Times New Roman" pitchFamily="18" charset="0"/>
              </a:rPr>
              <a:t>Insert</a:t>
            </a:r>
            <a:r>
              <a:rPr lang="en-US" sz="2100" dirty="0">
                <a:latin typeface="Times New Roman" pitchFamily="18" charset="0"/>
                <a:cs typeface="Times New Roman" pitchFamily="18" charset="0"/>
              </a:rPr>
              <a:t>" tab in the Ribbon at the top of PowerPoint. In the </a:t>
            </a:r>
            <a:r>
              <a:rPr lang="en-US" sz="2100" b="1" dirty="0">
                <a:latin typeface="Times New Roman" pitchFamily="18" charset="0"/>
                <a:cs typeface="Times New Roman" pitchFamily="18" charset="0"/>
              </a:rPr>
              <a:t>Links</a:t>
            </a:r>
            <a:r>
              <a:rPr lang="en-US" sz="2100" dirty="0">
                <a:latin typeface="Times New Roman" pitchFamily="18" charset="0"/>
                <a:cs typeface="Times New Roman" pitchFamily="18" charset="0"/>
              </a:rPr>
              <a:t> group, click on the "</a:t>
            </a:r>
            <a:r>
              <a:rPr lang="en-US" sz="2100" b="1" dirty="0">
                <a:latin typeface="Times New Roman" pitchFamily="18" charset="0"/>
                <a:cs typeface="Times New Roman" pitchFamily="18" charset="0"/>
              </a:rPr>
              <a:t>Hyperlink</a:t>
            </a:r>
            <a:r>
              <a:rPr lang="en-US" sz="2100" dirty="0">
                <a:latin typeface="Times New Roman" pitchFamily="18" charset="0"/>
                <a:cs typeface="Times New Roman" pitchFamily="18" charset="0"/>
              </a:rPr>
              <a:t>" button. This will open the Insert Hyperlink dialog box.</a:t>
            </a:r>
          </a:p>
        </p:txBody>
      </p:sp>
      <p:sp>
        <p:nvSpPr>
          <p:cNvPr id="3" name="TextBox 2">
            <a:extLst>
              <a:ext uri="{FF2B5EF4-FFF2-40B4-BE49-F238E27FC236}">
                <a16:creationId xmlns:a16="http://schemas.microsoft.com/office/drawing/2014/main" id="{69207397-621B-488E-8E9E-7029908949D7}"/>
              </a:ext>
            </a:extLst>
          </p:cNvPr>
          <p:cNvSpPr txBox="1"/>
          <p:nvPr/>
        </p:nvSpPr>
        <p:spPr>
          <a:xfrm>
            <a:off x="8318698" y="4800600"/>
            <a:ext cx="2359823"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en-US" sz="1800" dirty="0">
                <a:latin typeface="Times New Roman" pitchFamily="18" charset="0"/>
                <a:cs typeface="Times New Roman" pitchFamily="18" charset="0"/>
              </a:rPr>
              <a:t>Hyperlink dialog box</a:t>
            </a:r>
            <a:endParaRPr lang="en-US" dirty="0"/>
          </a:p>
        </p:txBody>
      </p:sp>
      <p:cxnSp>
        <p:nvCxnSpPr>
          <p:cNvPr id="20" name="Straight Arrow Connector 19">
            <a:extLst>
              <a:ext uri="{FF2B5EF4-FFF2-40B4-BE49-F238E27FC236}">
                <a16:creationId xmlns:a16="http://schemas.microsoft.com/office/drawing/2014/main" id="{351D6E82-0247-4F58-BF4A-134A589924F5}"/>
              </a:ext>
            </a:extLst>
          </p:cNvPr>
          <p:cNvCxnSpPr>
            <a:cxnSpLocks/>
          </p:cNvCxnSpPr>
          <p:nvPr/>
        </p:nvCxnSpPr>
        <p:spPr>
          <a:xfrm flipH="1" flipV="1">
            <a:off x="7950596" y="5558516"/>
            <a:ext cx="368102" cy="270931"/>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10" name="TextBox 9">
            <a:extLst>
              <a:ext uri="{FF2B5EF4-FFF2-40B4-BE49-F238E27FC236}">
                <a16:creationId xmlns:a16="http://schemas.microsoft.com/office/drawing/2014/main" id="{3DAFCF5B-EAA0-4905-B3CF-CEBFC091EAFB}"/>
              </a:ext>
            </a:extLst>
          </p:cNvPr>
          <p:cNvSpPr txBox="1"/>
          <p:nvPr/>
        </p:nvSpPr>
        <p:spPr>
          <a:xfrm>
            <a:off x="8352035" y="5644781"/>
            <a:ext cx="2087365" cy="369332"/>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dirty="0"/>
              <a:t>Insert Address here</a:t>
            </a:r>
          </a:p>
        </p:txBody>
      </p:sp>
    </p:spTree>
    <p:extLst>
      <p:ext uri="{BB962C8B-B14F-4D97-AF65-F5344CB8AC3E}">
        <p14:creationId xmlns:p14="http://schemas.microsoft.com/office/powerpoint/2010/main" val="3674553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20</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sp>
        <p:nvSpPr>
          <p:cNvPr id="12" name="object 7">
            <a:extLst>
              <a:ext uri="{FF2B5EF4-FFF2-40B4-BE49-F238E27FC236}">
                <a16:creationId xmlns:a16="http://schemas.microsoft.com/office/drawing/2014/main" id="{B044E838-ABEA-49AF-826B-8E689CE2D5CB}"/>
              </a:ext>
            </a:extLst>
          </p:cNvPr>
          <p:cNvSpPr txBox="1"/>
          <p:nvPr/>
        </p:nvSpPr>
        <p:spPr>
          <a:xfrm>
            <a:off x="338455" y="1533095"/>
            <a:ext cx="11015345" cy="439479"/>
          </a:xfrm>
          <a:prstGeom prst="rect">
            <a:avLst/>
          </a:prstGeom>
        </p:spPr>
        <p:txBody>
          <a:bodyPr vert="horz" wrap="square" lIns="0" tIns="12700" rIns="0" bIns="0" rtlCol="0">
            <a:spAutoFit/>
          </a:bodyPr>
          <a:lstStyle/>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When you're done, click OK. The audio file will be inserted into the slide.</a:t>
            </a:r>
          </a:p>
        </p:txBody>
      </p:sp>
      <p:sp>
        <p:nvSpPr>
          <p:cNvPr id="3" name="AutoShape 2" descr="The recording is added to the slide">
            <a:extLst>
              <a:ext uri="{FF2B5EF4-FFF2-40B4-BE49-F238E27FC236}">
                <a16:creationId xmlns:a16="http://schemas.microsoft.com/office/drawing/2014/main" id="{1E184FF7-3539-46EB-8B59-AB69A3EBE50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a:extLst>
              <a:ext uri="{FF2B5EF4-FFF2-40B4-BE49-F238E27FC236}">
                <a16:creationId xmlns:a16="http://schemas.microsoft.com/office/drawing/2014/main" id="{6E77D31B-0C6E-479A-9332-1C7B79A7638D}"/>
              </a:ext>
            </a:extLst>
          </p:cNvPr>
          <p:cNvPicPr>
            <a:picLocks noChangeAspect="1"/>
          </p:cNvPicPr>
          <p:nvPr/>
        </p:nvPicPr>
        <p:blipFill>
          <a:blip r:embed="rId5"/>
          <a:stretch>
            <a:fillRect/>
          </a:stretch>
        </p:blipFill>
        <p:spPr>
          <a:xfrm>
            <a:off x="6934200" y="1997374"/>
            <a:ext cx="3457856" cy="1450333"/>
          </a:xfrm>
          <a:prstGeom prst="rect">
            <a:avLst/>
          </a:prstGeom>
        </p:spPr>
      </p:pic>
      <p:sp>
        <p:nvSpPr>
          <p:cNvPr id="7" name="TextBox 6">
            <a:extLst>
              <a:ext uri="{FF2B5EF4-FFF2-40B4-BE49-F238E27FC236}">
                <a16:creationId xmlns:a16="http://schemas.microsoft.com/office/drawing/2014/main" id="{166D1704-AF14-476D-AC83-E3D231974467}"/>
              </a:ext>
            </a:extLst>
          </p:cNvPr>
          <p:cNvSpPr txBox="1"/>
          <p:nvPr/>
        </p:nvSpPr>
        <p:spPr>
          <a:xfrm>
            <a:off x="890588" y="3435356"/>
            <a:ext cx="11015344" cy="1488484"/>
          </a:xfrm>
          <a:prstGeom prst="rect">
            <a:avLst/>
          </a:prstGeom>
          <a:noFill/>
        </p:spPr>
        <p:txBody>
          <a:bodyPr wrap="square" rtlCol="0">
            <a:spAutoFit/>
          </a:bodyPr>
          <a:lstStyle/>
          <a:p>
            <a:pPr marL="342900" indent="-342900">
              <a:lnSpc>
                <a:spcPct val="150000"/>
              </a:lnSpc>
              <a:buFont typeface="Wingdings" panose="05000000000000000000" pitchFamily="2" charset="2"/>
              <a:buChar char="v"/>
            </a:pPr>
            <a:r>
              <a:rPr lang="en-US" sz="2100" b="1" dirty="0">
                <a:latin typeface="Times New Roman" pitchFamily="18" charset="0"/>
                <a:cs typeface="Times New Roman" pitchFamily="18" charset="0"/>
              </a:rPr>
              <a:t>Audio options</a:t>
            </a:r>
          </a:p>
          <a:p>
            <a:pPr>
              <a:lnSpc>
                <a:spcPct val="150000"/>
              </a:lnSpc>
            </a:pPr>
            <a:r>
              <a:rPr lang="en-US" sz="2100" dirty="0">
                <a:latin typeface="Times New Roman" pitchFamily="18" charset="0"/>
                <a:cs typeface="Times New Roman" pitchFamily="18" charset="0"/>
              </a:rPr>
              <a:t>There are other options you can set to control how your audio file plays. These are found in the Audio Options group on the Playback tab.</a:t>
            </a:r>
          </a:p>
        </p:txBody>
      </p:sp>
      <p:pic>
        <p:nvPicPr>
          <p:cNvPr id="8198" name="Picture 6" descr="The Audio Options group">
            <a:extLst>
              <a:ext uri="{FF2B5EF4-FFF2-40B4-BE49-F238E27FC236}">
                <a16:creationId xmlns:a16="http://schemas.microsoft.com/office/drawing/2014/main" id="{8B85B52A-D708-494E-BC72-2BA6B8015C5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2810" y="4649436"/>
            <a:ext cx="4374965" cy="1294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3299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21</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sp>
        <p:nvSpPr>
          <p:cNvPr id="12" name="object 7">
            <a:extLst>
              <a:ext uri="{FF2B5EF4-FFF2-40B4-BE49-F238E27FC236}">
                <a16:creationId xmlns:a16="http://schemas.microsoft.com/office/drawing/2014/main" id="{B044E838-ABEA-49AF-826B-8E689CE2D5CB}"/>
              </a:ext>
            </a:extLst>
          </p:cNvPr>
          <p:cNvSpPr txBox="1"/>
          <p:nvPr/>
        </p:nvSpPr>
        <p:spPr>
          <a:xfrm>
            <a:off x="435927" y="1790616"/>
            <a:ext cx="11015345" cy="2914516"/>
          </a:xfrm>
          <a:prstGeom prst="rect">
            <a:avLst/>
          </a:prstGeom>
        </p:spPr>
        <p:txBody>
          <a:bodyPr vert="horz" wrap="square" lIns="0" tIns="12700" rIns="0" bIns="0" rtlCol="0">
            <a:spAutoFit/>
          </a:bodyPr>
          <a:lstStyle/>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Volume: </a:t>
            </a:r>
            <a:r>
              <a:rPr lang="en-US" sz="2100" dirty="0">
                <a:latin typeface="Times New Roman" pitchFamily="18" charset="0"/>
                <a:cs typeface="Times New Roman" pitchFamily="18" charset="0"/>
              </a:rPr>
              <a:t>This changes the audio volume.</a:t>
            </a:r>
          </a:p>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Start: </a:t>
            </a:r>
            <a:r>
              <a:rPr lang="en-US" sz="2100" dirty="0">
                <a:latin typeface="Times New Roman" pitchFamily="18" charset="0"/>
                <a:cs typeface="Times New Roman" pitchFamily="18" charset="0"/>
              </a:rPr>
              <a:t>This controls whether the audio file starts automatically or when the mouse is clicked.</a:t>
            </a:r>
          </a:p>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Hide During Show: </a:t>
            </a:r>
            <a:r>
              <a:rPr lang="en-US" sz="2100" dirty="0">
                <a:latin typeface="Times New Roman" pitchFamily="18" charset="0"/>
                <a:cs typeface="Times New Roman" pitchFamily="18" charset="0"/>
              </a:rPr>
              <a:t>This hides the audio icon while the slide show is playing.</a:t>
            </a:r>
          </a:p>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Loop Until Stopped: </a:t>
            </a:r>
            <a:r>
              <a:rPr lang="en-US" sz="2100" dirty="0">
                <a:latin typeface="Times New Roman" pitchFamily="18" charset="0"/>
                <a:cs typeface="Times New Roman" pitchFamily="18" charset="0"/>
              </a:rPr>
              <a:t>This causes the audio file to repeat until it is stopped.</a:t>
            </a:r>
          </a:p>
          <a:p>
            <a:pPr marL="806450" indent="-3429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Rewind After Playing: </a:t>
            </a:r>
            <a:r>
              <a:rPr lang="en-US" sz="2100" dirty="0">
                <a:latin typeface="Times New Roman" pitchFamily="18" charset="0"/>
                <a:cs typeface="Times New Roman" pitchFamily="18" charset="0"/>
              </a:rPr>
              <a:t>This causes the audio file to return to the beginning when it's finished playing.</a:t>
            </a:r>
          </a:p>
        </p:txBody>
      </p:sp>
      <p:sp>
        <p:nvSpPr>
          <p:cNvPr id="3" name="AutoShape 2" descr="The recording is added to the slide">
            <a:extLst>
              <a:ext uri="{FF2B5EF4-FFF2-40B4-BE49-F238E27FC236}">
                <a16:creationId xmlns:a16="http://schemas.microsoft.com/office/drawing/2014/main" id="{1E184FF7-3539-46EB-8B59-AB69A3EBE50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562650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505200" y="2906112"/>
            <a:ext cx="4648200" cy="751488"/>
          </a:xfrm>
          <a:prstGeom prst="rect">
            <a:avLst/>
          </a:prstGeom>
        </p:spPr>
        <p:txBody>
          <a:bodyPr vert="horz" wrap="square" lIns="0" tIns="12700" rIns="0" bIns="0" rtlCol="0">
            <a:spAutoFit/>
          </a:bodyPr>
          <a:lstStyle/>
          <a:p>
            <a:pPr marL="234950" algn="ctr">
              <a:lnSpc>
                <a:spcPct val="100000"/>
              </a:lnSpc>
              <a:spcBef>
                <a:spcPts val="100"/>
              </a:spcBef>
            </a:pPr>
            <a:r>
              <a:rPr lang="en-US" sz="4800" spc="-35" dirty="0">
                <a:latin typeface="Times New Roman" pitchFamily="18" charset="0"/>
                <a:cs typeface="Times New Roman" pitchFamily="18" charset="0"/>
              </a:rPr>
              <a:t>Thank You</a:t>
            </a: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8" name="Slide Number Placeholder 7"/>
          <p:cNvSpPr>
            <a:spLocks noGrp="1"/>
          </p:cNvSpPr>
          <p:nvPr>
            <p:ph type="sldNum" sz="quarter" idx="7"/>
          </p:nvPr>
        </p:nvSpPr>
        <p:spPr/>
        <p:txBody>
          <a:bodyPr/>
          <a:lstStyle/>
          <a:p>
            <a:pPr marL="38100">
              <a:lnSpc>
                <a:spcPts val="2065"/>
              </a:lnSpc>
            </a:pPr>
            <a:fld id="{81D60167-4931-47E6-BA6A-407CBD079E47}" type="slidenum">
              <a:rPr lang="en-US" smtClean="0"/>
              <a:t>22</a:t>
            </a:fld>
            <a:endParaRPr lang="en-US" dirty="0"/>
          </a:p>
        </p:txBody>
      </p:sp>
    </p:spTree>
    <p:extLst>
      <p:ext uri="{BB962C8B-B14F-4D97-AF65-F5344CB8AC3E}">
        <p14:creationId xmlns:p14="http://schemas.microsoft.com/office/powerpoint/2010/main" val="349399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7" name="object 7"/>
          <p:cNvSpPr txBox="1"/>
          <p:nvPr/>
        </p:nvSpPr>
        <p:spPr>
          <a:xfrm>
            <a:off x="233045" y="1310184"/>
            <a:ext cx="11658600" cy="4439677"/>
          </a:xfrm>
          <a:prstGeom prst="rect">
            <a:avLst/>
          </a:prstGeom>
        </p:spPr>
        <p:txBody>
          <a:bodyPr vert="horz" wrap="square" lIns="0" tIns="12700" rIns="0" bIns="0" rtlCol="0">
            <a:spAutoFit/>
          </a:bodyPr>
          <a:lstStyle/>
          <a:p>
            <a:pPr marL="920750" indent="-457200" algn="just">
              <a:lnSpc>
                <a:spcPct val="150000"/>
              </a:lnSpc>
              <a:spcBef>
                <a:spcPts val="100"/>
              </a:spcBef>
              <a:buFont typeface="Wingdings" panose="05000000000000000000" pitchFamily="2" charset="2"/>
              <a:buChar char="q"/>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Choose the Link Type:</a:t>
            </a:r>
          </a:p>
          <a:p>
            <a:pPr marL="920750" indent="-457200" algn="just">
              <a:lnSpc>
                <a:spcPct val="150000"/>
              </a:lnSpc>
              <a:spcBef>
                <a:spcPts val="100"/>
              </a:spcBef>
              <a:buFont typeface="Wingdings" panose="05000000000000000000" pitchFamily="2" charset="2"/>
              <a:buChar char="q"/>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In the Inserted Hyperlink dialog box, you can select the type of hyperlink you want to create from the options on the left:</a:t>
            </a:r>
          </a:p>
          <a:p>
            <a:pPr marL="920750" indent="-4572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Existing File or Web Page: </a:t>
            </a:r>
            <a:r>
              <a:rPr lang="en-US" sz="2100" dirty="0">
                <a:latin typeface="Times New Roman" pitchFamily="18" charset="0"/>
                <a:cs typeface="Times New Roman" pitchFamily="18" charset="0"/>
              </a:rPr>
              <a:t>Link to a file on your computer or a web page by providing the file path or URL.</a:t>
            </a:r>
          </a:p>
          <a:p>
            <a:pPr marL="920750" indent="-4572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Place in This Document: </a:t>
            </a:r>
            <a:r>
              <a:rPr lang="en-US" sz="2100" dirty="0">
                <a:latin typeface="Times New Roman" pitchFamily="18" charset="0"/>
                <a:cs typeface="Times New Roman" pitchFamily="18" charset="0"/>
              </a:rPr>
              <a:t>Link to another slide within the same presentation by selecting a slide from the list.</a:t>
            </a:r>
          </a:p>
          <a:p>
            <a:pPr marL="920750" indent="-4572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Create New Document</a:t>
            </a:r>
            <a:r>
              <a:rPr lang="en-US" sz="2100" dirty="0">
                <a:latin typeface="Times New Roman" pitchFamily="18" charset="0"/>
                <a:cs typeface="Times New Roman" pitchFamily="18" charset="0"/>
              </a:rPr>
              <a:t>: Link to a new, blank document.</a:t>
            </a:r>
          </a:p>
          <a:p>
            <a:pPr marL="920750" indent="-457200" algn="just">
              <a:lnSpc>
                <a:spcPct val="150000"/>
              </a:lnSpc>
              <a:spcBef>
                <a:spcPts val="100"/>
              </a:spcBef>
              <a:buFont typeface="Wingdings" panose="05000000000000000000" pitchFamily="2" charset="2"/>
              <a:buChar char="§"/>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Email Address: </a:t>
            </a:r>
            <a:r>
              <a:rPr lang="en-US" sz="2100" dirty="0">
                <a:latin typeface="Times New Roman" pitchFamily="18" charset="0"/>
                <a:cs typeface="Times New Roman" pitchFamily="18" charset="0"/>
              </a:rPr>
              <a:t>Link to an email address, and you can specify the subject and body of the email.</a:t>
            </a: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3</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spTree>
    <p:extLst>
      <p:ext uri="{BB962C8B-B14F-4D97-AF65-F5344CB8AC3E}">
        <p14:creationId xmlns:p14="http://schemas.microsoft.com/office/powerpoint/2010/main" val="2135295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7" name="object 7"/>
          <p:cNvSpPr txBox="1"/>
          <p:nvPr/>
        </p:nvSpPr>
        <p:spPr>
          <a:xfrm>
            <a:off x="914400" y="1524000"/>
            <a:ext cx="10515600" cy="2959785"/>
          </a:xfrm>
          <a:prstGeom prst="rect">
            <a:avLst/>
          </a:prstGeom>
        </p:spPr>
        <p:txBody>
          <a:bodyPr vert="horz" wrap="square" lIns="0" tIns="12700" rIns="0" bIns="0" rtlCol="0">
            <a:spAutoFit/>
          </a:bodyPr>
          <a:lstStyle/>
          <a:p>
            <a:pPr marL="920750" indent="-457200" algn="just">
              <a:lnSpc>
                <a:spcPct val="150000"/>
              </a:lnSpc>
              <a:spcBef>
                <a:spcPts val="100"/>
              </a:spcBef>
              <a:buFont typeface="Wingdings" panose="05000000000000000000" pitchFamily="2" charset="2"/>
              <a:buChar char="q"/>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After choosing the link type and providing the necessary details, click "</a:t>
            </a:r>
            <a:r>
              <a:rPr lang="en-US" sz="2100" b="1" dirty="0">
                <a:latin typeface="Times New Roman" pitchFamily="18" charset="0"/>
                <a:cs typeface="Times New Roman" pitchFamily="18" charset="0"/>
              </a:rPr>
              <a:t>OK</a:t>
            </a:r>
            <a:r>
              <a:rPr lang="en-US" sz="2100" dirty="0">
                <a:latin typeface="Times New Roman" pitchFamily="18" charset="0"/>
                <a:cs typeface="Times New Roman" pitchFamily="18" charset="0"/>
              </a:rPr>
              <a:t>" or "</a:t>
            </a:r>
            <a:r>
              <a:rPr lang="en-US" sz="2100" b="1" dirty="0">
                <a:latin typeface="Times New Roman" pitchFamily="18" charset="0"/>
                <a:cs typeface="Times New Roman" pitchFamily="18" charset="0"/>
              </a:rPr>
              <a:t>Insert</a:t>
            </a:r>
            <a:r>
              <a:rPr lang="en-US" sz="2100" dirty="0">
                <a:latin typeface="Times New Roman" pitchFamily="18" charset="0"/>
                <a:cs typeface="Times New Roman" pitchFamily="18" charset="0"/>
              </a:rPr>
              <a:t>" to confirm and insert the hyperlink.</a:t>
            </a:r>
          </a:p>
          <a:p>
            <a:pPr marL="920750" indent="-457200" algn="just">
              <a:lnSpc>
                <a:spcPct val="150000"/>
              </a:lnSpc>
              <a:spcBef>
                <a:spcPts val="100"/>
              </a:spcBef>
              <a:buFont typeface="Wingdings" panose="05000000000000000000" pitchFamily="2" charset="2"/>
              <a:buChar char="q"/>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Test the Hyperlink:</a:t>
            </a:r>
          </a:p>
          <a:p>
            <a:pPr marL="920750" indent="-457200" algn="just">
              <a:lnSpc>
                <a:spcPct val="150000"/>
              </a:lnSpc>
              <a:spcBef>
                <a:spcPts val="100"/>
              </a:spcBef>
              <a:buFont typeface="Arial" panose="020B0604020202020204" pitchFamily="34" charset="0"/>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Enter Slide Show mode by pressing </a:t>
            </a:r>
            <a:r>
              <a:rPr lang="en-US" sz="2100" b="1" dirty="0">
                <a:latin typeface="Times New Roman" pitchFamily="18" charset="0"/>
                <a:cs typeface="Times New Roman" pitchFamily="18" charset="0"/>
              </a:rPr>
              <a:t>F5</a:t>
            </a:r>
            <a:r>
              <a:rPr lang="en-US" sz="2100" dirty="0">
                <a:latin typeface="Times New Roman" pitchFamily="18" charset="0"/>
                <a:cs typeface="Times New Roman" pitchFamily="18" charset="0"/>
              </a:rPr>
              <a:t> or clicking the </a:t>
            </a:r>
            <a:r>
              <a:rPr lang="en-US" sz="2100" b="1" dirty="0">
                <a:latin typeface="Times New Roman" pitchFamily="18" charset="0"/>
                <a:cs typeface="Times New Roman" pitchFamily="18" charset="0"/>
              </a:rPr>
              <a:t>Slide Show </a:t>
            </a:r>
            <a:r>
              <a:rPr lang="en-US" sz="2100" dirty="0">
                <a:latin typeface="Times New Roman" pitchFamily="18" charset="0"/>
                <a:cs typeface="Times New Roman" pitchFamily="18" charset="0"/>
              </a:rPr>
              <a:t>button at the bottom of the screen.</a:t>
            </a:r>
          </a:p>
          <a:p>
            <a:pPr marL="920750" indent="-457200" algn="just">
              <a:lnSpc>
                <a:spcPct val="150000"/>
              </a:lnSpc>
              <a:spcBef>
                <a:spcPts val="100"/>
              </a:spcBef>
              <a:buFont typeface="Arial" panose="020B0604020202020204" pitchFamily="34" charset="0"/>
              <a:buChar char="•"/>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Click on the hyperlinked text to test whether it takes you to the specified location.</a:t>
            </a: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4</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sp>
        <p:nvSpPr>
          <p:cNvPr id="3" name="TextBox 2">
            <a:extLst>
              <a:ext uri="{FF2B5EF4-FFF2-40B4-BE49-F238E27FC236}">
                <a16:creationId xmlns:a16="http://schemas.microsoft.com/office/drawing/2014/main" id="{01705976-FFB6-4CFA-BDE1-A8D4DC83FCC4}"/>
              </a:ext>
            </a:extLst>
          </p:cNvPr>
          <p:cNvSpPr txBox="1"/>
          <p:nvPr/>
        </p:nvSpPr>
        <p:spPr>
          <a:xfrm>
            <a:off x="4981575" y="4825425"/>
            <a:ext cx="3200400" cy="584775"/>
          </a:xfrm>
          <a:prstGeom prst="rect">
            <a:avLst/>
          </a:prstGeom>
          <a:noFill/>
        </p:spPr>
        <p:txBody>
          <a:bodyPr wrap="square" rtlCol="0">
            <a:spAutoFit/>
          </a:bodyPr>
          <a:lstStyle/>
          <a:p>
            <a:pPr algn="ctr"/>
            <a:r>
              <a:rPr lang="en-US" sz="3200" dirty="0">
                <a:hlinkClick r:id="rId5" action="ppaction://hlinkpres?slideindex=1&amp;slidetitle="/>
              </a:rPr>
              <a:t>Google</a:t>
            </a:r>
            <a:endParaRPr lang="en-US" sz="3200" dirty="0"/>
          </a:p>
        </p:txBody>
      </p:sp>
      <p:cxnSp>
        <p:nvCxnSpPr>
          <p:cNvPr id="5" name="Straight Arrow Connector 4">
            <a:extLst>
              <a:ext uri="{FF2B5EF4-FFF2-40B4-BE49-F238E27FC236}">
                <a16:creationId xmlns:a16="http://schemas.microsoft.com/office/drawing/2014/main" id="{E48D5DD9-012C-498F-991D-0228FCBCB8BC}"/>
              </a:ext>
            </a:extLst>
          </p:cNvPr>
          <p:cNvCxnSpPr/>
          <p:nvPr/>
        </p:nvCxnSpPr>
        <p:spPr>
          <a:xfrm>
            <a:off x="4648200" y="5158571"/>
            <a:ext cx="990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6" name="Rectangle 5">
            <a:extLst>
              <a:ext uri="{FF2B5EF4-FFF2-40B4-BE49-F238E27FC236}">
                <a16:creationId xmlns:a16="http://schemas.microsoft.com/office/drawing/2014/main" id="{AFFA609A-F884-4197-8CF3-629DA2A8627F}"/>
              </a:ext>
            </a:extLst>
          </p:cNvPr>
          <p:cNvSpPr/>
          <p:nvPr/>
        </p:nvSpPr>
        <p:spPr>
          <a:xfrm>
            <a:off x="2475230" y="4902479"/>
            <a:ext cx="1752600" cy="660121"/>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dirty="0">
                <a:latin typeface="Times New Roman" panose="02020603050405020304" pitchFamily="18" charset="0"/>
                <a:cs typeface="Times New Roman" panose="02020603050405020304" pitchFamily="18" charset="0"/>
              </a:rPr>
              <a:t>Text with Hyperlink</a:t>
            </a:r>
          </a:p>
        </p:txBody>
      </p:sp>
    </p:spTree>
    <p:extLst>
      <p:ext uri="{BB962C8B-B14F-4D97-AF65-F5344CB8AC3E}">
        <p14:creationId xmlns:p14="http://schemas.microsoft.com/office/powerpoint/2010/main" val="1678401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7" name="object 7"/>
          <p:cNvSpPr txBox="1"/>
          <p:nvPr/>
        </p:nvSpPr>
        <p:spPr>
          <a:xfrm>
            <a:off x="304800" y="1371600"/>
            <a:ext cx="11049000" cy="2946961"/>
          </a:xfrm>
          <a:prstGeom prst="rect">
            <a:avLst/>
          </a:prstGeom>
        </p:spPr>
        <p:txBody>
          <a:bodyPr vert="horz" wrap="square" lIns="0" tIns="12700" rIns="0" bIns="0" rtlCol="0">
            <a:spAutoFit/>
          </a:bodyPr>
          <a:lstStyle/>
          <a:p>
            <a:pPr marL="977900" indent="-514350" algn="just">
              <a:lnSpc>
                <a:spcPct val="150000"/>
              </a:lnSpc>
              <a:spcBef>
                <a:spcPts val="100"/>
              </a:spcBef>
              <a:buFont typeface="+mj-lt"/>
              <a:buAutoNum type="romanUcPeriod" startAt="5"/>
              <a:tabLst>
                <a:tab pos="860425" algn="l"/>
                <a:tab pos="1800225" algn="l"/>
                <a:tab pos="3978275" algn="l"/>
                <a:tab pos="4418013" algn="l"/>
                <a:tab pos="4991100" algn="l"/>
                <a:tab pos="6665913" algn="l"/>
                <a:tab pos="8788400" algn="l"/>
                <a:tab pos="10288588" algn="l"/>
              </a:tabLst>
            </a:pPr>
            <a:r>
              <a:rPr lang="en-US" sz="2100" b="1" dirty="0">
                <a:solidFill>
                  <a:schemeClr val="accent6">
                    <a:lumMod val="75000"/>
                  </a:schemeClr>
                </a:solidFill>
                <a:latin typeface="Times New Roman" pitchFamily="18" charset="0"/>
                <a:cs typeface="Times New Roman" pitchFamily="18" charset="0"/>
              </a:rPr>
              <a:t>Text Group:</a:t>
            </a:r>
          </a:p>
          <a:p>
            <a:pPr marL="1090613" indent="-293688" algn="just">
              <a:lnSpc>
                <a:spcPct val="150000"/>
              </a:lnSpc>
              <a:spcBef>
                <a:spcPts val="100"/>
              </a:spcBef>
              <a:buFont typeface="Wingdings" panose="05000000000000000000" pitchFamily="2" charset="2"/>
              <a:buChar char="§"/>
              <a:tabLst>
                <a:tab pos="1090613"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Text Box: </a:t>
            </a:r>
            <a:r>
              <a:rPr lang="en-US" sz="2100" dirty="0">
                <a:latin typeface="Times New Roman" pitchFamily="18" charset="0"/>
                <a:cs typeface="Times New Roman" pitchFamily="18" charset="0"/>
              </a:rPr>
              <a:t>This command allows you to insert a text box onto your slide. Text boxes are useful when you want to add text in a specific location on your slide rather than within a placeholder.</a:t>
            </a:r>
          </a:p>
          <a:p>
            <a:pPr marL="1090613" indent="-293688" algn="just">
              <a:lnSpc>
                <a:spcPct val="150000"/>
              </a:lnSpc>
              <a:spcBef>
                <a:spcPts val="100"/>
              </a:spcBef>
              <a:buFont typeface="Wingdings" panose="05000000000000000000" pitchFamily="2" charset="2"/>
              <a:buChar char="§"/>
              <a:tabLst>
                <a:tab pos="1090613"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WordArt: </a:t>
            </a:r>
            <a:r>
              <a:rPr lang="en-US" sz="2100" dirty="0">
                <a:latin typeface="Times New Roman" pitchFamily="18" charset="0"/>
                <a:cs typeface="Times New Roman" pitchFamily="18" charset="0"/>
              </a:rPr>
              <a:t>WordArt enables you to create stylized text with various formatting options, such as different fonts, colors, and styles. It's a way to make your text visually appealing.</a:t>
            </a: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5</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34840" y="4724400"/>
            <a:ext cx="419100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1641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7" name="object 7"/>
          <p:cNvSpPr txBox="1"/>
          <p:nvPr/>
        </p:nvSpPr>
        <p:spPr>
          <a:xfrm>
            <a:off x="0" y="1371600"/>
            <a:ext cx="11353800" cy="982320"/>
          </a:xfrm>
          <a:prstGeom prst="rect">
            <a:avLst/>
          </a:prstGeom>
        </p:spPr>
        <p:txBody>
          <a:bodyPr vert="horz" wrap="square" lIns="0" tIns="12700" rIns="0" bIns="0" rtlCol="0">
            <a:spAutoFit/>
          </a:bodyPr>
          <a:lstStyle/>
          <a:p>
            <a:pPr marL="1090613" indent="-293688" algn="just">
              <a:lnSpc>
                <a:spcPct val="150000"/>
              </a:lnSpc>
              <a:spcBef>
                <a:spcPts val="100"/>
              </a:spcBef>
              <a:buFont typeface="Wingdings" panose="05000000000000000000" pitchFamily="2" charset="2"/>
              <a:buChar char="§"/>
              <a:tabLst>
                <a:tab pos="1090613"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Header &amp; Footer: </a:t>
            </a:r>
            <a:r>
              <a:rPr lang="en-US" sz="2100" dirty="0">
                <a:latin typeface="Times New Roman" pitchFamily="18" charset="0"/>
                <a:cs typeface="Times New Roman" pitchFamily="18" charset="0"/>
              </a:rPr>
              <a:t>Header &amp; Footer lets you add a header or footer to your slides. You can include </a:t>
            </a:r>
            <a:r>
              <a:rPr lang="en-US" sz="2100" b="1" dirty="0">
                <a:latin typeface="Times New Roman" pitchFamily="18" charset="0"/>
                <a:cs typeface="Times New Roman" pitchFamily="18" charset="0"/>
              </a:rPr>
              <a:t>date</a:t>
            </a:r>
            <a:r>
              <a:rPr lang="en-US" sz="2100" dirty="0">
                <a:latin typeface="Times New Roman" pitchFamily="18" charset="0"/>
                <a:cs typeface="Times New Roman" pitchFamily="18" charset="0"/>
              </a:rPr>
              <a:t> and </a:t>
            </a:r>
            <a:r>
              <a:rPr lang="en-US" sz="2100" b="1" dirty="0">
                <a:latin typeface="Times New Roman" pitchFamily="18" charset="0"/>
                <a:cs typeface="Times New Roman" pitchFamily="18" charset="0"/>
              </a:rPr>
              <a:t>time</a:t>
            </a:r>
            <a:r>
              <a:rPr lang="en-US" sz="2100" dirty="0">
                <a:latin typeface="Times New Roman" pitchFamily="18" charset="0"/>
                <a:cs typeface="Times New Roman" pitchFamily="18" charset="0"/>
              </a:rPr>
              <a:t>, </a:t>
            </a:r>
            <a:r>
              <a:rPr lang="en-US" sz="2100" b="1" dirty="0">
                <a:latin typeface="Times New Roman" pitchFamily="18" charset="0"/>
                <a:cs typeface="Times New Roman" pitchFamily="18" charset="0"/>
              </a:rPr>
              <a:t>slide numbers</a:t>
            </a:r>
            <a:r>
              <a:rPr lang="en-US" sz="2100" dirty="0">
                <a:latin typeface="Times New Roman" pitchFamily="18" charset="0"/>
                <a:cs typeface="Times New Roman" pitchFamily="18" charset="0"/>
              </a:rPr>
              <a:t>, and </a:t>
            </a:r>
            <a:r>
              <a:rPr lang="en-US" sz="2100" b="1" dirty="0">
                <a:latin typeface="Times New Roman" pitchFamily="18" charset="0"/>
                <a:cs typeface="Times New Roman" pitchFamily="18" charset="0"/>
              </a:rPr>
              <a:t>custom text</a:t>
            </a:r>
            <a:r>
              <a:rPr lang="en-US" sz="2100" dirty="0">
                <a:latin typeface="Times New Roman" pitchFamily="18" charset="0"/>
                <a:cs typeface="Times New Roman" pitchFamily="18" charset="0"/>
              </a:rPr>
              <a:t>.</a:t>
            </a: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6</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48600" y="2242541"/>
            <a:ext cx="4099867"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object 7"/>
          <p:cNvSpPr txBox="1"/>
          <p:nvPr/>
        </p:nvSpPr>
        <p:spPr>
          <a:xfrm>
            <a:off x="0" y="2295827"/>
            <a:ext cx="7706032" cy="3954929"/>
          </a:xfrm>
          <a:prstGeom prst="rect">
            <a:avLst/>
          </a:prstGeom>
        </p:spPr>
        <p:txBody>
          <a:bodyPr vert="horz" wrap="square" lIns="0" tIns="12700" rIns="0" bIns="0" rtlCol="0">
            <a:spAutoFit/>
          </a:bodyPr>
          <a:lstStyle/>
          <a:p>
            <a:pPr marL="1090613" indent="-293688" algn="just">
              <a:lnSpc>
                <a:spcPct val="150000"/>
              </a:lnSpc>
              <a:spcBef>
                <a:spcPts val="100"/>
              </a:spcBef>
              <a:buFont typeface="Wingdings" panose="05000000000000000000" pitchFamily="2" charset="2"/>
              <a:buChar char="§"/>
              <a:tabLst>
                <a:tab pos="1090613"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Set Header and Footer Options: </a:t>
            </a:r>
            <a:r>
              <a:rPr lang="en-US" sz="2100" dirty="0">
                <a:latin typeface="Times New Roman" pitchFamily="18" charset="0"/>
                <a:cs typeface="Times New Roman" pitchFamily="18" charset="0"/>
              </a:rPr>
              <a:t>In the "</a:t>
            </a:r>
            <a:r>
              <a:rPr lang="en-US" sz="2100" b="1" dirty="0">
                <a:latin typeface="Times New Roman" pitchFamily="18" charset="0"/>
                <a:cs typeface="Times New Roman" pitchFamily="18" charset="0"/>
              </a:rPr>
              <a:t>Header and Footer</a:t>
            </a:r>
            <a:r>
              <a:rPr lang="en-US" sz="2100" dirty="0">
                <a:latin typeface="Times New Roman" pitchFamily="18" charset="0"/>
                <a:cs typeface="Times New Roman" pitchFamily="18" charset="0"/>
              </a:rPr>
              <a:t>" dialog box, you can choose from various options:</a:t>
            </a:r>
          </a:p>
          <a:p>
            <a:pPr marL="1254125" indent="-457200" algn="just">
              <a:lnSpc>
                <a:spcPct val="150000"/>
              </a:lnSpc>
              <a:spcBef>
                <a:spcPts val="100"/>
              </a:spcBef>
              <a:buFont typeface="+mj-lt"/>
              <a:buAutoNum type="arabicPeriod"/>
              <a:tabLst>
                <a:tab pos="1090613"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Slide Tab</a:t>
            </a:r>
            <a:r>
              <a:rPr lang="en-US" sz="2100" dirty="0">
                <a:latin typeface="Times New Roman" pitchFamily="18" charset="0"/>
                <a:cs typeface="Times New Roman" pitchFamily="18" charset="0"/>
              </a:rPr>
              <a:t>:</a:t>
            </a:r>
          </a:p>
          <a:p>
            <a:pPr marL="1254125" indent="-457200" algn="just">
              <a:lnSpc>
                <a:spcPct val="150000"/>
              </a:lnSpc>
              <a:spcBef>
                <a:spcPts val="100"/>
              </a:spcBef>
              <a:buFont typeface="Wingdings" panose="05000000000000000000" pitchFamily="2" charset="2"/>
              <a:buChar char="ü"/>
              <a:tabLst>
                <a:tab pos="1090613"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Date and time: </a:t>
            </a:r>
            <a:r>
              <a:rPr lang="en-US" sz="2100" dirty="0">
                <a:latin typeface="Times New Roman" pitchFamily="18" charset="0"/>
                <a:cs typeface="Times New Roman" pitchFamily="18" charset="0"/>
              </a:rPr>
              <a:t>Let you include the current date and time.</a:t>
            </a:r>
          </a:p>
          <a:p>
            <a:pPr marL="1254125" indent="-457200" algn="just">
              <a:lnSpc>
                <a:spcPct val="150000"/>
              </a:lnSpc>
              <a:spcBef>
                <a:spcPts val="100"/>
              </a:spcBef>
              <a:buFont typeface="Wingdings" panose="05000000000000000000" pitchFamily="2" charset="2"/>
              <a:buChar char="ü"/>
              <a:tabLst>
                <a:tab pos="1090613"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 Add the </a:t>
            </a:r>
            <a:r>
              <a:rPr lang="en-US" sz="2100" b="1" dirty="0">
                <a:latin typeface="Times New Roman" pitchFamily="18" charset="0"/>
                <a:cs typeface="Times New Roman" pitchFamily="18" charset="0"/>
              </a:rPr>
              <a:t>slide number </a:t>
            </a:r>
            <a:r>
              <a:rPr lang="en-US" sz="2100" dirty="0">
                <a:latin typeface="Times New Roman" pitchFamily="18" charset="0"/>
                <a:cs typeface="Times New Roman" pitchFamily="18" charset="0"/>
              </a:rPr>
              <a:t>to each slide.</a:t>
            </a:r>
          </a:p>
          <a:p>
            <a:pPr marL="1139825" indent="-342900" algn="just">
              <a:lnSpc>
                <a:spcPct val="150000"/>
              </a:lnSpc>
              <a:spcBef>
                <a:spcPts val="100"/>
              </a:spcBef>
              <a:buFont typeface="Wingdings" panose="05000000000000000000" pitchFamily="2" charset="2"/>
              <a:buChar char="ü"/>
              <a:tabLst>
                <a:tab pos="1090613"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Footer:</a:t>
            </a:r>
            <a:r>
              <a:rPr lang="en-US" sz="2100" dirty="0">
                <a:latin typeface="Times New Roman" pitchFamily="18" charset="0"/>
                <a:cs typeface="Times New Roman" pitchFamily="18" charset="0"/>
              </a:rPr>
              <a:t> Adds text to the bottom of each slide.</a:t>
            </a:r>
          </a:p>
          <a:p>
            <a:pPr marL="1139825" indent="-342900" algn="just">
              <a:lnSpc>
                <a:spcPct val="150000"/>
              </a:lnSpc>
              <a:spcBef>
                <a:spcPts val="100"/>
              </a:spcBef>
              <a:buFont typeface="Wingdings" panose="05000000000000000000" pitchFamily="2" charset="2"/>
              <a:buChar char="ü"/>
              <a:tabLst>
                <a:tab pos="1090613"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Don't show on title slide: </a:t>
            </a:r>
            <a:r>
              <a:rPr lang="en-US" sz="2100" dirty="0">
                <a:latin typeface="Times New Roman" pitchFamily="18" charset="0"/>
                <a:cs typeface="Times New Roman" pitchFamily="18" charset="0"/>
              </a:rPr>
              <a:t>This allows you to exclude the header and footer on the title slide.</a:t>
            </a:r>
          </a:p>
        </p:txBody>
      </p:sp>
    </p:spTree>
    <p:extLst>
      <p:ext uri="{BB962C8B-B14F-4D97-AF65-F5344CB8AC3E}">
        <p14:creationId xmlns:p14="http://schemas.microsoft.com/office/powerpoint/2010/main" val="510184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7</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sp>
        <p:nvSpPr>
          <p:cNvPr id="12" name="object 7"/>
          <p:cNvSpPr txBox="1"/>
          <p:nvPr/>
        </p:nvSpPr>
        <p:spPr>
          <a:xfrm>
            <a:off x="304800" y="1447800"/>
            <a:ext cx="7391400" cy="4452501"/>
          </a:xfrm>
          <a:prstGeom prst="rect">
            <a:avLst/>
          </a:prstGeom>
        </p:spPr>
        <p:txBody>
          <a:bodyPr vert="horz" wrap="square" lIns="0" tIns="12700" rIns="0" bIns="0" rtlCol="0">
            <a:spAutoFit/>
          </a:bodyPr>
          <a:lstStyle/>
          <a:p>
            <a:pPr marL="1254125" indent="-457200" algn="just">
              <a:lnSpc>
                <a:spcPct val="150000"/>
              </a:lnSpc>
              <a:spcBef>
                <a:spcPts val="100"/>
              </a:spcBef>
              <a:buFont typeface="+mj-lt"/>
              <a:buAutoNum type="arabicPeriod" startAt="2"/>
              <a:tabLst>
                <a:tab pos="1090613"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Notes and Handouts Tab</a:t>
            </a:r>
            <a:r>
              <a:rPr lang="en-US" sz="2100" dirty="0">
                <a:latin typeface="Times New Roman" pitchFamily="18" charset="0"/>
                <a:cs typeface="Times New Roman" pitchFamily="18" charset="0"/>
              </a:rPr>
              <a:t>:</a:t>
            </a:r>
          </a:p>
          <a:p>
            <a:pPr marL="1254125" indent="-457200" algn="just">
              <a:lnSpc>
                <a:spcPct val="150000"/>
              </a:lnSpc>
              <a:spcBef>
                <a:spcPts val="100"/>
              </a:spcBef>
              <a:buFont typeface="Wingdings" panose="05000000000000000000" pitchFamily="2" charset="2"/>
              <a:buChar char="ü"/>
              <a:tabLst>
                <a:tab pos="1090613"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Date and time: </a:t>
            </a:r>
            <a:r>
              <a:rPr lang="en-US" sz="2100" dirty="0">
                <a:latin typeface="Times New Roman" pitchFamily="18" charset="0"/>
                <a:cs typeface="Times New Roman" pitchFamily="18" charset="0"/>
              </a:rPr>
              <a:t>Let you include the current date and time. </a:t>
            </a:r>
          </a:p>
          <a:p>
            <a:pPr marL="1254125" indent="-457200" algn="just">
              <a:lnSpc>
                <a:spcPct val="150000"/>
              </a:lnSpc>
              <a:spcBef>
                <a:spcPts val="100"/>
              </a:spcBef>
              <a:buFont typeface="Wingdings" panose="05000000000000000000" pitchFamily="2" charset="2"/>
              <a:buChar char="ü"/>
              <a:tabLst>
                <a:tab pos="1090613"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Header: </a:t>
            </a:r>
            <a:r>
              <a:rPr lang="en-US" sz="2100" dirty="0">
                <a:latin typeface="Times New Roman" pitchFamily="18" charset="0"/>
                <a:cs typeface="Times New Roman" pitchFamily="18" charset="0"/>
              </a:rPr>
              <a:t>Adds text to the top of each slide.</a:t>
            </a:r>
          </a:p>
          <a:p>
            <a:pPr marL="1254125" indent="-457200" algn="just">
              <a:lnSpc>
                <a:spcPct val="150000"/>
              </a:lnSpc>
              <a:spcBef>
                <a:spcPts val="100"/>
              </a:spcBef>
              <a:buFont typeface="Wingdings" panose="05000000000000000000" pitchFamily="2" charset="2"/>
              <a:buChar char="ü"/>
              <a:tabLst>
                <a:tab pos="1090613"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 Add the </a:t>
            </a:r>
            <a:r>
              <a:rPr lang="en-US" sz="2100" b="1" dirty="0">
                <a:latin typeface="Times New Roman" pitchFamily="18" charset="0"/>
                <a:cs typeface="Times New Roman" pitchFamily="18" charset="0"/>
              </a:rPr>
              <a:t>slide number </a:t>
            </a:r>
            <a:r>
              <a:rPr lang="en-US" sz="2100" dirty="0">
                <a:latin typeface="Times New Roman" pitchFamily="18" charset="0"/>
                <a:cs typeface="Times New Roman" pitchFamily="18" charset="0"/>
              </a:rPr>
              <a:t>to each slide.</a:t>
            </a:r>
          </a:p>
          <a:p>
            <a:pPr marL="1139825" indent="-342900" algn="just">
              <a:lnSpc>
                <a:spcPct val="150000"/>
              </a:lnSpc>
              <a:spcBef>
                <a:spcPts val="100"/>
              </a:spcBef>
              <a:buFont typeface="Wingdings" panose="05000000000000000000" pitchFamily="2" charset="2"/>
              <a:buChar char="ü"/>
              <a:tabLst>
                <a:tab pos="1090613"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Footer:</a:t>
            </a:r>
            <a:r>
              <a:rPr lang="en-US" sz="2100" dirty="0">
                <a:latin typeface="Times New Roman" pitchFamily="18" charset="0"/>
                <a:cs typeface="Times New Roman" pitchFamily="18" charset="0"/>
              </a:rPr>
              <a:t> Adds text to the bottom of each slide.</a:t>
            </a:r>
          </a:p>
          <a:p>
            <a:pPr marL="914400" indent="-280988" algn="just">
              <a:lnSpc>
                <a:spcPct val="150000"/>
              </a:lnSpc>
              <a:spcBef>
                <a:spcPts val="100"/>
              </a:spcBef>
              <a:buFont typeface="Wingdings" panose="05000000000000000000" pitchFamily="2" charset="2"/>
              <a:buChar char="§"/>
              <a:tabLst>
                <a:tab pos="855663"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Apply to All or Apply:</a:t>
            </a:r>
          </a:p>
          <a:p>
            <a:pPr marL="796925" algn="just">
              <a:lnSpc>
                <a:spcPct val="150000"/>
              </a:lnSpc>
              <a:spcBef>
                <a:spcPts val="100"/>
              </a:spcBef>
              <a:tabLst>
                <a:tab pos="1090613"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Choose whether to apply the changes to all slides or only to the selected slide.</a:t>
            </a:r>
          </a:p>
        </p:txBody>
      </p:sp>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11210" y="1781174"/>
            <a:ext cx="3876675" cy="4010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2815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8</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sp>
        <p:nvSpPr>
          <p:cNvPr id="12" name="object 7"/>
          <p:cNvSpPr txBox="1"/>
          <p:nvPr/>
        </p:nvSpPr>
        <p:spPr>
          <a:xfrm>
            <a:off x="457200" y="1600200"/>
            <a:ext cx="10820400" cy="1964640"/>
          </a:xfrm>
          <a:prstGeom prst="rect">
            <a:avLst/>
          </a:prstGeom>
        </p:spPr>
        <p:txBody>
          <a:bodyPr vert="horz" wrap="square" lIns="0" tIns="12700" rIns="0" bIns="0" rtlCol="0">
            <a:spAutoFit/>
          </a:bodyPr>
          <a:lstStyle/>
          <a:p>
            <a:pPr marL="1254125" indent="-457200" algn="just">
              <a:lnSpc>
                <a:spcPct val="150000"/>
              </a:lnSpc>
              <a:spcBef>
                <a:spcPts val="100"/>
              </a:spcBef>
              <a:buFont typeface="Wingdings" panose="05000000000000000000" pitchFamily="2" charset="2"/>
              <a:buChar char="§"/>
              <a:tabLst>
                <a:tab pos="1090613"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Date &amp; Time Option: </a:t>
            </a:r>
            <a:r>
              <a:rPr lang="en-US" sz="2100" dirty="0">
                <a:latin typeface="Times New Roman" pitchFamily="18" charset="0"/>
                <a:cs typeface="Times New Roman" pitchFamily="18" charset="0"/>
              </a:rPr>
              <a:t>This command allows you to insert the current date and time onto your slide. You can choose from various date and time formats.</a:t>
            </a:r>
          </a:p>
          <a:p>
            <a:pPr marL="1254125" indent="-457200" algn="just">
              <a:lnSpc>
                <a:spcPct val="150000"/>
              </a:lnSpc>
              <a:spcBef>
                <a:spcPts val="100"/>
              </a:spcBef>
              <a:buFont typeface="Wingdings" panose="05000000000000000000" pitchFamily="2" charset="2"/>
              <a:buChar char="§"/>
              <a:tabLst>
                <a:tab pos="1090613"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Slide Number Option: </a:t>
            </a:r>
            <a:r>
              <a:rPr lang="en-US" sz="2100" dirty="0">
                <a:latin typeface="Times New Roman" pitchFamily="18" charset="0"/>
                <a:cs typeface="Times New Roman" pitchFamily="18" charset="0"/>
              </a:rPr>
              <a:t>Slide Number lets you add slide numbers to your slides. You can customize the format and positioning of slide numbers.</a:t>
            </a:r>
          </a:p>
        </p:txBody>
      </p:sp>
      <p:pic>
        <p:nvPicPr>
          <p:cNvPr id="10" name="Picture 2">
            <a:extLst>
              <a:ext uri="{FF2B5EF4-FFF2-40B4-BE49-F238E27FC236}">
                <a16:creationId xmlns:a16="http://schemas.microsoft.com/office/drawing/2014/main" id="{4328303F-8393-4E2B-BAD0-B67A839A029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93527" y="3931551"/>
            <a:ext cx="4191000" cy="128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Arrow Connector 3">
            <a:extLst>
              <a:ext uri="{FF2B5EF4-FFF2-40B4-BE49-F238E27FC236}">
                <a16:creationId xmlns:a16="http://schemas.microsoft.com/office/drawing/2014/main" id="{C0832E0E-B86B-45CC-A9B4-3AC470BE66BD}"/>
              </a:ext>
            </a:extLst>
          </p:cNvPr>
          <p:cNvCxnSpPr>
            <a:cxnSpLocks/>
            <a:stCxn id="6" idx="0"/>
          </p:cNvCxnSpPr>
          <p:nvPr/>
        </p:nvCxnSpPr>
        <p:spPr>
          <a:xfrm flipV="1">
            <a:off x="5744845" y="4979540"/>
            <a:ext cx="653415" cy="567155"/>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17" name="Straight Arrow Connector 16">
            <a:extLst>
              <a:ext uri="{FF2B5EF4-FFF2-40B4-BE49-F238E27FC236}">
                <a16:creationId xmlns:a16="http://schemas.microsoft.com/office/drawing/2014/main" id="{DBE2F9D1-8105-489B-80FA-CC17B4FA2C19}"/>
              </a:ext>
            </a:extLst>
          </p:cNvPr>
          <p:cNvCxnSpPr>
            <a:cxnSpLocks/>
            <a:stCxn id="18" idx="0"/>
          </p:cNvCxnSpPr>
          <p:nvPr/>
        </p:nvCxnSpPr>
        <p:spPr>
          <a:xfrm flipH="1" flipV="1">
            <a:off x="7315200" y="4953003"/>
            <a:ext cx="734378" cy="593692"/>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sp>
        <p:nvSpPr>
          <p:cNvPr id="6" name="Rectangle 5">
            <a:extLst>
              <a:ext uri="{FF2B5EF4-FFF2-40B4-BE49-F238E27FC236}">
                <a16:creationId xmlns:a16="http://schemas.microsoft.com/office/drawing/2014/main" id="{23FB034F-F7DE-4465-B2BD-BFF8C8D1B7D7}"/>
              </a:ext>
            </a:extLst>
          </p:cNvPr>
          <p:cNvSpPr/>
          <p:nvPr/>
        </p:nvSpPr>
        <p:spPr>
          <a:xfrm>
            <a:off x="5153342" y="5546695"/>
            <a:ext cx="1183005" cy="55102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a:t>Date &amp; Time</a:t>
            </a:r>
          </a:p>
        </p:txBody>
      </p:sp>
      <p:sp>
        <p:nvSpPr>
          <p:cNvPr id="18" name="Rectangle 17">
            <a:extLst>
              <a:ext uri="{FF2B5EF4-FFF2-40B4-BE49-F238E27FC236}">
                <a16:creationId xmlns:a16="http://schemas.microsoft.com/office/drawing/2014/main" id="{117E48C1-8F12-4D60-B8BA-CD95724D8FC3}"/>
              </a:ext>
            </a:extLst>
          </p:cNvPr>
          <p:cNvSpPr/>
          <p:nvPr/>
        </p:nvSpPr>
        <p:spPr>
          <a:xfrm>
            <a:off x="7458075" y="5546695"/>
            <a:ext cx="1183005" cy="55102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a:t>Slide Number</a:t>
            </a:r>
          </a:p>
        </p:txBody>
      </p:sp>
    </p:spTree>
    <p:extLst>
      <p:ext uri="{BB962C8B-B14F-4D97-AF65-F5344CB8AC3E}">
        <p14:creationId xmlns:p14="http://schemas.microsoft.com/office/powerpoint/2010/main" val="4139457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6227064"/>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810"/>
              </a:lnSpc>
            </a:pPr>
            <a:r>
              <a:rPr lang="en-US" spc="-10"/>
              <a:t>Department of Medical Instrumentation Techniques Engineering</a:t>
            </a:r>
            <a:endParaRPr spc="-10" dirty="0"/>
          </a:p>
        </p:txBody>
      </p:sp>
      <p:sp>
        <p:nvSpPr>
          <p:cNvPr id="11" name="Slide Number Placeholder 10"/>
          <p:cNvSpPr>
            <a:spLocks noGrp="1"/>
          </p:cNvSpPr>
          <p:nvPr>
            <p:ph type="sldNum" sz="quarter" idx="7"/>
          </p:nvPr>
        </p:nvSpPr>
        <p:spPr/>
        <p:txBody>
          <a:bodyPr/>
          <a:lstStyle/>
          <a:p>
            <a:pPr marL="38100">
              <a:lnSpc>
                <a:spcPts val="2065"/>
              </a:lnSpc>
            </a:pPr>
            <a:fld id="{81D60167-4931-47E6-BA6A-407CBD079E47}" type="slidenum">
              <a:rPr lang="en-US" smtClean="0"/>
              <a:t>9</a:t>
            </a:fld>
            <a:endParaRPr lang="en-US" dirty="0"/>
          </a:p>
        </p:txBody>
      </p:sp>
      <p:sp>
        <p:nvSpPr>
          <p:cNvPr id="13" name="object 2"/>
          <p:cNvSpPr/>
          <p:nvPr/>
        </p:nvSpPr>
        <p:spPr>
          <a:xfrm>
            <a:off x="272795" y="1295400"/>
            <a:ext cx="11515090" cy="0"/>
          </a:xfrm>
          <a:custGeom>
            <a:avLst/>
            <a:gdLst/>
            <a:ahLst/>
            <a:cxnLst/>
            <a:rect l="l" t="t" r="r" b="b"/>
            <a:pathLst>
              <a:path w="11515090">
                <a:moveTo>
                  <a:pt x="11514709" y="0"/>
                </a:moveTo>
                <a:lnTo>
                  <a:pt x="0" y="0"/>
                </a:lnTo>
              </a:path>
            </a:pathLst>
          </a:custGeom>
          <a:ln w="76200">
            <a:solidFill>
              <a:srgbClr val="5B9BD4"/>
            </a:solidFill>
          </a:ln>
        </p:spPr>
        <p:txBody>
          <a:bodyPr wrap="square" lIns="0" tIns="0" rIns="0" bIns="0" rtlCol="0"/>
          <a:lstStyle/>
          <a:p>
            <a:endParaRPr/>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27000"/>
            <a:ext cx="1092200" cy="109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14"/>
          <p:cNvPicPr/>
          <p:nvPr/>
        </p:nvPicPr>
        <p:blipFill>
          <a:blip r:embed="rId4" cstate="print">
            <a:extLst>
              <a:ext uri="{28A0092B-C50C-407E-A947-70E740481C1C}">
                <a14:useLocalDpi xmlns:a14="http://schemas.microsoft.com/office/drawing/2010/main" val="0"/>
              </a:ext>
            </a:extLst>
          </a:blip>
          <a:stretch>
            <a:fillRect/>
          </a:stretch>
        </p:blipFill>
        <p:spPr>
          <a:xfrm>
            <a:off x="10178192" y="127001"/>
            <a:ext cx="1099408" cy="1092200"/>
          </a:xfrm>
          <a:prstGeom prst="rect">
            <a:avLst/>
          </a:prstGeom>
        </p:spPr>
      </p:pic>
      <p:sp>
        <p:nvSpPr>
          <p:cNvPr id="16" name="object 2"/>
          <p:cNvSpPr txBox="1">
            <a:spLocks noGrp="1"/>
          </p:cNvSpPr>
          <p:nvPr>
            <p:ph type="title"/>
          </p:nvPr>
        </p:nvSpPr>
        <p:spPr>
          <a:xfrm>
            <a:off x="2743200" y="413094"/>
            <a:ext cx="6891655" cy="520014"/>
          </a:xfrm>
          <a:prstGeom prst="rect">
            <a:avLst/>
          </a:prstGeom>
        </p:spPr>
        <p:txBody>
          <a:bodyPr vert="horz" wrap="square" lIns="0" tIns="12065" rIns="0" bIns="0" rtlCol="0">
            <a:spAutoFit/>
          </a:bodyPr>
          <a:lstStyle/>
          <a:p>
            <a:pPr marL="12700" algn="ctr">
              <a:lnSpc>
                <a:spcPct val="100000"/>
              </a:lnSpc>
              <a:spcBef>
                <a:spcPts val="95"/>
              </a:spcBef>
            </a:pPr>
            <a:r>
              <a:rPr lang="en-US" sz="3300" spc="-35" dirty="0">
                <a:latin typeface="Times New Roman" pitchFamily="18" charset="0"/>
                <a:cs typeface="Times New Roman" pitchFamily="18" charset="0"/>
              </a:rPr>
              <a:t>Insert Tab – Inserting Objects </a:t>
            </a:r>
            <a:r>
              <a:rPr lang="en-US" sz="3300" spc="-35" dirty="0">
                <a:latin typeface="+mn-lt"/>
                <a:cs typeface="Times New Roman" pitchFamily="18" charset="0"/>
              </a:rPr>
              <a:t>V</a:t>
            </a:r>
            <a:endParaRPr sz="3300" dirty="0">
              <a:latin typeface="+mn-lt"/>
              <a:cs typeface="Times New Roman" pitchFamily="18" charset="0"/>
            </a:endParaRPr>
          </a:p>
        </p:txBody>
      </p:sp>
      <p:sp>
        <p:nvSpPr>
          <p:cNvPr id="17" name="object 7"/>
          <p:cNvSpPr txBox="1"/>
          <p:nvPr/>
        </p:nvSpPr>
        <p:spPr>
          <a:xfrm>
            <a:off x="294918" y="2758440"/>
            <a:ext cx="11282045" cy="3360792"/>
          </a:xfrm>
          <a:prstGeom prst="rect">
            <a:avLst/>
          </a:prstGeom>
        </p:spPr>
        <p:txBody>
          <a:bodyPr vert="horz" wrap="square" lIns="0" tIns="12700" rIns="0" bIns="0" rtlCol="0">
            <a:spAutoFit/>
          </a:bodyPr>
          <a:lstStyle/>
          <a:p>
            <a:pPr marL="463550" algn="just">
              <a:lnSpc>
                <a:spcPct val="150000"/>
              </a:lnSpc>
              <a:spcBef>
                <a:spcPts val="100"/>
              </a:spcBef>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Symbols, </a:t>
            </a:r>
            <a:r>
              <a:rPr lang="en-US" sz="2100" dirty="0">
                <a:latin typeface="Times New Roman" pitchFamily="18" charset="0"/>
                <a:cs typeface="Times New Roman" pitchFamily="18" charset="0"/>
              </a:rPr>
              <a:t>with their universal recognition and ability to convey concepts concisely, add clarity and professionalism to slides, making them particularly advantageous for international or technical content. </a:t>
            </a:r>
          </a:p>
          <a:p>
            <a:pPr marL="463550" algn="just">
              <a:lnSpc>
                <a:spcPct val="150000"/>
              </a:lnSpc>
              <a:spcBef>
                <a:spcPts val="100"/>
              </a:spcBef>
              <a:tabLst>
                <a:tab pos="860425" algn="l"/>
                <a:tab pos="1800225" algn="l"/>
                <a:tab pos="3978275" algn="l"/>
                <a:tab pos="4418013" algn="l"/>
                <a:tab pos="4991100" algn="l"/>
                <a:tab pos="6665913" algn="l"/>
                <a:tab pos="8788400" algn="l"/>
                <a:tab pos="10288588" algn="l"/>
              </a:tabLst>
            </a:pPr>
            <a:r>
              <a:rPr lang="en-US" sz="2100" b="1" dirty="0">
                <a:latin typeface="Times New Roman" pitchFamily="18" charset="0"/>
                <a:cs typeface="Times New Roman" pitchFamily="18" charset="0"/>
              </a:rPr>
              <a:t>Equations,</a:t>
            </a:r>
            <a:r>
              <a:rPr lang="en-US" sz="2100" dirty="0">
                <a:latin typeface="Times New Roman" pitchFamily="18" charset="0"/>
                <a:cs typeface="Times New Roman" pitchFamily="18" charset="0"/>
              </a:rPr>
              <a:t> on the other hand, provide a means to accurately represent </a:t>
            </a:r>
            <a:r>
              <a:rPr lang="en-US" sz="2100" b="1" dirty="0">
                <a:latin typeface="Times New Roman" pitchFamily="18" charset="0"/>
                <a:cs typeface="Times New Roman" pitchFamily="18" charset="0"/>
              </a:rPr>
              <a:t>mathematical</a:t>
            </a:r>
            <a:r>
              <a:rPr lang="en-US" sz="2100" dirty="0">
                <a:latin typeface="Times New Roman" pitchFamily="18" charset="0"/>
                <a:cs typeface="Times New Roman" pitchFamily="18" charset="0"/>
              </a:rPr>
              <a:t> and </a:t>
            </a:r>
            <a:r>
              <a:rPr lang="en-US" sz="2100" b="1" dirty="0">
                <a:latin typeface="Times New Roman" pitchFamily="18" charset="0"/>
                <a:cs typeface="Times New Roman" pitchFamily="18" charset="0"/>
              </a:rPr>
              <a:t>scientific</a:t>
            </a:r>
            <a:r>
              <a:rPr lang="en-US" sz="2100" dirty="0">
                <a:latin typeface="Times New Roman" pitchFamily="18" charset="0"/>
                <a:cs typeface="Times New Roman" pitchFamily="18" charset="0"/>
              </a:rPr>
              <a:t> relationships, contributing to the precision and professionalism of the presentation. Together, these visual elements not only improve engagement and accessibility but also cater to diverse learning styles. </a:t>
            </a:r>
          </a:p>
        </p:txBody>
      </p:sp>
      <p:pic>
        <p:nvPicPr>
          <p:cNvPr id="409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65895" y="1447800"/>
            <a:ext cx="1524001" cy="131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object 7"/>
          <p:cNvSpPr txBox="1"/>
          <p:nvPr/>
        </p:nvSpPr>
        <p:spPr>
          <a:xfrm>
            <a:off x="304800" y="1339508"/>
            <a:ext cx="9296399" cy="1479892"/>
          </a:xfrm>
          <a:prstGeom prst="rect">
            <a:avLst/>
          </a:prstGeom>
        </p:spPr>
        <p:txBody>
          <a:bodyPr vert="horz" wrap="square" lIns="0" tIns="12700" rIns="0" bIns="0" rtlCol="0">
            <a:spAutoFit/>
          </a:bodyPr>
          <a:lstStyle/>
          <a:p>
            <a:pPr marL="977900" indent="-514350" algn="just">
              <a:lnSpc>
                <a:spcPct val="150000"/>
              </a:lnSpc>
              <a:spcBef>
                <a:spcPts val="100"/>
              </a:spcBef>
              <a:buFont typeface="+mj-lt"/>
              <a:buAutoNum type="romanUcPeriod" startAt="6"/>
              <a:tabLst>
                <a:tab pos="860425" algn="l"/>
                <a:tab pos="1800225" algn="l"/>
                <a:tab pos="3978275" algn="l"/>
                <a:tab pos="4418013" algn="l"/>
                <a:tab pos="4991100" algn="l"/>
                <a:tab pos="6665913" algn="l"/>
                <a:tab pos="8788400" algn="l"/>
                <a:tab pos="10288588" algn="l"/>
              </a:tabLst>
            </a:pPr>
            <a:r>
              <a:rPr lang="en-US" sz="2100" b="1" dirty="0">
                <a:solidFill>
                  <a:schemeClr val="accent6">
                    <a:lumMod val="75000"/>
                  </a:schemeClr>
                </a:solidFill>
                <a:latin typeface="Times New Roman" pitchFamily="18" charset="0"/>
                <a:cs typeface="Times New Roman" pitchFamily="18" charset="0"/>
              </a:rPr>
              <a:t>Symbols Group:</a:t>
            </a:r>
          </a:p>
          <a:p>
            <a:pPr marL="463550" algn="just">
              <a:lnSpc>
                <a:spcPct val="150000"/>
              </a:lnSpc>
              <a:spcBef>
                <a:spcPts val="100"/>
              </a:spcBef>
              <a:tabLst>
                <a:tab pos="860425" algn="l"/>
                <a:tab pos="1800225" algn="l"/>
                <a:tab pos="3978275" algn="l"/>
                <a:tab pos="4418013" algn="l"/>
                <a:tab pos="4991100" algn="l"/>
                <a:tab pos="6665913" algn="l"/>
                <a:tab pos="8788400" algn="l"/>
                <a:tab pos="10288588" algn="l"/>
              </a:tabLst>
            </a:pPr>
            <a:r>
              <a:rPr lang="en-US" sz="2100" dirty="0">
                <a:latin typeface="Times New Roman" pitchFamily="18" charset="0"/>
                <a:cs typeface="Times New Roman" pitchFamily="18" charset="0"/>
              </a:rPr>
              <a:t>The utilization of </a:t>
            </a:r>
            <a:r>
              <a:rPr lang="en-US" sz="2100" b="1" dirty="0">
                <a:latin typeface="Times New Roman" pitchFamily="18" charset="0"/>
                <a:cs typeface="Times New Roman" pitchFamily="18" charset="0"/>
              </a:rPr>
              <a:t>symbols</a:t>
            </a:r>
            <a:r>
              <a:rPr lang="en-US" sz="2100" dirty="0">
                <a:latin typeface="Times New Roman" pitchFamily="18" charset="0"/>
                <a:cs typeface="Times New Roman" pitchFamily="18" charset="0"/>
              </a:rPr>
              <a:t> and </a:t>
            </a:r>
            <a:r>
              <a:rPr lang="en-US" sz="2100" b="1" dirty="0">
                <a:latin typeface="Times New Roman" pitchFamily="18" charset="0"/>
                <a:cs typeface="Times New Roman" pitchFamily="18" charset="0"/>
              </a:rPr>
              <a:t>equations</a:t>
            </a:r>
            <a:r>
              <a:rPr lang="en-US" sz="2100" dirty="0">
                <a:latin typeface="Times New Roman" pitchFamily="18" charset="0"/>
                <a:cs typeface="Times New Roman" pitchFamily="18" charset="0"/>
              </a:rPr>
              <a:t> in PowerPoint presentations offers numerous benefits, enhancing both visual appeal and communicative precision. </a:t>
            </a:r>
          </a:p>
        </p:txBody>
      </p:sp>
    </p:spTree>
    <p:extLst>
      <p:ext uri="{BB962C8B-B14F-4D97-AF65-F5344CB8AC3E}">
        <p14:creationId xmlns:p14="http://schemas.microsoft.com/office/powerpoint/2010/main" val="39034228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4035</TotalTime>
  <Words>1569</Words>
  <Application>Microsoft Office PowerPoint</Application>
  <PresentationFormat>شاشة عريضة</PresentationFormat>
  <Paragraphs>170</Paragraphs>
  <Slides>22</Slides>
  <Notes>21</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22</vt:i4>
      </vt:variant>
    </vt:vector>
  </HeadingPairs>
  <TitlesOfParts>
    <vt:vector size="27" baseType="lpstr">
      <vt:lpstr>Arial</vt:lpstr>
      <vt:lpstr>Calibri</vt:lpstr>
      <vt:lpstr>Times New Roman</vt:lpstr>
      <vt:lpstr>Wingdings</vt:lpstr>
      <vt:lpstr>Office Theme</vt:lpstr>
      <vt:lpstr>  AL-Mustaqbal University</vt:lpstr>
      <vt:lpstr>Insert Tab – Inserting Objects V</vt:lpstr>
      <vt:lpstr>Insert Tab – Inserting Objects V</vt:lpstr>
      <vt:lpstr>Insert Tab – Inserting Objects V</vt:lpstr>
      <vt:lpstr>Insert Tab – Inserting Objects V</vt:lpstr>
      <vt:lpstr>Insert Tab – Inserting Objects V</vt:lpstr>
      <vt:lpstr>Insert Tab – Inserting Objects V</vt:lpstr>
      <vt:lpstr>Insert Tab – Inserting Objects V</vt:lpstr>
      <vt:lpstr>Insert Tab – Inserting Objects V</vt:lpstr>
      <vt:lpstr>Insert Tab – Inserting Objects V</vt:lpstr>
      <vt:lpstr>Insert Tab – Inserting Objects V</vt:lpstr>
      <vt:lpstr>Insert Tab – Inserting Objects V</vt:lpstr>
      <vt:lpstr>Insert Tab – Inserting Objects V</vt:lpstr>
      <vt:lpstr>Insert Tab – Inserting Objects V</vt:lpstr>
      <vt:lpstr>Insert Tab – Inserting Objects V</vt:lpstr>
      <vt:lpstr>Insert Tab – Inserting Objects V</vt:lpstr>
      <vt:lpstr>Insert Tab – Inserting Objects V</vt:lpstr>
      <vt:lpstr>Insert Tab – Inserting Objects V</vt:lpstr>
      <vt:lpstr>Insert Tab – Inserting Objects V</vt:lpstr>
      <vt:lpstr>Insert Tab – Inserting Objects V</vt:lpstr>
      <vt:lpstr>Insert Tab – Inserting Objects V</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waleed Noori</dc:creator>
  <cp:lastModifiedBy>Maher</cp:lastModifiedBy>
  <cp:revision>227</cp:revision>
  <dcterms:created xsi:type="dcterms:W3CDTF">2023-09-27T20:57:12Z</dcterms:created>
  <dcterms:modified xsi:type="dcterms:W3CDTF">2024-10-14T17:00:28Z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2021-02-04T00:00:00Z</vt:filetime>
  </property>
  <property fmtid="{D5CDD505-2E9C-101B-9397-08002B2CF9AE}" pid="3" name="Creator">
    <vt:lpwstr>Microsoft® PowerPoint® 2019</vt:lpwstr>
  </property>
  <property fmtid="{D5CDD505-2E9C-101B-9397-08002B2CF9AE}" pid="4" name="LastSaved">
    <vt:filetime>2023-09-27T00:00:00Z</vt:filetime>
  </property>
</Properties>
</file>