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83" r:id="rId3"/>
    <p:sldId id="282" r:id="rId4"/>
    <p:sldId id="284" r:id="rId5"/>
    <p:sldId id="285" r:id="rId6"/>
    <p:sldId id="286" r:id="rId7"/>
    <p:sldId id="287" r:id="rId8"/>
    <p:sldId id="288" r:id="rId9"/>
    <p:sldId id="290" r:id="rId10"/>
    <p:sldId id="289" r:id="rId11"/>
    <p:sldId id="291" r:id="rId12"/>
    <p:sldId id="281" r:id="rId13"/>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her" initials="MF"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24" autoAdjust="0"/>
    <p:restoredTop sz="94585" autoAdjust="0"/>
  </p:normalViewPr>
  <p:slideViewPr>
    <p:cSldViewPr>
      <p:cViewPr varScale="1">
        <p:scale>
          <a:sx n="83" d="100"/>
          <a:sy n="83" d="100"/>
        </p:scale>
        <p:origin x="398" y="7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2900"/>
          </a:xfrm>
          <a:prstGeom prst="rect">
            <a:avLst/>
          </a:prstGeom>
        </p:spPr>
        <p:txBody>
          <a:bodyPr vert="horz" lIns="91440" tIns="45720" rIns="91440" bIns="45720" rtlCol="0"/>
          <a:lstStyle>
            <a:lvl1pPr algn="r">
              <a:defRPr sz="1200"/>
            </a:lvl1pPr>
          </a:lstStyle>
          <a:p>
            <a:fld id="{FD2B5CA3-DBCA-40BE-9D4E-299789C9A670}" type="datetimeFigureOut">
              <a:rPr lang="en-US" smtClean="0"/>
              <a:t>10/14/2024</a:t>
            </a:fld>
            <a:endParaRPr lang="en-US"/>
          </a:p>
        </p:txBody>
      </p:sp>
      <p:sp>
        <p:nvSpPr>
          <p:cNvPr id="4" name="Slide Image Placeholder 3"/>
          <p:cNvSpPr>
            <a:spLocks noGrp="1" noRot="1" noChangeAspect="1"/>
          </p:cNvSpPr>
          <p:nvPr>
            <p:ph type="sldImg" idx="2"/>
          </p:nvPr>
        </p:nvSpPr>
        <p:spPr>
          <a:xfrm>
            <a:off x="3810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257550"/>
            <a:ext cx="97536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52832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2900"/>
          </a:xfrm>
          <a:prstGeom prst="rect">
            <a:avLst/>
          </a:prstGeom>
        </p:spPr>
        <p:txBody>
          <a:bodyPr vert="horz" lIns="91440" tIns="45720" rIns="91440" bIns="45720" rtlCol="0" anchor="b"/>
          <a:lstStyle>
            <a:lvl1pPr algn="r">
              <a:defRPr sz="1200"/>
            </a:lvl1pPr>
          </a:lstStyle>
          <a:p>
            <a:fld id="{354967FC-D55B-41FD-BC90-644C328E5556}" type="slidenum">
              <a:rPr lang="en-US" smtClean="0"/>
              <a:t>‹#›</a:t>
            </a:fld>
            <a:endParaRPr lang="en-US"/>
          </a:p>
        </p:txBody>
      </p:sp>
    </p:spTree>
    <p:extLst>
      <p:ext uri="{BB962C8B-B14F-4D97-AF65-F5344CB8AC3E}">
        <p14:creationId xmlns:p14="http://schemas.microsoft.com/office/powerpoint/2010/main" val="2215145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1</a:t>
            </a:fld>
            <a:endParaRPr lang="en-US"/>
          </a:p>
        </p:txBody>
      </p:sp>
    </p:spTree>
    <p:extLst>
      <p:ext uri="{BB962C8B-B14F-4D97-AF65-F5344CB8AC3E}">
        <p14:creationId xmlns:p14="http://schemas.microsoft.com/office/powerpoint/2010/main" val="1323158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10</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11</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2</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3</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4</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5</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6</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7</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8</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9</a:t>
            </a:fld>
            <a:endParaRPr lang="en-US"/>
          </a:p>
        </p:txBody>
      </p:sp>
    </p:spTree>
    <p:extLst>
      <p:ext uri="{BB962C8B-B14F-4D97-AF65-F5344CB8AC3E}">
        <p14:creationId xmlns:p14="http://schemas.microsoft.com/office/powerpoint/2010/main" val="2599258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800" b="0" i="0">
                <a:solidFill>
                  <a:schemeClr val="tx1"/>
                </a:solidFill>
                <a:latin typeface="Calibri"/>
                <a:cs typeface="Calibri"/>
              </a:defRPr>
            </a:lvl1pPr>
          </a:lstStyle>
          <a:p>
            <a:pPr marL="12700">
              <a:lnSpc>
                <a:spcPts val="1810"/>
              </a:lnSpc>
            </a:pPr>
            <a:r>
              <a:rPr lang="en-US" spc="-10" smtClean="0"/>
              <a:t>Department of Medical Instrumentation Techniques Engineering</a:t>
            </a:r>
            <a:endParaRPr spc="-10" dirty="0"/>
          </a:p>
        </p:txBody>
      </p:sp>
      <p:sp>
        <p:nvSpPr>
          <p:cNvPr id="6" name="Holder 6"/>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38100">
              <a:lnSpc>
                <a:spcPts val="2065"/>
              </a:lnSpc>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C55A1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04800" y="6324600"/>
            <a:ext cx="6093460" cy="259741"/>
          </a:xfrm>
        </p:spPr>
        <p:txBody>
          <a:bodyPr lIns="0" tIns="0" rIns="0" bIns="0"/>
          <a:lstStyle>
            <a:lvl1pPr>
              <a:defRPr sz="1800" b="0" i="0">
                <a:solidFill>
                  <a:schemeClr val="tx1"/>
                </a:solidFill>
                <a:latin typeface="Calibri"/>
                <a:cs typeface="Calibri"/>
              </a:defRPr>
            </a:lvl1pPr>
          </a:lstStyle>
          <a:p>
            <a:pPr marL="12700">
              <a:lnSpc>
                <a:spcPts val="1810"/>
              </a:lnSpc>
            </a:pPr>
            <a:r>
              <a:rPr lang="en-US" spc="-10" dirty="0" smtClean="0"/>
              <a:t>Department of Medical Instrumentation Techniques Engineering</a:t>
            </a:r>
            <a:endParaRPr spc="-10" dirty="0"/>
          </a:p>
        </p:txBody>
      </p:sp>
      <p:sp>
        <p:nvSpPr>
          <p:cNvPr id="6" name="Holder 6"/>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38100">
              <a:lnSpc>
                <a:spcPts val="2065"/>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C55A11"/>
                </a:solidFill>
                <a:latin typeface="Calibri"/>
                <a:cs typeface="Calibri"/>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800" b="0" i="0">
                <a:solidFill>
                  <a:schemeClr val="tx1"/>
                </a:solidFill>
                <a:latin typeface="Calibri"/>
                <a:cs typeface="Calibri"/>
              </a:defRPr>
            </a:lvl1pPr>
          </a:lstStyle>
          <a:p>
            <a:pPr marL="12700">
              <a:lnSpc>
                <a:spcPts val="1810"/>
              </a:lnSpc>
            </a:pPr>
            <a:r>
              <a:rPr lang="en-US" spc="-10" smtClean="0"/>
              <a:t>Department of Medical Instrumentation Techniques Engineering</a:t>
            </a:r>
            <a:endParaRPr spc="-10" dirty="0"/>
          </a:p>
        </p:txBody>
      </p:sp>
      <p:sp>
        <p:nvSpPr>
          <p:cNvPr id="7" name="Holder 7"/>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38100">
              <a:lnSpc>
                <a:spcPts val="2065"/>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C55A1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defRPr sz="1800" b="0" i="0">
                <a:solidFill>
                  <a:schemeClr val="tx1"/>
                </a:solidFill>
                <a:latin typeface="Calibri"/>
                <a:cs typeface="Calibri"/>
              </a:defRPr>
            </a:lvl1pPr>
          </a:lstStyle>
          <a:p>
            <a:pPr marL="12700">
              <a:lnSpc>
                <a:spcPts val="1810"/>
              </a:lnSpc>
            </a:pPr>
            <a:r>
              <a:rPr lang="en-US" spc="-10" smtClean="0"/>
              <a:t>Department of Medical Instrumentation Techniques Engineering</a:t>
            </a:r>
            <a:endParaRPr spc="-10" dirty="0"/>
          </a:p>
        </p:txBody>
      </p:sp>
      <p:sp>
        <p:nvSpPr>
          <p:cNvPr id="5" name="Holder 5"/>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38100">
              <a:lnSpc>
                <a:spcPts val="2065"/>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800" b="0" i="0">
                <a:solidFill>
                  <a:schemeClr val="tx1"/>
                </a:solidFill>
                <a:latin typeface="Calibri"/>
                <a:cs typeface="Calibri"/>
              </a:defRPr>
            </a:lvl1pPr>
          </a:lstStyle>
          <a:p>
            <a:pPr marL="12700">
              <a:lnSpc>
                <a:spcPts val="1810"/>
              </a:lnSpc>
            </a:pPr>
            <a:r>
              <a:rPr lang="en-US" spc="-10" smtClean="0"/>
              <a:t>Department of Medical Instrumentation Techniques Engineering</a:t>
            </a:r>
            <a:endParaRPr spc="-10" dirty="0"/>
          </a:p>
        </p:txBody>
      </p:sp>
      <p:sp>
        <p:nvSpPr>
          <p:cNvPr id="4" name="Holder 4"/>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38100">
              <a:lnSpc>
                <a:spcPts val="2065"/>
              </a:lnSpc>
            </a:pPr>
            <a:fld id="{81D60167-4931-47E6-BA6A-407CBD079E47}" type="slidenum">
              <a:rPr dirty="0"/>
              <a:t>‹#›</a:t>
            </a:fld>
            <a:endParaRPr dirty="0"/>
          </a:p>
        </p:txBody>
      </p:sp>
      <p:sp>
        <p:nvSpPr>
          <p:cNvPr id="5" name="Holder 2"/>
          <p:cNvSpPr>
            <a:spLocks noGrp="1"/>
          </p:cNvSpPr>
          <p:nvPr>
            <p:ph type="title"/>
          </p:nvPr>
        </p:nvSpPr>
        <p:spPr>
          <a:xfrm>
            <a:off x="4267200" y="284481"/>
            <a:ext cx="3344291" cy="574040"/>
          </a:xfrm>
        </p:spPr>
        <p:txBody>
          <a:bodyPr lIns="0" tIns="0" rIns="0" bIns="0"/>
          <a:lstStyle>
            <a:lvl1pPr>
              <a:defRPr sz="3600" b="1" i="0">
                <a:solidFill>
                  <a:srgbClr val="C55A11"/>
                </a:solidFill>
                <a:latin typeface="Calibri"/>
                <a:cs typeface="Calibri"/>
              </a:defRPr>
            </a:lvl1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19" name="bg object 19"/>
          <p:cNvSpPr/>
          <p:nvPr/>
        </p:nvSpPr>
        <p:spPr>
          <a:xfrm>
            <a:off x="304800" y="1132332"/>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2" name="Holder 2"/>
          <p:cNvSpPr>
            <a:spLocks noGrp="1"/>
          </p:cNvSpPr>
          <p:nvPr>
            <p:ph type="title"/>
          </p:nvPr>
        </p:nvSpPr>
        <p:spPr>
          <a:xfrm>
            <a:off x="4267200" y="284481"/>
            <a:ext cx="3344291" cy="574040"/>
          </a:xfrm>
          <a:prstGeom prst="rect">
            <a:avLst/>
          </a:prstGeom>
        </p:spPr>
        <p:txBody>
          <a:bodyPr wrap="square" lIns="0" tIns="0" rIns="0" bIns="0">
            <a:spAutoFit/>
          </a:bodyPr>
          <a:lstStyle>
            <a:lvl1pPr>
              <a:defRPr sz="3600" b="1" i="0">
                <a:solidFill>
                  <a:srgbClr val="C55A11"/>
                </a:solidFill>
                <a:latin typeface="Calibri"/>
                <a:cs typeface="Calibri"/>
              </a:defRPr>
            </a:lvl1pPr>
          </a:lstStyle>
          <a:p>
            <a:endParaRPr dirty="0"/>
          </a:p>
        </p:txBody>
      </p:sp>
      <p:sp>
        <p:nvSpPr>
          <p:cNvPr id="3" name="Holder 3"/>
          <p:cNvSpPr>
            <a:spLocks noGrp="1"/>
          </p:cNvSpPr>
          <p:nvPr>
            <p:ph type="body" idx="1"/>
          </p:nvPr>
        </p:nvSpPr>
        <p:spPr>
          <a:xfrm>
            <a:off x="578002" y="2277617"/>
            <a:ext cx="8379459" cy="2494915"/>
          </a:xfrm>
          <a:prstGeom prst="rect">
            <a:avLst/>
          </a:prstGeom>
        </p:spPr>
        <p:txBody>
          <a:bodyPr wrap="square" lIns="0" tIns="0" rIns="0" bIns="0">
            <a:spAutoFit/>
          </a:bodyPr>
          <a:lstStyle>
            <a:lvl1pPr>
              <a:defRPr sz="1800" b="0" i="0">
                <a:solidFill>
                  <a:schemeClr val="tx1"/>
                </a:solidFill>
                <a:latin typeface="Times New Roman"/>
                <a:cs typeface="Times New Roman"/>
              </a:defRPr>
            </a:lvl1pPr>
          </a:lstStyle>
          <a:p>
            <a:endParaRPr dirty="0"/>
          </a:p>
        </p:txBody>
      </p:sp>
      <p:sp>
        <p:nvSpPr>
          <p:cNvPr id="4" name="Holder 4"/>
          <p:cNvSpPr>
            <a:spLocks noGrp="1"/>
          </p:cNvSpPr>
          <p:nvPr>
            <p:ph type="ftr" sz="quarter" idx="5"/>
          </p:nvPr>
        </p:nvSpPr>
        <p:spPr>
          <a:xfrm>
            <a:off x="383540" y="6369658"/>
            <a:ext cx="6322060" cy="230832"/>
          </a:xfrm>
          <a:prstGeom prst="rect">
            <a:avLst/>
          </a:prstGeom>
        </p:spPr>
        <p:txBody>
          <a:bodyPr wrap="square" lIns="0" tIns="0" rIns="0" bIns="0">
            <a:spAutoFit/>
          </a:bodyPr>
          <a:lstStyle>
            <a:lvl1pPr>
              <a:defRPr sz="1800" b="0" i="0">
                <a:solidFill>
                  <a:schemeClr val="tx1"/>
                </a:solidFill>
                <a:latin typeface="Calibri"/>
                <a:cs typeface="Calibri"/>
              </a:defRPr>
            </a:lvl1pPr>
          </a:lstStyle>
          <a:p>
            <a:pPr marL="12700">
              <a:lnSpc>
                <a:spcPts val="1810"/>
              </a:lnSpc>
            </a:pPr>
            <a:r>
              <a:rPr lang="en-US" spc="-10" dirty="0" smtClean="0"/>
              <a:t>Department of Medical Instrumentation Techniques Engineering</a:t>
            </a:r>
            <a:endParaRPr spc="-10" dirty="0"/>
          </a:p>
        </p:txBody>
      </p:sp>
      <p:sp>
        <p:nvSpPr>
          <p:cNvPr id="6" name="Holder 6"/>
          <p:cNvSpPr>
            <a:spLocks noGrp="1"/>
          </p:cNvSpPr>
          <p:nvPr>
            <p:ph type="sldNum" sz="quarter" idx="7"/>
          </p:nvPr>
        </p:nvSpPr>
        <p:spPr>
          <a:xfrm>
            <a:off x="10883138" y="6356414"/>
            <a:ext cx="307975" cy="287020"/>
          </a:xfrm>
          <a:prstGeom prst="rect">
            <a:avLst/>
          </a:prstGeom>
        </p:spPr>
        <p:txBody>
          <a:bodyPr wrap="square" lIns="0" tIns="0" rIns="0" bIns="0">
            <a:spAutoFit/>
          </a:bodyPr>
          <a:lstStyle>
            <a:lvl1pPr>
              <a:defRPr sz="1800" b="0" i="0">
                <a:solidFill>
                  <a:schemeClr val="tx1"/>
                </a:solidFill>
                <a:latin typeface="Calibri"/>
                <a:cs typeface="Calibri"/>
              </a:defRPr>
            </a:lvl1pPr>
          </a:lstStyle>
          <a:p>
            <a:pPr marL="38100">
              <a:lnSpc>
                <a:spcPts val="2065"/>
              </a:lnSpc>
            </a:pPr>
            <a:fld id="{81D60167-4931-47E6-BA6A-407CBD079E47}" type="slidenum">
              <a:rPr dirty="0"/>
              <a:t>‹#›</a:t>
            </a:fld>
            <a:endParaRPr dirty="0"/>
          </a:p>
        </p:txBody>
      </p:sp>
      <p:pic>
        <p:nvPicPr>
          <p:cNvPr id="11" name="Picture 3"/>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838200" y="76201"/>
            <a:ext cx="990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p:cNvPicPr/>
          <p:nvPr userDrawn="1"/>
        </p:nvPicPr>
        <p:blipFill>
          <a:blip r:embed="rId8" cstate="print">
            <a:extLst>
              <a:ext uri="{28A0092B-C50C-407E-A947-70E740481C1C}">
                <a14:useLocalDpi xmlns:a14="http://schemas.microsoft.com/office/drawing/2010/main" val="0"/>
              </a:ext>
            </a:extLst>
          </a:blip>
          <a:stretch>
            <a:fillRect/>
          </a:stretch>
        </p:blipFill>
        <p:spPr>
          <a:xfrm>
            <a:off x="10439400" y="76201"/>
            <a:ext cx="896208" cy="938788"/>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defRPr>
          <a:latin typeface="Times New Roman" pitchFamily="18" charset="0"/>
          <a:ea typeface="+mj-ea"/>
          <a:cs typeface="Times New Roman" pitchFamily="18" charset="0"/>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76201"/>
            <a:ext cx="12954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bject 2"/>
          <p:cNvSpPr/>
          <p:nvPr/>
        </p:nvSpPr>
        <p:spPr>
          <a:xfrm>
            <a:off x="272795" y="1437132"/>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3" name="object 3"/>
          <p:cNvSpPr txBox="1">
            <a:spLocks noGrp="1"/>
          </p:cNvSpPr>
          <p:nvPr>
            <p:ph type="title"/>
          </p:nvPr>
        </p:nvSpPr>
        <p:spPr>
          <a:xfrm>
            <a:off x="3406736" y="476301"/>
            <a:ext cx="5247208" cy="566822"/>
          </a:xfrm>
          <a:prstGeom prst="rect">
            <a:avLst/>
          </a:prstGeom>
        </p:spPr>
        <p:txBody>
          <a:bodyPr vert="horz" wrap="square" lIns="0" tIns="12700" rIns="0" bIns="0" rtlCol="0">
            <a:spAutoFit/>
          </a:bodyPr>
          <a:lstStyle/>
          <a:p>
            <a:pPr marL="12700">
              <a:lnSpc>
                <a:spcPct val="100000"/>
              </a:lnSpc>
              <a:spcBef>
                <a:spcPts val="100"/>
              </a:spcBef>
            </a:pPr>
            <a:r>
              <a:rPr lang="ar-IQ" spc="-15" dirty="0" smtClean="0">
                <a:solidFill>
                  <a:srgbClr val="000000"/>
                </a:solidFill>
              </a:rPr>
              <a:t>  </a:t>
            </a:r>
            <a:r>
              <a:rPr lang="en-US" spc="-15" dirty="0" smtClean="0">
                <a:solidFill>
                  <a:srgbClr val="000000"/>
                </a:solidFill>
              </a:rPr>
              <a:t>AL-</a:t>
            </a:r>
            <a:r>
              <a:rPr lang="en-US" spc="-15" dirty="0" err="1" smtClean="0">
                <a:solidFill>
                  <a:srgbClr val="000000"/>
                </a:solidFill>
              </a:rPr>
              <a:t>Mustaqbal</a:t>
            </a:r>
            <a:r>
              <a:rPr lang="en-US" spc="-15" dirty="0" smtClean="0">
                <a:solidFill>
                  <a:srgbClr val="000000"/>
                </a:solidFill>
              </a:rPr>
              <a:t> University</a:t>
            </a:r>
            <a:endParaRPr lang="en-US" spc="-15" dirty="0">
              <a:solidFill>
                <a:srgbClr val="000000"/>
              </a:solidFill>
            </a:endParaRPr>
          </a:p>
        </p:txBody>
      </p:sp>
      <p:sp>
        <p:nvSpPr>
          <p:cNvPr id="4" name="object 4"/>
          <p:cNvSpPr txBox="1"/>
          <p:nvPr/>
        </p:nvSpPr>
        <p:spPr>
          <a:xfrm>
            <a:off x="5638800" y="4707147"/>
            <a:ext cx="5662454" cy="1256754"/>
          </a:xfrm>
          <a:prstGeom prst="rect">
            <a:avLst/>
          </a:prstGeom>
        </p:spPr>
        <p:txBody>
          <a:bodyPr vert="horz" wrap="square" lIns="0" tIns="12700" rIns="0" bIns="0" rtlCol="0">
            <a:spAutoFit/>
          </a:bodyPr>
          <a:lstStyle/>
          <a:p>
            <a:pPr marL="12700" marR="5080" indent="5715" algn="ctr">
              <a:lnSpc>
                <a:spcPct val="100000"/>
              </a:lnSpc>
              <a:spcBef>
                <a:spcPts val="100"/>
              </a:spcBef>
            </a:pPr>
            <a:r>
              <a:rPr lang="en-US" sz="2000" spc="-15" dirty="0">
                <a:solidFill>
                  <a:prstClr val="black"/>
                </a:solidFill>
              </a:rPr>
              <a:t>By</a:t>
            </a:r>
            <a:r>
              <a:rPr lang="en-US" sz="2000" spc="-20" dirty="0">
                <a:solidFill>
                  <a:prstClr val="black"/>
                </a:solidFill>
              </a:rPr>
              <a:t> </a:t>
            </a:r>
            <a:r>
              <a:rPr lang="en-US" sz="2000" b="1" spc="-75" dirty="0">
                <a:solidFill>
                  <a:prstClr val="black"/>
                </a:solidFill>
              </a:rPr>
              <a:t>M.Sc.</a:t>
            </a:r>
            <a:r>
              <a:rPr lang="en-US" sz="2000" b="1" spc="-20" dirty="0">
                <a:solidFill>
                  <a:prstClr val="black"/>
                </a:solidFill>
              </a:rPr>
              <a:t> </a:t>
            </a:r>
            <a:r>
              <a:rPr lang="en-US" sz="2000" b="1" spc="-20" dirty="0" err="1"/>
              <a:t>Shahlaa</a:t>
            </a:r>
            <a:r>
              <a:rPr lang="en-US" sz="2000" b="1" spc="-20" dirty="0"/>
              <a:t> </a:t>
            </a:r>
            <a:r>
              <a:rPr lang="en-US" sz="2000" b="1" spc="-20" dirty="0" err="1"/>
              <a:t>yaseen</a:t>
            </a:r>
            <a:endParaRPr lang="ar-IQ" sz="2000" b="1" spc="-20"/>
          </a:p>
          <a:p>
            <a:pPr marL="12700" marR="5080" lvl="0" indent="5715" algn="ctr">
              <a:spcBef>
                <a:spcPts val="100"/>
              </a:spcBef>
            </a:pPr>
            <a:r>
              <a:rPr lang="en-US" sz="2000" b="1" spc="-20" smtClean="0">
                <a:solidFill>
                  <a:prstClr val="black"/>
                </a:solidFill>
              </a:rPr>
              <a:t>College </a:t>
            </a:r>
            <a:r>
              <a:rPr lang="en-US" sz="2000" b="1" spc="-20" dirty="0">
                <a:solidFill>
                  <a:prstClr val="black"/>
                </a:solidFill>
              </a:rPr>
              <a:t>of Engineering and Technology</a:t>
            </a:r>
          </a:p>
          <a:p>
            <a:pPr lvl="0" algn="ctr"/>
            <a:r>
              <a:rPr lang="en-US" sz="2000" b="1" dirty="0">
                <a:solidFill>
                  <a:prstClr val="black"/>
                </a:solidFill>
              </a:rPr>
              <a:t>Department of Medical Instrumentation Techniques Engineering</a:t>
            </a:r>
            <a:endParaRPr lang="en-US" sz="2000" dirty="0">
              <a:solidFill>
                <a:prstClr val="black"/>
              </a:solidFill>
            </a:endParaRPr>
          </a:p>
        </p:txBody>
      </p:sp>
      <p:sp>
        <p:nvSpPr>
          <p:cNvPr id="6" name="object 6"/>
          <p:cNvSpPr txBox="1"/>
          <p:nvPr/>
        </p:nvSpPr>
        <p:spPr>
          <a:xfrm>
            <a:off x="5486400" y="1849861"/>
            <a:ext cx="6095999" cy="2255105"/>
          </a:xfrm>
          <a:prstGeom prst="rect">
            <a:avLst/>
          </a:prstGeom>
        </p:spPr>
        <p:txBody>
          <a:bodyPr vert="horz" wrap="square" lIns="0" tIns="13335" rIns="0" bIns="0" rtlCol="0">
            <a:spAutoFit/>
          </a:bodyPr>
          <a:lstStyle/>
          <a:p>
            <a:pPr marL="1347470" marR="5080" lvl="0" indent="-1335405" algn="ctr">
              <a:lnSpc>
                <a:spcPct val="150000"/>
              </a:lnSpc>
              <a:spcBef>
                <a:spcPts val="105"/>
              </a:spcBef>
            </a:pPr>
            <a:r>
              <a:rPr lang="en-US" sz="4000" b="1" spc="-10" dirty="0">
                <a:solidFill>
                  <a:srgbClr val="5B9BD4"/>
                </a:solidFill>
                <a:cs typeface="Calibri"/>
              </a:rPr>
              <a:t>Microsoft </a:t>
            </a:r>
            <a:r>
              <a:rPr lang="en-US" sz="4000" b="1" spc="-25" dirty="0">
                <a:solidFill>
                  <a:srgbClr val="5B9BD4"/>
                </a:solidFill>
                <a:cs typeface="Calibri"/>
              </a:rPr>
              <a:t>PowerPoint</a:t>
            </a:r>
          </a:p>
          <a:p>
            <a:pPr marL="1347470" marR="5080" lvl="0" indent="-1335405" algn="ctr">
              <a:lnSpc>
                <a:spcPct val="150000"/>
              </a:lnSpc>
              <a:spcBef>
                <a:spcPts val="105"/>
              </a:spcBef>
            </a:pPr>
            <a:r>
              <a:rPr lang="en-US" sz="2800" b="1" spc="-10" dirty="0">
                <a:solidFill>
                  <a:prstClr val="black"/>
                </a:solidFill>
                <a:cs typeface="Calibri"/>
              </a:rPr>
              <a:t>Lecture</a:t>
            </a:r>
            <a:r>
              <a:rPr lang="en-US" sz="2800" b="1" spc="-5" dirty="0">
                <a:solidFill>
                  <a:prstClr val="black"/>
                </a:solidFill>
                <a:cs typeface="Calibri"/>
              </a:rPr>
              <a:t> </a:t>
            </a:r>
            <a:r>
              <a:rPr lang="en-US" sz="2800" b="1" spc="-5" dirty="0" smtClean="0">
                <a:solidFill>
                  <a:prstClr val="black"/>
                </a:solidFill>
                <a:cs typeface="Calibri"/>
              </a:rPr>
              <a:t>5</a:t>
            </a:r>
            <a:endParaRPr lang="en-US" sz="2800" b="1" spc="-5" dirty="0">
              <a:solidFill>
                <a:prstClr val="black"/>
              </a:solidFill>
              <a:cs typeface="Calibri"/>
            </a:endParaRPr>
          </a:p>
          <a:p>
            <a:pPr marL="1347470" marR="5080" lvl="0" indent="-1335405" algn="ctr">
              <a:lnSpc>
                <a:spcPct val="150000"/>
              </a:lnSpc>
              <a:spcBef>
                <a:spcPts val="105"/>
              </a:spcBef>
            </a:pPr>
            <a:r>
              <a:rPr lang="en-US" sz="2800" b="1" spc="-5" dirty="0" smtClean="0">
                <a:solidFill>
                  <a:prstClr val="black"/>
                </a:solidFill>
                <a:cs typeface="Calibri"/>
              </a:rPr>
              <a:t>Insert </a:t>
            </a:r>
            <a:r>
              <a:rPr lang="en-US" sz="2800" b="1" spc="-5" dirty="0">
                <a:solidFill>
                  <a:prstClr val="black"/>
                </a:solidFill>
                <a:cs typeface="Calibri"/>
              </a:rPr>
              <a:t>Tab – Inserting </a:t>
            </a:r>
            <a:r>
              <a:rPr lang="en-US" sz="2800" b="1" spc="-5" dirty="0" smtClean="0">
                <a:solidFill>
                  <a:prstClr val="black"/>
                </a:solidFill>
                <a:cs typeface="Calibri"/>
              </a:rPr>
              <a:t>Objects III</a:t>
            </a:r>
            <a:endParaRPr lang="en-US" sz="2800" dirty="0">
              <a:solidFill>
                <a:prstClr val="black"/>
              </a:solidFill>
              <a:cs typeface="Calibri"/>
            </a:endParaRPr>
          </a:p>
        </p:txBody>
      </p:sp>
      <p:sp>
        <p:nvSpPr>
          <p:cNvPr id="7" name="object 7"/>
          <p:cNvSpPr/>
          <p:nvPr/>
        </p:nvSpPr>
        <p:spPr>
          <a:xfrm>
            <a:off x="304800" y="63246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13"/>
          <p:cNvPicPr/>
          <p:nvPr/>
        </p:nvPicPr>
        <p:blipFill>
          <a:blip r:embed="rId4" cstate="print">
            <a:extLst>
              <a:ext uri="{28A0092B-C50C-407E-A947-70E740481C1C}">
                <a14:useLocalDpi xmlns:a14="http://schemas.microsoft.com/office/drawing/2010/main" val="0"/>
              </a:ext>
            </a:extLst>
          </a:blip>
          <a:stretch>
            <a:fillRect/>
          </a:stretch>
        </p:blipFill>
        <p:spPr>
          <a:xfrm>
            <a:off x="10152792" y="128013"/>
            <a:ext cx="1148462" cy="1243587"/>
          </a:xfrm>
          <a:prstGeom prst="rect">
            <a:avLst/>
          </a:prstGeom>
        </p:spPr>
      </p:pic>
      <p:sp>
        <p:nvSpPr>
          <p:cNvPr id="16" name="Slide Number Placeholder 15"/>
          <p:cNvSpPr>
            <a:spLocks noGrp="1"/>
          </p:cNvSpPr>
          <p:nvPr>
            <p:ph type="sldNum" sz="quarter" idx="7"/>
          </p:nvPr>
        </p:nvSpPr>
        <p:spPr>
          <a:xfrm>
            <a:off x="10969625" y="6400800"/>
            <a:ext cx="307975" cy="287020"/>
          </a:xfrm>
        </p:spPr>
        <p:txBody>
          <a:bodyPr/>
          <a:lstStyle/>
          <a:p>
            <a:pPr marL="38100">
              <a:lnSpc>
                <a:spcPts val="2065"/>
              </a:lnSpc>
            </a:pPr>
            <a:fld id="{81D60167-4931-47E6-BA6A-407CBD079E47}" type="slidenum">
              <a:rPr lang="en-US" smtClean="0"/>
              <a:t>1</a:t>
            </a:fld>
            <a:endParaRPr lang="en-US" dirty="0"/>
          </a:p>
        </p:txBody>
      </p:sp>
      <p:sp>
        <p:nvSpPr>
          <p:cNvPr id="17" name="Footer Placeholder 16"/>
          <p:cNvSpPr>
            <a:spLocks noGrp="1"/>
          </p:cNvSpPr>
          <p:nvPr>
            <p:ph type="ftr" sz="quarter" idx="5"/>
          </p:nvPr>
        </p:nvSpPr>
        <p:spPr>
          <a:xfrm>
            <a:off x="383540" y="6445859"/>
            <a:ext cx="6093460" cy="259741"/>
          </a:xfrm>
        </p:spPr>
        <p:txBody>
          <a:bodyPr/>
          <a:lstStyle/>
          <a:p>
            <a:pPr marL="12700">
              <a:lnSpc>
                <a:spcPts val="1810"/>
              </a:lnSpc>
            </a:pPr>
            <a:r>
              <a:rPr lang="en-US" spc="-10" dirty="0" smtClean="0"/>
              <a:t>Department of Medical Instrumentation Techniques Engineering</a:t>
            </a:r>
            <a:endParaRPr lang="en-US" spc="-10" dirty="0"/>
          </a:p>
        </p:txBody>
      </p:sp>
      <p:pic>
        <p:nvPicPr>
          <p:cNvPr id="2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1200" y="76201"/>
            <a:ext cx="12954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20"/>
          <p:cNvPicPr/>
          <p:nvPr/>
        </p:nvPicPr>
        <p:blipFill>
          <a:blip r:embed="rId4" cstate="print">
            <a:extLst>
              <a:ext uri="{28A0092B-C50C-407E-A947-70E740481C1C}">
                <a14:useLocalDpi xmlns:a14="http://schemas.microsoft.com/office/drawing/2010/main" val="0"/>
              </a:ext>
            </a:extLst>
          </a:blip>
          <a:stretch>
            <a:fillRect/>
          </a:stretch>
        </p:blipFill>
        <p:spPr>
          <a:xfrm>
            <a:off x="10178192" y="128013"/>
            <a:ext cx="1148462" cy="1243587"/>
          </a:xfrm>
          <a:prstGeom prst="rect">
            <a:avLst/>
          </a:prstGeom>
        </p:spPr>
      </p:pic>
      <p:pic>
        <p:nvPicPr>
          <p:cNvPr id="18" name="image1.png"/>
          <p:cNvPicPr/>
          <p:nvPr/>
        </p:nvPicPr>
        <p:blipFill>
          <a:blip r:embed="rId5" cstate="print"/>
          <a:stretch>
            <a:fillRect/>
          </a:stretch>
        </p:blipFill>
        <p:spPr>
          <a:xfrm>
            <a:off x="762000" y="1752600"/>
            <a:ext cx="4419600" cy="4100392"/>
          </a:xfrm>
          <a:prstGeom prst="rect">
            <a:avLst/>
          </a:prstGeom>
          <a:solidFill>
            <a:srgbClr val="FFFFFF">
              <a:shade val="85000"/>
            </a:srgbClr>
          </a:solidFill>
          <a:ln w="88900" cap="sq">
            <a:solidFill>
              <a:schemeClr val="accent6">
                <a:lumMod val="40000"/>
                <a:lumOff val="60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smtClean="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10</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smtClean="0">
                <a:latin typeface="Times New Roman" pitchFamily="18" charset="0"/>
                <a:cs typeface="Times New Roman" pitchFamily="18" charset="0"/>
              </a:rPr>
              <a:t>Insert Tab </a:t>
            </a:r>
            <a:r>
              <a:rPr lang="en-US" sz="3300" spc="-35" dirty="0">
                <a:latin typeface="Times New Roman" pitchFamily="18" charset="0"/>
                <a:cs typeface="Times New Roman" pitchFamily="18" charset="0"/>
              </a:rPr>
              <a:t>– Inserting </a:t>
            </a:r>
            <a:r>
              <a:rPr lang="en-US" sz="3300" spc="-35" dirty="0" smtClean="0">
                <a:latin typeface="Times New Roman" pitchFamily="18" charset="0"/>
                <a:cs typeface="Times New Roman" pitchFamily="18" charset="0"/>
              </a:rPr>
              <a:t>Objects </a:t>
            </a:r>
            <a:r>
              <a:rPr lang="en-US" sz="3300" spc="-35" dirty="0" smtClean="0">
                <a:latin typeface="+mn-lt"/>
                <a:cs typeface="Times New Roman" pitchFamily="18" charset="0"/>
              </a:rPr>
              <a:t>III</a:t>
            </a:r>
            <a:endParaRPr sz="3300" dirty="0">
              <a:latin typeface="+mn-lt"/>
              <a:cs typeface="Times New Roman" pitchFamily="18" charset="0"/>
            </a:endParaRPr>
          </a:p>
        </p:txBody>
      </p:sp>
      <p:sp>
        <p:nvSpPr>
          <p:cNvPr id="12" name="object 7"/>
          <p:cNvSpPr txBox="1"/>
          <p:nvPr/>
        </p:nvSpPr>
        <p:spPr>
          <a:xfrm>
            <a:off x="559658" y="1477567"/>
            <a:ext cx="11098942" cy="3457357"/>
          </a:xfrm>
          <a:prstGeom prst="rect">
            <a:avLst/>
          </a:prstGeom>
        </p:spPr>
        <p:txBody>
          <a:bodyPr vert="horz" wrap="square" lIns="0" tIns="12700" rIns="0" bIns="0" rtlCol="0">
            <a:spAutoFit/>
          </a:bodyPr>
          <a:lstStyle/>
          <a:p>
            <a:pPr marL="692150" indent="-290513"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smtClean="0">
                <a:latin typeface="Times New Roman" pitchFamily="18" charset="0"/>
                <a:cs typeface="Times New Roman" pitchFamily="18" charset="0"/>
              </a:rPr>
              <a:t>Convert</a:t>
            </a:r>
          </a:p>
          <a:p>
            <a:pPr marL="966788" indent="-342900" algn="just">
              <a:lnSpc>
                <a:spcPct val="150000"/>
              </a:lnSpc>
              <a:spcBef>
                <a:spcPts val="100"/>
              </a:spcBef>
              <a:buFont typeface="Arial" panose="020B0604020202020204" pitchFamily="34" charset="0"/>
              <a:buChar char="•"/>
              <a:tabLst>
                <a:tab pos="860425" algn="l"/>
                <a:tab pos="1800225" algn="l"/>
                <a:tab pos="3978275" algn="l"/>
                <a:tab pos="4418013" algn="l"/>
                <a:tab pos="4991100" algn="l"/>
                <a:tab pos="6665913" algn="l"/>
                <a:tab pos="8788400" algn="l"/>
                <a:tab pos="10288588" algn="l"/>
              </a:tabLst>
            </a:pPr>
            <a:r>
              <a:rPr lang="en-US" sz="2100" b="1" dirty="0" smtClean="0">
                <a:latin typeface="Times New Roman" pitchFamily="18" charset="0"/>
                <a:cs typeface="Times New Roman" pitchFamily="18" charset="0"/>
              </a:rPr>
              <a:t>Convert to Text:</a:t>
            </a:r>
          </a:p>
          <a:p>
            <a:pPr marL="623888" algn="just">
              <a:lnSpc>
                <a:spcPct val="150000"/>
              </a:lnSpc>
              <a:spcBef>
                <a:spcPts val="100"/>
              </a:spcBef>
              <a:tabLst>
                <a:tab pos="860425" algn="l"/>
                <a:tab pos="1800225" algn="l"/>
                <a:tab pos="3978275" algn="l"/>
                <a:tab pos="4418013" algn="l"/>
                <a:tab pos="4991100" algn="l"/>
                <a:tab pos="6665913" algn="l"/>
                <a:tab pos="8788400" algn="l"/>
                <a:tab pos="10288588" algn="l"/>
              </a:tabLst>
            </a:pPr>
            <a:r>
              <a:rPr lang="en-US" sz="2100" dirty="0" smtClean="0">
                <a:latin typeface="Times New Roman" pitchFamily="18" charset="0"/>
                <a:cs typeface="Times New Roman" pitchFamily="18" charset="0"/>
              </a:rPr>
              <a:t>Transform a SmartArt graphic into a simple bulleted text list, making it easier to edit and format as plain text.</a:t>
            </a:r>
          </a:p>
          <a:p>
            <a:pPr marL="966788" indent="-342900" algn="just">
              <a:lnSpc>
                <a:spcPct val="150000"/>
              </a:lnSpc>
              <a:spcBef>
                <a:spcPts val="100"/>
              </a:spcBef>
              <a:buFont typeface="Arial" panose="020B0604020202020204" pitchFamily="34" charset="0"/>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Convert </a:t>
            </a:r>
            <a:r>
              <a:rPr lang="en-US" sz="2100" b="1" dirty="0" smtClean="0">
                <a:latin typeface="Times New Roman" pitchFamily="18" charset="0"/>
                <a:cs typeface="Times New Roman" pitchFamily="18" charset="0"/>
              </a:rPr>
              <a:t>to </a:t>
            </a:r>
            <a:r>
              <a:rPr lang="en-US" sz="2100" b="1" dirty="0">
                <a:latin typeface="Times New Roman" pitchFamily="18" charset="0"/>
                <a:cs typeface="Times New Roman" pitchFamily="18" charset="0"/>
              </a:rPr>
              <a:t>Shapes:</a:t>
            </a:r>
          </a:p>
          <a:p>
            <a:pPr marL="623888" algn="just">
              <a:lnSpc>
                <a:spcPct val="150000"/>
              </a:lnSpc>
              <a:spcBef>
                <a:spcPts val="100"/>
              </a:spcBef>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Change a SmartArt graphic into individual, editable shapes, providing more flexibility for detailed customization and design adjustments.</a:t>
            </a:r>
            <a:endParaRPr lang="en-US" sz="2100" dirty="0" smtClean="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26564" y="4419600"/>
            <a:ext cx="1873624"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68179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smtClean="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11</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smtClean="0">
                <a:latin typeface="Times New Roman" pitchFamily="18" charset="0"/>
                <a:cs typeface="Times New Roman" pitchFamily="18" charset="0"/>
              </a:rPr>
              <a:t>Insert Tab </a:t>
            </a:r>
            <a:r>
              <a:rPr lang="en-US" sz="3300" spc="-35" dirty="0">
                <a:latin typeface="Times New Roman" pitchFamily="18" charset="0"/>
                <a:cs typeface="Times New Roman" pitchFamily="18" charset="0"/>
              </a:rPr>
              <a:t>– Inserting </a:t>
            </a:r>
            <a:r>
              <a:rPr lang="en-US" sz="3300" spc="-35" dirty="0" smtClean="0">
                <a:latin typeface="Times New Roman" pitchFamily="18" charset="0"/>
                <a:cs typeface="Times New Roman" pitchFamily="18" charset="0"/>
              </a:rPr>
              <a:t>Objects </a:t>
            </a:r>
            <a:r>
              <a:rPr lang="en-US" sz="3300" spc="-35" dirty="0" smtClean="0">
                <a:latin typeface="+mn-lt"/>
                <a:cs typeface="Times New Roman" pitchFamily="18" charset="0"/>
              </a:rPr>
              <a:t>III</a:t>
            </a:r>
            <a:endParaRPr sz="3300" dirty="0">
              <a:latin typeface="+mn-lt"/>
              <a:cs typeface="Times New Roman" pitchFamily="18" charset="0"/>
            </a:endParaRPr>
          </a:p>
        </p:txBody>
      </p:sp>
      <p:sp>
        <p:nvSpPr>
          <p:cNvPr id="12" name="object 7"/>
          <p:cNvSpPr txBox="1"/>
          <p:nvPr/>
        </p:nvSpPr>
        <p:spPr>
          <a:xfrm>
            <a:off x="559658" y="1477567"/>
            <a:ext cx="11098942" cy="3041858"/>
          </a:xfrm>
          <a:prstGeom prst="rect">
            <a:avLst/>
          </a:prstGeom>
        </p:spPr>
        <p:txBody>
          <a:bodyPr vert="horz" wrap="square" lIns="0" tIns="12700" rIns="0" bIns="0" rtlCol="0">
            <a:spAutoFit/>
          </a:bodyPr>
          <a:lstStyle/>
          <a:p>
            <a:pPr marL="858837" indent="-457200" algn="just">
              <a:lnSpc>
                <a:spcPct val="150000"/>
              </a:lnSpc>
              <a:spcBef>
                <a:spcPts val="100"/>
              </a:spcBef>
              <a:buFont typeface="+mj-lt"/>
              <a:buAutoNum type="arabicPeriod" startAt="2"/>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SmartArt Tools </a:t>
            </a:r>
            <a:r>
              <a:rPr lang="en-US" sz="2100" b="1" dirty="0" smtClean="0">
                <a:latin typeface="Times New Roman" pitchFamily="18" charset="0"/>
                <a:cs typeface="Times New Roman" pitchFamily="18" charset="0"/>
              </a:rPr>
              <a:t>Format Tab:</a:t>
            </a:r>
          </a:p>
          <a:p>
            <a:pPr marL="401637" algn="just">
              <a:lnSpc>
                <a:spcPct val="150000"/>
              </a:lnSpc>
              <a:spcBef>
                <a:spcPts val="100"/>
              </a:spcBef>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This tab provides a variety of formatting options to customize the appearance of your SmartArt</a:t>
            </a:r>
            <a:r>
              <a:rPr lang="en-US" sz="2100" dirty="0" smtClean="0">
                <a:latin typeface="Times New Roman" pitchFamily="18" charset="0"/>
                <a:cs typeface="Times New Roman" pitchFamily="18" charset="0"/>
              </a:rPr>
              <a:t>. It contains: </a:t>
            </a:r>
          </a:p>
          <a:p>
            <a:pPr marL="401637" algn="just">
              <a:lnSpc>
                <a:spcPct val="150000"/>
              </a:lnSpc>
              <a:spcBef>
                <a:spcPts val="100"/>
              </a:spcBef>
              <a:tabLst>
                <a:tab pos="860425" algn="l"/>
                <a:tab pos="1800225" algn="l"/>
                <a:tab pos="3978275" algn="l"/>
                <a:tab pos="4418013" algn="l"/>
                <a:tab pos="4991100" algn="l"/>
                <a:tab pos="6665913" algn="l"/>
                <a:tab pos="8788400" algn="l"/>
                <a:tab pos="10288588" algn="l"/>
              </a:tabLst>
            </a:pPr>
            <a:endParaRPr lang="en-US" sz="2100" dirty="0" smtClean="0">
              <a:latin typeface="Times New Roman" pitchFamily="18" charset="0"/>
              <a:cs typeface="Times New Roman" pitchFamily="18" charset="0"/>
            </a:endParaRPr>
          </a:p>
          <a:p>
            <a:pPr marL="401637" algn="just">
              <a:lnSpc>
                <a:spcPct val="150000"/>
              </a:lnSpc>
              <a:spcBef>
                <a:spcPts val="100"/>
              </a:spcBef>
              <a:tabLst>
                <a:tab pos="860425" algn="l"/>
                <a:tab pos="1800225" algn="l"/>
                <a:tab pos="3978275" algn="l"/>
                <a:tab pos="4418013" algn="l"/>
                <a:tab pos="4991100" algn="l"/>
                <a:tab pos="6665913" algn="l"/>
                <a:tab pos="8788400" algn="l"/>
                <a:tab pos="10288588" algn="l"/>
              </a:tabLst>
            </a:pPr>
            <a:endParaRPr lang="en-US" sz="2100" dirty="0">
              <a:latin typeface="Times New Roman" pitchFamily="18" charset="0"/>
              <a:cs typeface="Times New Roman" pitchFamily="18" charset="0"/>
            </a:endParaRPr>
          </a:p>
          <a:p>
            <a:pPr marL="573088" indent="-341313" algn="just">
              <a:lnSpc>
                <a:spcPct val="150000"/>
              </a:lnSpc>
              <a:spcBef>
                <a:spcPts val="100"/>
              </a:spcBef>
              <a:buFont typeface="Wingdings" panose="05000000000000000000" pitchFamily="2" charset="2"/>
              <a:buChar char="v"/>
              <a:tabLst>
                <a:tab pos="860425" algn="l"/>
                <a:tab pos="1800225" algn="l"/>
                <a:tab pos="3978275" algn="l"/>
                <a:tab pos="4418013" algn="l"/>
                <a:tab pos="4991100" algn="l"/>
                <a:tab pos="6665913" algn="l"/>
                <a:tab pos="8788400" algn="l"/>
                <a:tab pos="10288588" algn="l"/>
              </a:tabLst>
            </a:pPr>
            <a:r>
              <a:rPr lang="en-US" sz="2200" b="1" spc="-35" dirty="0">
                <a:solidFill>
                  <a:srgbClr val="C55A11"/>
                </a:solidFill>
                <a:latin typeface="Times New Roman" pitchFamily="18" charset="0"/>
                <a:ea typeface="+mj-ea"/>
                <a:cs typeface="Times New Roman" pitchFamily="18" charset="0"/>
              </a:rPr>
              <a:t>The concepts mentioned were illustrated in earlier lectures.</a:t>
            </a:r>
          </a:p>
        </p:txBody>
      </p:sp>
      <p:pic>
        <p:nvPicPr>
          <p:cNvPr id="40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2425" y="4800599"/>
            <a:ext cx="11458575" cy="1219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Rectangle 16"/>
          <p:cNvSpPr/>
          <p:nvPr/>
        </p:nvSpPr>
        <p:spPr>
          <a:xfrm>
            <a:off x="6062489" y="4811022"/>
            <a:ext cx="499461" cy="27432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20053931"/>
              </p:ext>
            </p:extLst>
          </p:nvPr>
        </p:nvGraphicFramePr>
        <p:xfrm>
          <a:off x="949657" y="3020769"/>
          <a:ext cx="10838229" cy="971234"/>
        </p:xfrm>
        <a:graphic>
          <a:graphicData uri="http://schemas.openxmlformats.org/drawingml/2006/table">
            <a:tbl>
              <a:tblPr firstRow="1" bandRow="1">
                <a:tableStyleId>{5940675A-B579-460E-94D1-54222C63F5DA}</a:tableStyleId>
              </a:tblPr>
              <a:tblGrid>
                <a:gridCol w="2442681">
                  <a:extLst>
                    <a:ext uri="{9D8B030D-6E8A-4147-A177-3AD203B41FA5}">
                      <a16:colId xmlns:a16="http://schemas.microsoft.com/office/drawing/2014/main" val="20000"/>
                    </a:ext>
                  </a:extLst>
                </a:gridCol>
                <a:gridCol w="1892610">
                  <a:extLst>
                    <a:ext uri="{9D8B030D-6E8A-4147-A177-3AD203B41FA5}">
                      <a16:colId xmlns:a16="http://schemas.microsoft.com/office/drawing/2014/main" val="20001"/>
                    </a:ext>
                  </a:extLst>
                </a:gridCol>
                <a:gridCol w="2167646">
                  <a:extLst>
                    <a:ext uri="{9D8B030D-6E8A-4147-A177-3AD203B41FA5}">
                      <a16:colId xmlns:a16="http://schemas.microsoft.com/office/drawing/2014/main" val="20002"/>
                    </a:ext>
                  </a:extLst>
                </a:gridCol>
                <a:gridCol w="2167646">
                  <a:extLst>
                    <a:ext uri="{9D8B030D-6E8A-4147-A177-3AD203B41FA5}">
                      <a16:colId xmlns:a16="http://schemas.microsoft.com/office/drawing/2014/main" val="20003"/>
                    </a:ext>
                  </a:extLst>
                </a:gridCol>
                <a:gridCol w="2167646">
                  <a:extLst>
                    <a:ext uri="{9D8B030D-6E8A-4147-A177-3AD203B41FA5}">
                      <a16:colId xmlns:a16="http://schemas.microsoft.com/office/drawing/2014/main" val="20004"/>
                    </a:ext>
                  </a:extLst>
                </a:gridCol>
              </a:tblGrid>
              <a:tr h="485617">
                <a:tc>
                  <a:txBody>
                    <a:bodyPr/>
                    <a:lstStyle/>
                    <a:p>
                      <a:pPr marL="342900" indent="-342900">
                        <a:buFont typeface="Arial" panose="020B0604020202020204" pitchFamily="34" charset="0"/>
                        <a:buChar char="•"/>
                      </a:pPr>
                      <a:r>
                        <a:rPr lang="en-US" sz="2000" b="1" kern="1200" dirty="0" smtClean="0">
                          <a:solidFill>
                            <a:schemeClr val="tx1"/>
                          </a:solidFill>
                          <a:latin typeface="Times New Roman" pitchFamily="18" charset="0"/>
                          <a:ea typeface="+mn-ea"/>
                          <a:cs typeface="Times New Roman" pitchFamily="18" charset="0"/>
                        </a:rPr>
                        <a:t>Change Shape</a:t>
                      </a:r>
                      <a:endParaRPr lang="en-US" sz="2000" b="1" kern="1200" dirty="0">
                        <a:solidFill>
                          <a:schemeClr val="tx1"/>
                        </a:solidFill>
                        <a:latin typeface="Times New Roman" pitchFamily="18" charset="0"/>
                        <a:ea typeface="+mn-ea"/>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342900" indent="-342900">
                        <a:buFont typeface="Arial" panose="020B0604020202020204" pitchFamily="34" charset="0"/>
                        <a:buChar char="•"/>
                      </a:pPr>
                      <a:r>
                        <a:rPr lang="en-US" sz="2000" b="1" kern="1200" dirty="0" smtClean="0">
                          <a:solidFill>
                            <a:schemeClr val="tx1"/>
                          </a:solidFill>
                          <a:latin typeface="Times New Roman" pitchFamily="18" charset="0"/>
                          <a:ea typeface="+mn-ea"/>
                          <a:cs typeface="Times New Roman" pitchFamily="18" charset="0"/>
                        </a:rPr>
                        <a:t>Shape Fill</a:t>
                      </a:r>
                      <a:endParaRPr lang="en-US" sz="2000" b="1" kern="1200" dirty="0">
                        <a:solidFill>
                          <a:schemeClr val="tx1"/>
                        </a:solidFill>
                        <a:latin typeface="Times New Roman" pitchFamily="18" charset="0"/>
                        <a:ea typeface="+mn-ea"/>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342900" indent="-342900">
                        <a:buFont typeface="Arial" panose="020B0604020202020204" pitchFamily="34" charset="0"/>
                        <a:buChar char="•"/>
                      </a:pPr>
                      <a:r>
                        <a:rPr lang="en-US" sz="2000" b="1" kern="1200" dirty="0" smtClean="0">
                          <a:solidFill>
                            <a:schemeClr val="tx1"/>
                          </a:solidFill>
                          <a:latin typeface="Times New Roman" pitchFamily="18" charset="0"/>
                          <a:ea typeface="+mn-ea"/>
                          <a:cs typeface="Times New Roman" pitchFamily="18" charset="0"/>
                        </a:rPr>
                        <a:t>Shape Outline </a:t>
                      </a:r>
                      <a:endParaRPr lang="en-US" sz="2000" b="1" kern="1200" dirty="0">
                        <a:solidFill>
                          <a:schemeClr val="tx1"/>
                        </a:solidFill>
                        <a:latin typeface="Times New Roman" pitchFamily="18" charset="0"/>
                        <a:ea typeface="+mn-ea"/>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342900" indent="-342900">
                        <a:buFont typeface="Arial" panose="020B0604020202020204" pitchFamily="34" charset="0"/>
                        <a:buChar char="•"/>
                      </a:pPr>
                      <a:r>
                        <a:rPr lang="en-US" sz="2000" b="1" kern="1200" dirty="0" smtClean="0">
                          <a:solidFill>
                            <a:schemeClr val="tx1"/>
                          </a:solidFill>
                          <a:latin typeface="Times New Roman" pitchFamily="18" charset="0"/>
                          <a:ea typeface="+mn-ea"/>
                          <a:cs typeface="Times New Roman" pitchFamily="18" charset="0"/>
                        </a:rPr>
                        <a:t>Shape Effects </a:t>
                      </a:r>
                      <a:endParaRPr lang="en-US" sz="2000" b="1" kern="1200" dirty="0">
                        <a:solidFill>
                          <a:schemeClr val="tx1"/>
                        </a:solidFill>
                        <a:latin typeface="Times New Roman" pitchFamily="18" charset="0"/>
                        <a:ea typeface="+mn-ea"/>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342900" indent="-342900">
                        <a:buFont typeface="Arial" panose="020B0604020202020204" pitchFamily="34" charset="0"/>
                        <a:buChar char="•"/>
                      </a:pPr>
                      <a:r>
                        <a:rPr lang="en-US" sz="2000" b="1" kern="1200" dirty="0" smtClean="0">
                          <a:solidFill>
                            <a:schemeClr val="tx1"/>
                          </a:solidFill>
                          <a:latin typeface="Times New Roman" pitchFamily="18" charset="0"/>
                          <a:ea typeface="+mn-ea"/>
                          <a:cs typeface="Times New Roman" pitchFamily="18" charset="0"/>
                        </a:rPr>
                        <a:t>Arrange</a:t>
                      </a:r>
                      <a:endParaRPr lang="en-US" sz="2000" b="1" kern="1200" dirty="0">
                        <a:solidFill>
                          <a:schemeClr val="tx1"/>
                        </a:solidFill>
                        <a:latin typeface="Times New Roman" pitchFamily="18" charset="0"/>
                        <a:ea typeface="+mn-ea"/>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85617">
                <a:tc>
                  <a:txBody>
                    <a:bodyPr/>
                    <a:lstStyle/>
                    <a:p>
                      <a:pPr marL="342900" marR="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kern="1200" dirty="0" smtClean="0">
                          <a:solidFill>
                            <a:schemeClr val="tx1"/>
                          </a:solidFill>
                          <a:latin typeface="Times New Roman" pitchFamily="18" charset="0"/>
                          <a:ea typeface="+mn-ea"/>
                          <a:cs typeface="Times New Roman" pitchFamily="18" charset="0"/>
                        </a:rPr>
                        <a:t>WordArt Styles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342900" indent="-342900">
                        <a:buFont typeface="Arial" panose="020B0604020202020204" pitchFamily="34" charset="0"/>
                        <a:buChar char="•"/>
                      </a:pPr>
                      <a:r>
                        <a:rPr lang="en-US" sz="2000" b="1" kern="1200" dirty="0" smtClean="0">
                          <a:solidFill>
                            <a:schemeClr val="tx1"/>
                          </a:solidFill>
                          <a:latin typeface="Times New Roman" pitchFamily="18" charset="0"/>
                          <a:ea typeface="+mn-ea"/>
                          <a:cs typeface="Times New Roman" pitchFamily="18" charset="0"/>
                        </a:rPr>
                        <a:t>Text Fill</a:t>
                      </a:r>
                      <a:endParaRPr lang="en-US" sz="2000" b="1" kern="1200" dirty="0">
                        <a:solidFill>
                          <a:schemeClr val="tx1"/>
                        </a:solidFill>
                        <a:latin typeface="Times New Roman" pitchFamily="18" charset="0"/>
                        <a:ea typeface="+mn-ea"/>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342900" indent="-342900">
                        <a:buFont typeface="Arial" panose="020B0604020202020204" pitchFamily="34" charset="0"/>
                        <a:buChar char="•"/>
                      </a:pPr>
                      <a:r>
                        <a:rPr lang="en-US" sz="2000" b="1" kern="1200" dirty="0" smtClean="0">
                          <a:solidFill>
                            <a:schemeClr val="tx1"/>
                          </a:solidFill>
                          <a:latin typeface="Times New Roman" pitchFamily="18" charset="0"/>
                          <a:ea typeface="+mn-ea"/>
                          <a:cs typeface="Times New Roman" pitchFamily="18" charset="0"/>
                        </a:rPr>
                        <a:t>Text Outline </a:t>
                      </a:r>
                      <a:endParaRPr lang="en-US" sz="2000" b="1" kern="1200" dirty="0">
                        <a:solidFill>
                          <a:schemeClr val="tx1"/>
                        </a:solidFill>
                        <a:latin typeface="Times New Roman" pitchFamily="18" charset="0"/>
                        <a:ea typeface="+mn-ea"/>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342900" indent="-342900">
                        <a:buFont typeface="Arial" panose="020B0604020202020204" pitchFamily="34" charset="0"/>
                        <a:buChar char="•"/>
                      </a:pPr>
                      <a:r>
                        <a:rPr lang="en-US" sz="2000" b="1" kern="1200" dirty="0" smtClean="0">
                          <a:solidFill>
                            <a:schemeClr val="tx1"/>
                          </a:solidFill>
                          <a:latin typeface="Times New Roman" pitchFamily="18" charset="0"/>
                          <a:ea typeface="+mn-ea"/>
                          <a:cs typeface="Times New Roman" pitchFamily="18" charset="0"/>
                        </a:rPr>
                        <a:t>Text Effects</a:t>
                      </a:r>
                      <a:endParaRPr lang="en-US" sz="2000" b="1" kern="1200" dirty="0">
                        <a:solidFill>
                          <a:schemeClr val="tx1"/>
                        </a:solidFill>
                        <a:latin typeface="Times New Roman" pitchFamily="18" charset="0"/>
                        <a:ea typeface="+mn-ea"/>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342900" indent="-342900">
                        <a:buFont typeface="Arial" panose="020B0604020202020204" pitchFamily="34" charset="0"/>
                        <a:buChar char="•"/>
                      </a:pPr>
                      <a:r>
                        <a:rPr lang="en-US" sz="2000" b="1" kern="1200" dirty="0" smtClean="0">
                          <a:solidFill>
                            <a:schemeClr val="tx1"/>
                          </a:solidFill>
                          <a:latin typeface="Times New Roman" pitchFamily="18" charset="0"/>
                          <a:ea typeface="+mn-ea"/>
                          <a:cs typeface="Times New Roman" pitchFamily="18" charset="0"/>
                        </a:rPr>
                        <a:t>Size</a:t>
                      </a:r>
                      <a:endParaRPr lang="en-US" sz="2000" b="1" kern="1200" dirty="0">
                        <a:solidFill>
                          <a:schemeClr val="tx1"/>
                        </a:solidFill>
                        <a:latin typeface="Times New Roman" pitchFamily="18" charset="0"/>
                        <a:ea typeface="+mn-ea"/>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077489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505200" y="2906112"/>
            <a:ext cx="4648200" cy="751488"/>
          </a:xfrm>
          <a:prstGeom prst="rect">
            <a:avLst/>
          </a:prstGeom>
        </p:spPr>
        <p:txBody>
          <a:bodyPr vert="horz" wrap="square" lIns="0" tIns="12700" rIns="0" bIns="0" rtlCol="0">
            <a:spAutoFit/>
          </a:bodyPr>
          <a:lstStyle/>
          <a:p>
            <a:pPr marL="234950" algn="ctr">
              <a:lnSpc>
                <a:spcPct val="100000"/>
              </a:lnSpc>
              <a:spcBef>
                <a:spcPts val="100"/>
              </a:spcBef>
            </a:pPr>
            <a:r>
              <a:rPr lang="en-US" sz="4800" spc="-35" dirty="0" smtClean="0">
                <a:latin typeface="Times New Roman" pitchFamily="18" charset="0"/>
                <a:cs typeface="Times New Roman" pitchFamily="18" charset="0"/>
              </a:rPr>
              <a:t>Thank You</a:t>
            </a:r>
            <a:endParaRPr lang="en-US" sz="4800" spc="-35" dirty="0">
              <a:latin typeface="Times New Roman" pitchFamily="18" charset="0"/>
              <a:cs typeface="Times New Roman" pitchFamily="18" charset="0"/>
            </a:endParaRP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smtClean="0"/>
              <a:t>Department of Medical Instrumentation Techniques Engineering</a:t>
            </a:r>
            <a:endParaRPr spc="-10" dirty="0"/>
          </a:p>
        </p:txBody>
      </p:sp>
      <p:sp>
        <p:nvSpPr>
          <p:cNvPr id="8" name="Slide Number Placeholder 7"/>
          <p:cNvSpPr>
            <a:spLocks noGrp="1"/>
          </p:cNvSpPr>
          <p:nvPr>
            <p:ph type="sldNum" sz="quarter" idx="7"/>
          </p:nvPr>
        </p:nvSpPr>
        <p:spPr/>
        <p:txBody>
          <a:bodyPr/>
          <a:lstStyle/>
          <a:p>
            <a:pPr marL="38100">
              <a:lnSpc>
                <a:spcPts val="2065"/>
              </a:lnSpc>
            </a:pPr>
            <a:fld id="{81D60167-4931-47E6-BA6A-407CBD079E47}" type="slidenum">
              <a:rPr lang="en-US" smtClean="0"/>
              <a:t>12</a:t>
            </a:fld>
            <a:endParaRPr lang="en-US" dirty="0"/>
          </a:p>
        </p:txBody>
      </p:sp>
    </p:spTree>
    <p:extLst>
      <p:ext uri="{BB962C8B-B14F-4D97-AF65-F5344CB8AC3E}">
        <p14:creationId xmlns:p14="http://schemas.microsoft.com/office/powerpoint/2010/main" val="3493994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7" name="object 7"/>
          <p:cNvSpPr txBox="1"/>
          <p:nvPr/>
        </p:nvSpPr>
        <p:spPr>
          <a:xfrm>
            <a:off x="685800" y="1466195"/>
            <a:ext cx="10591800" cy="4401205"/>
          </a:xfrm>
          <a:prstGeom prst="rect">
            <a:avLst/>
          </a:prstGeom>
        </p:spPr>
        <p:txBody>
          <a:bodyPr vert="horz" wrap="square" lIns="0" tIns="12700" rIns="0" bIns="0" rtlCol="0">
            <a:spAutoFit/>
          </a:bodyPr>
          <a:lstStyle/>
          <a:p>
            <a:pPr marL="527050" indent="-514350" algn="just">
              <a:lnSpc>
                <a:spcPct val="150000"/>
              </a:lnSpc>
              <a:spcBef>
                <a:spcPts val="100"/>
              </a:spcBef>
              <a:buFont typeface="+mj-lt"/>
              <a:buAutoNum type="romanUcPeriod" startAt="3"/>
              <a:tabLst>
                <a:tab pos="1800225" algn="l"/>
                <a:tab pos="3978275" algn="l"/>
                <a:tab pos="4418965" algn="l"/>
                <a:tab pos="4991735" algn="l"/>
                <a:tab pos="6666865" algn="l"/>
                <a:tab pos="8789035" algn="l"/>
                <a:tab pos="10288905" algn="l"/>
              </a:tabLst>
            </a:pPr>
            <a:r>
              <a:rPr lang="en-US" sz="2100" b="1" dirty="0" smtClean="0">
                <a:solidFill>
                  <a:schemeClr val="accent6"/>
                </a:solidFill>
                <a:latin typeface="Times New Roman" pitchFamily="18" charset="0"/>
                <a:cs typeface="Times New Roman" pitchFamily="18" charset="0"/>
              </a:rPr>
              <a:t>Illustrations Group:</a:t>
            </a:r>
          </a:p>
          <a:p>
            <a:pPr marL="914400" indent="-450850" algn="just">
              <a:lnSpc>
                <a:spcPct val="150000"/>
              </a:lnSpc>
              <a:spcBef>
                <a:spcPts val="100"/>
              </a:spcBef>
              <a:buFont typeface="Wingdings" panose="05000000000000000000" pitchFamily="2" charset="2"/>
              <a:buChar char="q"/>
              <a:tabLst>
                <a:tab pos="860425" algn="l"/>
                <a:tab pos="1800225" algn="l"/>
                <a:tab pos="3978275" algn="l"/>
                <a:tab pos="4418013" algn="l"/>
                <a:tab pos="4991100" algn="l"/>
                <a:tab pos="6665913" algn="l"/>
                <a:tab pos="8788400" algn="l"/>
                <a:tab pos="10288588" algn="l"/>
              </a:tabLst>
            </a:pPr>
            <a:r>
              <a:rPr lang="en-US" sz="2100" b="1" dirty="0" smtClean="0">
                <a:latin typeface="Times New Roman" pitchFamily="18" charset="0"/>
                <a:cs typeface="Times New Roman" pitchFamily="18" charset="0"/>
              </a:rPr>
              <a:t>SmartArt: </a:t>
            </a:r>
            <a:r>
              <a:rPr lang="en-US" sz="2100" dirty="0">
                <a:latin typeface="Times New Roman" pitchFamily="18" charset="0"/>
                <a:cs typeface="Times New Roman" pitchFamily="18" charset="0"/>
              </a:rPr>
              <a:t>SmartArt is a tool in PowerPoint that allows you to create complicated charts and diagrams with minimal effort. SmartArt is “smart” in that it automatically adjusts for size as you work on the layout. SmartArt allows you to communicate information with graphics instead of just using text. There are a variety of styles to choose from, which you can use to illustrate many different types of ideas</a:t>
            </a:r>
            <a:r>
              <a:rPr lang="en-US" sz="2100" dirty="0" smtClean="0">
                <a:latin typeface="Times New Roman" pitchFamily="18" charset="0"/>
                <a:cs typeface="Times New Roman" pitchFamily="18" charset="0"/>
              </a:rPr>
              <a:t>.</a:t>
            </a:r>
          </a:p>
          <a:p>
            <a:pPr marL="914400" indent="-450850" algn="just">
              <a:lnSpc>
                <a:spcPct val="150000"/>
              </a:lnSpc>
              <a:spcBef>
                <a:spcPts val="100"/>
              </a:spcBef>
              <a:buFont typeface="Arial" panose="020B0604020202020204" pitchFamily="34" charset="0"/>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Click the "</a:t>
            </a:r>
            <a:r>
              <a:rPr lang="en-US" sz="2100" b="1" dirty="0">
                <a:latin typeface="Times New Roman" pitchFamily="18" charset="0"/>
                <a:cs typeface="Times New Roman" pitchFamily="18" charset="0"/>
              </a:rPr>
              <a:t>Insert tab</a:t>
            </a:r>
            <a:r>
              <a:rPr lang="en-US" sz="2100" dirty="0">
                <a:latin typeface="Times New Roman" pitchFamily="18" charset="0"/>
                <a:cs typeface="Times New Roman" pitchFamily="18" charset="0"/>
              </a:rPr>
              <a:t>" on the ribbon in order to add a SmartArt to your presentation. Select the </a:t>
            </a:r>
            <a:r>
              <a:rPr lang="en-US" sz="2100" b="1" dirty="0">
                <a:latin typeface="Times New Roman" pitchFamily="18" charset="0"/>
                <a:cs typeface="Times New Roman" pitchFamily="18" charset="0"/>
              </a:rPr>
              <a:t>SmartArt</a:t>
            </a:r>
            <a:r>
              <a:rPr lang="en-US" sz="2100" dirty="0">
                <a:latin typeface="Times New Roman" pitchFamily="18" charset="0"/>
                <a:cs typeface="Times New Roman" pitchFamily="18" charset="0"/>
              </a:rPr>
              <a:t> option from the </a:t>
            </a:r>
            <a:r>
              <a:rPr lang="en-US" sz="2100" b="1" dirty="0">
                <a:latin typeface="Times New Roman" pitchFamily="18" charset="0"/>
                <a:cs typeface="Times New Roman" pitchFamily="18" charset="0"/>
              </a:rPr>
              <a:t>illustrations</a:t>
            </a:r>
            <a:r>
              <a:rPr lang="en-US" sz="2100" dirty="0">
                <a:latin typeface="Times New Roman" pitchFamily="18" charset="0"/>
                <a:cs typeface="Times New Roman" pitchFamily="18" charset="0"/>
              </a:rPr>
              <a:t> group, and the SmartArt Graphic panel will appear as seen in the picture below.</a:t>
            </a:r>
            <a:endParaRPr lang="en-US" sz="2100" dirty="0" smtClean="0">
              <a:latin typeface="Times New Roman" pitchFamily="18" charset="0"/>
              <a:cs typeface="Times New Roman" pitchFamily="18" charset="0"/>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smtClean="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2</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smtClean="0">
                <a:latin typeface="Times New Roman" pitchFamily="18" charset="0"/>
                <a:cs typeface="Times New Roman" pitchFamily="18" charset="0"/>
              </a:rPr>
              <a:t>Insert Tab </a:t>
            </a:r>
            <a:r>
              <a:rPr lang="en-US" sz="3300" spc="-35" dirty="0">
                <a:latin typeface="Times New Roman" pitchFamily="18" charset="0"/>
                <a:cs typeface="Times New Roman" pitchFamily="18" charset="0"/>
              </a:rPr>
              <a:t>– Inserting </a:t>
            </a:r>
            <a:r>
              <a:rPr lang="en-US" sz="3300" spc="-35" dirty="0" smtClean="0">
                <a:latin typeface="Times New Roman" pitchFamily="18" charset="0"/>
                <a:cs typeface="Times New Roman" pitchFamily="18" charset="0"/>
              </a:rPr>
              <a:t>Objects </a:t>
            </a:r>
            <a:r>
              <a:rPr lang="en-US" sz="3300" spc="-35" dirty="0" smtClean="0">
                <a:latin typeface="+mn-lt"/>
                <a:cs typeface="Times New Roman" pitchFamily="18" charset="0"/>
              </a:rPr>
              <a:t>III</a:t>
            </a:r>
            <a:endParaRPr sz="3300" dirty="0">
              <a:latin typeface="+mn-lt"/>
              <a:cs typeface="Times New Roman" pitchFamily="18" charset="0"/>
            </a:endParaRPr>
          </a:p>
        </p:txBody>
      </p:sp>
    </p:spTree>
    <p:extLst>
      <p:ext uri="{BB962C8B-B14F-4D97-AF65-F5344CB8AC3E}">
        <p14:creationId xmlns:p14="http://schemas.microsoft.com/office/powerpoint/2010/main" val="39959198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52883" y="1447800"/>
            <a:ext cx="7534117" cy="468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smtClean="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3</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5"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smtClean="0">
                <a:latin typeface="Times New Roman" pitchFamily="18" charset="0"/>
                <a:cs typeface="Times New Roman" pitchFamily="18" charset="0"/>
              </a:rPr>
              <a:t>Insert Tab </a:t>
            </a:r>
            <a:r>
              <a:rPr lang="en-US" sz="3300" spc="-35" dirty="0">
                <a:latin typeface="Times New Roman" pitchFamily="18" charset="0"/>
                <a:cs typeface="Times New Roman" pitchFamily="18" charset="0"/>
              </a:rPr>
              <a:t>– Inserting </a:t>
            </a:r>
            <a:r>
              <a:rPr lang="en-US" sz="3300" spc="-35" dirty="0" smtClean="0">
                <a:latin typeface="Times New Roman" pitchFamily="18" charset="0"/>
                <a:cs typeface="Times New Roman" pitchFamily="18" charset="0"/>
              </a:rPr>
              <a:t>Objects </a:t>
            </a:r>
            <a:r>
              <a:rPr lang="en-US" sz="3300" spc="-35" dirty="0" smtClean="0">
                <a:latin typeface="+mn-lt"/>
                <a:cs typeface="Times New Roman" pitchFamily="18" charset="0"/>
              </a:rPr>
              <a:t>III</a:t>
            </a:r>
            <a:endParaRPr sz="3300" dirty="0">
              <a:latin typeface="+mn-lt"/>
              <a:cs typeface="Times New Roman" pitchFamily="18" charset="0"/>
            </a:endParaRPr>
          </a:p>
        </p:txBody>
      </p:sp>
      <p:sp>
        <p:nvSpPr>
          <p:cNvPr id="3" name="Rectangle 2"/>
          <p:cNvSpPr/>
          <p:nvPr/>
        </p:nvSpPr>
        <p:spPr>
          <a:xfrm>
            <a:off x="4696691" y="1722120"/>
            <a:ext cx="609600" cy="533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8077200" y="1447800"/>
            <a:ext cx="1371600" cy="27432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191000" y="2892623"/>
            <a:ext cx="1554480" cy="30777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1400" dirty="0" smtClean="0">
                <a:solidFill>
                  <a:schemeClr val="tx1"/>
                </a:solidFill>
              </a:rPr>
              <a:t>Illustrations Group</a:t>
            </a:r>
            <a:endParaRPr lang="en-US" sz="1400" dirty="0">
              <a:solidFill>
                <a:schemeClr val="tx1"/>
              </a:solidFill>
            </a:endParaRPr>
          </a:p>
        </p:txBody>
      </p:sp>
      <p:cxnSp>
        <p:nvCxnSpPr>
          <p:cNvPr id="6" name="Straight Arrow Connector 5"/>
          <p:cNvCxnSpPr/>
          <p:nvPr/>
        </p:nvCxnSpPr>
        <p:spPr>
          <a:xfrm flipV="1">
            <a:off x="4953000" y="2514599"/>
            <a:ext cx="0" cy="27432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21" name="TextBox 20"/>
          <p:cNvSpPr txBox="1"/>
          <p:nvPr/>
        </p:nvSpPr>
        <p:spPr>
          <a:xfrm>
            <a:off x="10515600" y="1444824"/>
            <a:ext cx="1463040" cy="30777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1400" dirty="0" smtClean="0">
                <a:solidFill>
                  <a:schemeClr val="tx1"/>
                </a:solidFill>
              </a:rPr>
              <a:t>SmartArt Tools</a:t>
            </a:r>
            <a:endParaRPr lang="en-US" sz="1400" dirty="0">
              <a:solidFill>
                <a:schemeClr val="tx1"/>
              </a:solidFill>
            </a:endParaRPr>
          </a:p>
        </p:txBody>
      </p:sp>
      <p:cxnSp>
        <p:nvCxnSpPr>
          <p:cNvPr id="22" name="Straight Arrow Connector 21"/>
          <p:cNvCxnSpPr/>
          <p:nvPr/>
        </p:nvCxnSpPr>
        <p:spPr>
          <a:xfrm flipH="1">
            <a:off x="9448800" y="1584960"/>
            <a:ext cx="1038448" cy="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24" name="TextBox 23"/>
          <p:cNvSpPr txBox="1"/>
          <p:nvPr/>
        </p:nvSpPr>
        <p:spPr>
          <a:xfrm>
            <a:off x="728980" y="1444824"/>
            <a:ext cx="1463040" cy="30777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1400" dirty="0" smtClean="0">
                <a:solidFill>
                  <a:schemeClr val="tx1"/>
                </a:solidFill>
              </a:rPr>
              <a:t>Insert Tab</a:t>
            </a:r>
            <a:endParaRPr lang="en-US" sz="1400" dirty="0">
              <a:solidFill>
                <a:schemeClr val="tx1"/>
              </a:solidFill>
            </a:endParaRPr>
          </a:p>
        </p:txBody>
      </p:sp>
      <p:cxnSp>
        <p:nvCxnSpPr>
          <p:cNvPr id="25" name="Straight Arrow Connector 24"/>
          <p:cNvCxnSpPr/>
          <p:nvPr/>
        </p:nvCxnSpPr>
        <p:spPr>
          <a:xfrm>
            <a:off x="2192020" y="1623650"/>
            <a:ext cx="594772" cy="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4158843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smtClean="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4</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smtClean="0">
                <a:latin typeface="Times New Roman" pitchFamily="18" charset="0"/>
                <a:cs typeface="Times New Roman" pitchFamily="18" charset="0"/>
              </a:rPr>
              <a:t>Insert Tab </a:t>
            </a:r>
            <a:r>
              <a:rPr lang="en-US" sz="3300" spc="-35" dirty="0">
                <a:latin typeface="Times New Roman" pitchFamily="18" charset="0"/>
                <a:cs typeface="Times New Roman" pitchFamily="18" charset="0"/>
              </a:rPr>
              <a:t>– Inserting </a:t>
            </a:r>
            <a:r>
              <a:rPr lang="en-US" sz="3300" spc="-35" dirty="0" smtClean="0">
                <a:latin typeface="Times New Roman" pitchFamily="18" charset="0"/>
                <a:cs typeface="Times New Roman" pitchFamily="18" charset="0"/>
              </a:rPr>
              <a:t>Objects </a:t>
            </a:r>
            <a:r>
              <a:rPr lang="en-US" sz="3300" spc="-35" dirty="0" smtClean="0">
                <a:latin typeface="+mn-lt"/>
                <a:cs typeface="Times New Roman" pitchFamily="18" charset="0"/>
              </a:rPr>
              <a:t>III</a:t>
            </a:r>
            <a:endParaRPr sz="3300" dirty="0">
              <a:latin typeface="+mn-lt"/>
              <a:cs typeface="Times New Roman" pitchFamily="18" charset="0"/>
            </a:endParaRPr>
          </a:p>
        </p:txBody>
      </p:sp>
      <p:sp>
        <p:nvSpPr>
          <p:cNvPr id="12" name="object 7"/>
          <p:cNvSpPr txBox="1"/>
          <p:nvPr/>
        </p:nvSpPr>
        <p:spPr>
          <a:xfrm>
            <a:off x="690245" y="1600200"/>
            <a:ext cx="10744200" cy="3386440"/>
          </a:xfrm>
          <a:prstGeom prst="rect">
            <a:avLst/>
          </a:prstGeom>
        </p:spPr>
        <p:txBody>
          <a:bodyPr vert="horz" wrap="square" lIns="0" tIns="12700" rIns="0" bIns="0" rtlCol="0">
            <a:spAutoFit/>
          </a:bodyPr>
          <a:lstStyle/>
          <a:p>
            <a:pPr marL="914400" indent="-450850" algn="just">
              <a:lnSpc>
                <a:spcPct val="150000"/>
              </a:lnSpc>
              <a:spcBef>
                <a:spcPts val="100"/>
              </a:spcBef>
              <a:buFont typeface="Wingdings" panose="05000000000000000000" pitchFamily="2" charset="2"/>
              <a:buChar char="q"/>
              <a:tabLst>
                <a:tab pos="860425" algn="l"/>
                <a:tab pos="1800225" algn="l"/>
                <a:tab pos="3978275" algn="l"/>
                <a:tab pos="4418013" algn="l"/>
                <a:tab pos="4991100" algn="l"/>
                <a:tab pos="6665913" algn="l"/>
                <a:tab pos="8788400" algn="l"/>
                <a:tab pos="10288588" algn="l"/>
              </a:tabLst>
            </a:pPr>
            <a:r>
              <a:rPr lang="en-US" sz="2100" b="1" dirty="0" smtClean="0">
                <a:latin typeface="Times New Roman" pitchFamily="18" charset="0"/>
                <a:cs typeface="Times New Roman" pitchFamily="18" charset="0"/>
              </a:rPr>
              <a:t>As </a:t>
            </a:r>
            <a:r>
              <a:rPr lang="en-US" sz="2100" b="1" dirty="0">
                <a:latin typeface="Times New Roman" pitchFamily="18" charset="0"/>
                <a:cs typeface="Times New Roman" pitchFamily="18" charset="0"/>
              </a:rPr>
              <a:t>shown in the previous picture there are three sections to this panel:</a:t>
            </a:r>
          </a:p>
          <a:p>
            <a:pPr marL="914400" indent="-290513" algn="just">
              <a:lnSpc>
                <a:spcPct val="150000"/>
              </a:lnSpc>
              <a:spcBef>
                <a:spcPts val="100"/>
              </a:spcBef>
              <a:buFont typeface="Arial" panose="020B0604020202020204" pitchFamily="34" charset="0"/>
              <a:buChar char="•"/>
              <a:tabLst>
                <a:tab pos="1800225" algn="l"/>
                <a:tab pos="3978275" algn="l"/>
                <a:tab pos="4418965" algn="l"/>
                <a:tab pos="4991735" algn="l"/>
                <a:tab pos="6666865" algn="l"/>
                <a:tab pos="8789035" algn="l"/>
                <a:tab pos="10288905" algn="l"/>
              </a:tabLst>
            </a:pPr>
            <a:r>
              <a:rPr lang="en-US" sz="2100" dirty="0" smtClean="0">
                <a:latin typeface="Times New Roman" pitchFamily="18" charset="0"/>
                <a:cs typeface="Times New Roman" pitchFamily="18" charset="0"/>
              </a:rPr>
              <a:t>On </a:t>
            </a:r>
            <a:r>
              <a:rPr lang="en-US" sz="2100" dirty="0">
                <a:latin typeface="Times New Roman" pitchFamily="18" charset="0"/>
                <a:cs typeface="Times New Roman" pitchFamily="18" charset="0"/>
              </a:rPr>
              <a:t>the </a:t>
            </a:r>
            <a:r>
              <a:rPr lang="en-US" sz="2100" b="1" dirty="0">
                <a:latin typeface="Times New Roman" pitchFamily="18" charset="0"/>
                <a:cs typeface="Times New Roman" pitchFamily="18" charset="0"/>
              </a:rPr>
              <a:t>left</a:t>
            </a:r>
            <a:r>
              <a:rPr lang="en-US" sz="2100" dirty="0">
                <a:latin typeface="Times New Roman" pitchFamily="18" charset="0"/>
                <a:cs typeface="Times New Roman" pitchFamily="18" charset="0"/>
              </a:rPr>
              <a:t> is a column that lists the various SmartArt categories. You can select a specific category or choose All to show examples of every option.</a:t>
            </a:r>
          </a:p>
          <a:p>
            <a:pPr marL="914400" indent="-290513" algn="just">
              <a:lnSpc>
                <a:spcPct val="150000"/>
              </a:lnSpc>
              <a:spcBef>
                <a:spcPts val="100"/>
              </a:spcBef>
              <a:buFont typeface="Arial" panose="020B0604020202020204" pitchFamily="34" charset="0"/>
              <a:buChar char="•"/>
              <a:tabLst>
                <a:tab pos="1800225" algn="l"/>
                <a:tab pos="3978275" algn="l"/>
                <a:tab pos="4418965" algn="l"/>
                <a:tab pos="4991735" algn="l"/>
                <a:tab pos="6666865" algn="l"/>
                <a:tab pos="8789035" algn="l"/>
                <a:tab pos="10288905" algn="l"/>
              </a:tabLst>
            </a:pPr>
            <a:r>
              <a:rPr lang="en-US" sz="2100" dirty="0">
                <a:latin typeface="Times New Roman" pitchFamily="18" charset="0"/>
                <a:cs typeface="Times New Roman" pitchFamily="18" charset="0"/>
              </a:rPr>
              <a:t>The </a:t>
            </a:r>
            <a:r>
              <a:rPr lang="en-US" sz="2100" b="1" dirty="0">
                <a:latin typeface="Times New Roman" pitchFamily="18" charset="0"/>
                <a:cs typeface="Times New Roman" pitchFamily="18" charset="0"/>
              </a:rPr>
              <a:t>central</a:t>
            </a:r>
            <a:r>
              <a:rPr lang="en-US" sz="2100" dirty="0">
                <a:latin typeface="Times New Roman" pitchFamily="18" charset="0"/>
                <a:cs typeface="Times New Roman" pitchFamily="18" charset="0"/>
              </a:rPr>
              <a:t> list section displays graphic representations of the many SmartArt styles. Clicking on a style will select it and cause a thumbnail to be displayed on the right.</a:t>
            </a:r>
          </a:p>
          <a:p>
            <a:pPr marL="914400" indent="-290513" algn="just">
              <a:lnSpc>
                <a:spcPct val="150000"/>
              </a:lnSpc>
              <a:spcBef>
                <a:spcPts val="100"/>
              </a:spcBef>
              <a:buFont typeface="Arial" panose="020B0604020202020204" pitchFamily="34" charset="0"/>
              <a:buChar char="•"/>
              <a:tabLst>
                <a:tab pos="1800225" algn="l"/>
                <a:tab pos="3978275" algn="l"/>
                <a:tab pos="4418965" algn="l"/>
                <a:tab pos="4991735" algn="l"/>
                <a:tab pos="6666865" algn="l"/>
                <a:tab pos="8789035" algn="l"/>
                <a:tab pos="10288905" algn="l"/>
              </a:tabLst>
            </a:pPr>
            <a:r>
              <a:rPr lang="en-US" sz="2100" dirty="0">
                <a:latin typeface="Times New Roman" pitchFamily="18" charset="0"/>
                <a:cs typeface="Times New Roman" pitchFamily="18" charset="0"/>
              </a:rPr>
              <a:t>To the </a:t>
            </a:r>
            <a:r>
              <a:rPr lang="en-US" sz="2100" b="1" dirty="0">
                <a:latin typeface="Times New Roman" pitchFamily="18" charset="0"/>
                <a:cs typeface="Times New Roman" pitchFamily="18" charset="0"/>
              </a:rPr>
              <a:t>right</a:t>
            </a:r>
            <a:r>
              <a:rPr lang="en-US" sz="2100" dirty="0">
                <a:latin typeface="Times New Roman" pitchFamily="18" charset="0"/>
                <a:cs typeface="Times New Roman" pitchFamily="18" charset="0"/>
              </a:rPr>
              <a:t>, a thumbnail illustration and a detailed description of the SmartArt style you selected are displayed.</a:t>
            </a:r>
          </a:p>
        </p:txBody>
      </p:sp>
    </p:spTree>
    <p:extLst>
      <p:ext uri="{BB962C8B-B14F-4D97-AF65-F5344CB8AC3E}">
        <p14:creationId xmlns:p14="http://schemas.microsoft.com/office/powerpoint/2010/main" val="19647601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smtClean="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5</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smtClean="0">
                <a:latin typeface="Times New Roman" pitchFamily="18" charset="0"/>
                <a:cs typeface="Times New Roman" pitchFamily="18" charset="0"/>
              </a:rPr>
              <a:t>Insert Tab </a:t>
            </a:r>
            <a:r>
              <a:rPr lang="en-US" sz="3300" spc="-35" dirty="0">
                <a:latin typeface="Times New Roman" pitchFamily="18" charset="0"/>
                <a:cs typeface="Times New Roman" pitchFamily="18" charset="0"/>
              </a:rPr>
              <a:t>– Inserting </a:t>
            </a:r>
            <a:r>
              <a:rPr lang="en-US" sz="3300" spc="-35" dirty="0" smtClean="0">
                <a:latin typeface="Times New Roman" pitchFamily="18" charset="0"/>
                <a:cs typeface="Times New Roman" pitchFamily="18" charset="0"/>
              </a:rPr>
              <a:t>Objects </a:t>
            </a:r>
            <a:r>
              <a:rPr lang="en-US" sz="3300" spc="-35" dirty="0" smtClean="0">
                <a:latin typeface="+mn-lt"/>
                <a:cs typeface="Times New Roman" pitchFamily="18" charset="0"/>
              </a:rPr>
              <a:t>III</a:t>
            </a:r>
            <a:endParaRPr sz="3300" dirty="0">
              <a:latin typeface="+mn-lt"/>
              <a:cs typeface="Times New Roman" pitchFamily="18" charset="0"/>
            </a:endParaRPr>
          </a:p>
        </p:txBody>
      </p:sp>
      <p:sp>
        <p:nvSpPr>
          <p:cNvPr id="12" name="object 7"/>
          <p:cNvSpPr txBox="1"/>
          <p:nvPr/>
        </p:nvSpPr>
        <p:spPr>
          <a:xfrm>
            <a:off x="304800" y="1503724"/>
            <a:ext cx="5105400" cy="3406061"/>
          </a:xfrm>
          <a:prstGeom prst="rect">
            <a:avLst/>
          </a:prstGeom>
        </p:spPr>
        <p:txBody>
          <a:bodyPr vert="horz" wrap="square" lIns="0" tIns="12700" rIns="0" bIns="0" rtlCol="0">
            <a:spAutoFit/>
          </a:bodyPr>
          <a:lstStyle/>
          <a:p>
            <a:pPr marL="747713" indent="-23495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After inserting a SmartArt graphic, it appears on your slide, and a text pane typically appears on the left side of the </a:t>
            </a:r>
            <a:r>
              <a:rPr lang="en-US" sz="2100" dirty="0" smtClean="0">
                <a:latin typeface="Times New Roman" pitchFamily="18" charset="0"/>
                <a:cs typeface="Times New Roman" pitchFamily="18" charset="0"/>
              </a:rPr>
              <a:t>screen</a:t>
            </a:r>
            <a:r>
              <a:rPr lang="en-US" sz="2100" dirty="0">
                <a:latin typeface="Times New Roman" pitchFamily="18" charset="0"/>
                <a:cs typeface="Times New Roman" pitchFamily="18" charset="0"/>
              </a:rPr>
              <a:t>. Two additional tabs appear in the ribbon: the "</a:t>
            </a:r>
            <a:r>
              <a:rPr lang="en-US" sz="2100" b="1" dirty="0">
                <a:latin typeface="Times New Roman" pitchFamily="18" charset="0"/>
                <a:cs typeface="Times New Roman" pitchFamily="18" charset="0"/>
              </a:rPr>
              <a:t>SmartArt Tools Design</a:t>
            </a:r>
            <a:r>
              <a:rPr lang="en-US" sz="2100" dirty="0">
                <a:latin typeface="Times New Roman" pitchFamily="18" charset="0"/>
                <a:cs typeface="Times New Roman" pitchFamily="18" charset="0"/>
              </a:rPr>
              <a:t>" tab and the "</a:t>
            </a:r>
            <a:r>
              <a:rPr lang="en-US" sz="2100" b="1" dirty="0">
                <a:latin typeface="Times New Roman" pitchFamily="18" charset="0"/>
                <a:cs typeface="Times New Roman" pitchFamily="18" charset="0"/>
              </a:rPr>
              <a:t>SmartArt Tools Format</a:t>
            </a:r>
            <a:r>
              <a:rPr lang="en-US" sz="2100" dirty="0">
                <a:latin typeface="Times New Roman" pitchFamily="18" charset="0"/>
                <a:cs typeface="Times New Roman" pitchFamily="18" charset="0"/>
              </a:rPr>
              <a:t>" tab. </a:t>
            </a:r>
            <a:endParaRPr lang="en-US" sz="2100" dirty="0" smtClean="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4515922"/>
            <a:ext cx="2000822" cy="78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7" name="Group 16"/>
          <p:cNvGrpSpPr>
            <a:grpSpLocks/>
          </p:cNvGrpSpPr>
          <p:nvPr/>
        </p:nvGrpSpPr>
        <p:grpSpPr>
          <a:xfrm>
            <a:off x="5791200" y="1491517"/>
            <a:ext cx="6174740" cy="3633177"/>
            <a:chOff x="0" y="0"/>
            <a:chExt cx="5717540" cy="3401695"/>
          </a:xfrm>
        </p:grpSpPr>
        <p:pic>
          <p:nvPicPr>
            <p:cNvPr id="18" name="Image 20"/>
            <p:cNvPicPr/>
            <p:nvPr/>
          </p:nvPicPr>
          <p:blipFill>
            <a:blip r:embed="rId6" cstate="print"/>
            <a:stretch>
              <a:fillRect/>
            </a:stretch>
          </p:blipFill>
          <p:spPr>
            <a:xfrm>
              <a:off x="12191" y="11429"/>
              <a:ext cx="5693663" cy="3377184"/>
            </a:xfrm>
            <a:prstGeom prst="rect">
              <a:avLst/>
            </a:prstGeom>
          </p:spPr>
        </p:pic>
        <p:sp>
          <p:nvSpPr>
            <p:cNvPr id="19" name="Graphic 21"/>
            <p:cNvSpPr/>
            <p:nvPr/>
          </p:nvSpPr>
          <p:spPr>
            <a:xfrm>
              <a:off x="0" y="0"/>
              <a:ext cx="5717540" cy="3401695"/>
            </a:xfrm>
            <a:custGeom>
              <a:avLst/>
              <a:gdLst/>
              <a:ahLst/>
              <a:cxnLst/>
              <a:rect l="l" t="t" r="r" b="b"/>
              <a:pathLst>
                <a:path w="5717540" h="3401695">
                  <a:moveTo>
                    <a:pt x="5714238" y="0"/>
                  </a:moveTo>
                  <a:lnTo>
                    <a:pt x="3810" y="0"/>
                  </a:lnTo>
                  <a:lnTo>
                    <a:pt x="0" y="3048"/>
                  </a:lnTo>
                  <a:lnTo>
                    <a:pt x="0" y="3397758"/>
                  </a:lnTo>
                  <a:lnTo>
                    <a:pt x="3810" y="3401568"/>
                  </a:lnTo>
                  <a:lnTo>
                    <a:pt x="5714238" y="3401568"/>
                  </a:lnTo>
                  <a:lnTo>
                    <a:pt x="5717286" y="3397758"/>
                  </a:lnTo>
                  <a:lnTo>
                    <a:pt x="5717286" y="3393186"/>
                  </a:lnTo>
                  <a:lnTo>
                    <a:pt x="16002" y="3393186"/>
                  </a:lnTo>
                  <a:lnTo>
                    <a:pt x="8382" y="3385566"/>
                  </a:lnTo>
                  <a:lnTo>
                    <a:pt x="16002" y="3385566"/>
                  </a:lnTo>
                  <a:lnTo>
                    <a:pt x="16002" y="15240"/>
                  </a:lnTo>
                  <a:lnTo>
                    <a:pt x="8381" y="15240"/>
                  </a:lnTo>
                  <a:lnTo>
                    <a:pt x="16002" y="7620"/>
                  </a:lnTo>
                  <a:lnTo>
                    <a:pt x="5717286" y="7620"/>
                  </a:lnTo>
                  <a:lnTo>
                    <a:pt x="5717286" y="3048"/>
                  </a:lnTo>
                  <a:lnTo>
                    <a:pt x="5714238" y="0"/>
                  </a:lnTo>
                  <a:close/>
                </a:path>
                <a:path w="5717540" h="3401695">
                  <a:moveTo>
                    <a:pt x="16002" y="3385566"/>
                  </a:moveTo>
                  <a:lnTo>
                    <a:pt x="8382" y="3385566"/>
                  </a:lnTo>
                  <a:lnTo>
                    <a:pt x="16002" y="3393186"/>
                  </a:lnTo>
                  <a:lnTo>
                    <a:pt x="16002" y="3385566"/>
                  </a:lnTo>
                  <a:close/>
                </a:path>
                <a:path w="5717540" h="3401695">
                  <a:moveTo>
                    <a:pt x="5701284" y="3385566"/>
                  </a:moveTo>
                  <a:lnTo>
                    <a:pt x="16002" y="3385566"/>
                  </a:lnTo>
                  <a:lnTo>
                    <a:pt x="16002" y="3393186"/>
                  </a:lnTo>
                  <a:lnTo>
                    <a:pt x="5701284" y="3393186"/>
                  </a:lnTo>
                  <a:lnTo>
                    <a:pt x="5701284" y="3385566"/>
                  </a:lnTo>
                  <a:close/>
                </a:path>
                <a:path w="5717540" h="3401695">
                  <a:moveTo>
                    <a:pt x="5701284" y="7620"/>
                  </a:moveTo>
                  <a:lnTo>
                    <a:pt x="5701284" y="3393186"/>
                  </a:lnTo>
                  <a:lnTo>
                    <a:pt x="5709666" y="3385566"/>
                  </a:lnTo>
                  <a:lnTo>
                    <a:pt x="5717286" y="3385566"/>
                  </a:lnTo>
                  <a:lnTo>
                    <a:pt x="5717286" y="15240"/>
                  </a:lnTo>
                  <a:lnTo>
                    <a:pt x="5709666" y="15240"/>
                  </a:lnTo>
                  <a:lnTo>
                    <a:pt x="5701284" y="7620"/>
                  </a:lnTo>
                  <a:close/>
                </a:path>
                <a:path w="5717540" h="3401695">
                  <a:moveTo>
                    <a:pt x="5717286" y="3385566"/>
                  </a:moveTo>
                  <a:lnTo>
                    <a:pt x="5709666" y="3385566"/>
                  </a:lnTo>
                  <a:lnTo>
                    <a:pt x="5701284" y="3393186"/>
                  </a:lnTo>
                  <a:lnTo>
                    <a:pt x="5717286" y="3393186"/>
                  </a:lnTo>
                  <a:lnTo>
                    <a:pt x="5717286" y="3385566"/>
                  </a:lnTo>
                  <a:close/>
                </a:path>
                <a:path w="5717540" h="3401695">
                  <a:moveTo>
                    <a:pt x="16002" y="7620"/>
                  </a:moveTo>
                  <a:lnTo>
                    <a:pt x="8381" y="15240"/>
                  </a:lnTo>
                  <a:lnTo>
                    <a:pt x="16002" y="15240"/>
                  </a:lnTo>
                  <a:lnTo>
                    <a:pt x="16002" y="7620"/>
                  </a:lnTo>
                  <a:close/>
                </a:path>
                <a:path w="5717540" h="3401695">
                  <a:moveTo>
                    <a:pt x="5701284" y="7620"/>
                  </a:moveTo>
                  <a:lnTo>
                    <a:pt x="16002" y="7620"/>
                  </a:lnTo>
                  <a:lnTo>
                    <a:pt x="16002" y="15240"/>
                  </a:lnTo>
                  <a:lnTo>
                    <a:pt x="5701284" y="15240"/>
                  </a:lnTo>
                  <a:lnTo>
                    <a:pt x="5701284" y="7620"/>
                  </a:lnTo>
                  <a:close/>
                </a:path>
                <a:path w="5717540" h="3401695">
                  <a:moveTo>
                    <a:pt x="5717286" y="7620"/>
                  </a:moveTo>
                  <a:lnTo>
                    <a:pt x="5701284" y="7620"/>
                  </a:lnTo>
                  <a:lnTo>
                    <a:pt x="5709666" y="15240"/>
                  </a:lnTo>
                  <a:lnTo>
                    <a:pt x="5717286" y="15240"/>
                  </a:lnTo>
                  <a:lnTo>
                    <a:pt x="5717286" y="7620"/>
                  </a:lnTo>
                  <a:close/>
                </a:path>
              </a:pathLst>
            </a:custGeom>
            <a:solidFill>
              <a:srgbClr val="BFBFBF"/>
            </a:solidFill>
          </p:spPr>
          <p:txBody>
            <a:bodyPr wrap="square" lIns="0" tIns="0" rIns="0" bIns="0" rtlCol="0">
              <a:prstTxWarp prst="textNoShape">
                <a:avLst/>
              </a:prstTxWarp>
              <a:noAutofit/>
            </a:bodyPr>
            <a:lstStyle/>
            <a:p>
              <a:endParaRPr lang="en-US"/>
            </a:p>
          </p:txBody>
        </p:sp>
      </p:grpSp>
      <p:sp>
        <p:nvSpPr>
          <p:cNvPr id="20" name="Rectangle 19"/>
          <p:cNvSpPr/>
          <p:nvPr/>
        </p:nvSpPr>
        <p:spPr>
          <a:xfrm>
            <a:off x="3279918" y="4939786"/>
            <a:ext cx="1828800" cy="27432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462798" y="5791200"/>
            <a:ext cx="1463040" cy="30777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1400" dirty="0" smtClean="0">
                <a:solidFill>
                  <a:schemeClr val="tx1"/>
                </a:solidFill>
              </a:rPr>
              <a:t>SmartArt Tools</a:t>
            </a:r>
            <a:endParaRPr lang="en-US" sz="1400" dirty="0">
              <a:solidFill>
                <a:schemeClr val="tx1"/>
              </a:solidFill>
            </a:endParaRPr>
          </a:p>
        </p:txBody>
      </p:sp>
      <p:sp>
        <p:nvSpPr>
          <p:cNvPr id="24" name="TextBox 23"/>
          <p:cNvSpPr txBox="1"/>
          <p:nvPr/>
        </p:nvSpPr>
        <p:spPr>
          <a:xfrm>
            <a:off x="6749911" y="4557711"/>
            <a:ext cx="1463040" cy="52322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1400" dirty="0" smtClean="0">
                <a:solidFill>
                  <a:schemeClr val="tx1"/>
                </a:solidFill>
              </a:rPr>
              <a:t>Inserted SmartArt</a:t>
            </a:r>
            <a:endParaRPr lang="en-US" sz="1400" dirty="0">
              <a:solidFill>
                <a:schemeClr val="tx1"/>
              </a:solidFill>
            </a:endParaRPr>
          </a:p>
        </p:txBody>
      </p:sp>
      <p:cxnSp>
        <p:nvCxnSpPr>
          <p:cNvPr id="25" name="Straight Arrow Connector 24"/>
          <p:cNvCxnSpPr/>
          <p:nvPr/>
        </p:nvCxnSpPr>
        <p:spPr>
          <a:xfrm flipV="1">
            <a:off x="8212951" y="4343400"/>
            <a:ext cx="665619" cy="475922"/>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26" name="TextBox 25"/>
          <p:cNvSpPr txBox="1"/>
          <p:nvPr/>
        </p:nvSpPr>
        <p:spPr>
          <a:xfrm>
            <a:off x="5783118" y="3371518"/>
            <a:ext cx="1463040" cy="30777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1400" dirty="0" smtClean="0">
                <a:solidFill>
                  <a:schemeClr val="tx1"/>
                </a:solidFill>
              </a:rPr>
              <a:t>Text Pane</a:t>
            </a:r>
            <a:endParaRPr lang="en-US" sz="1400" dirty="0">
              <a:solidFill>
                <a:schemeClr val="tx1"/>
              </a:solidFill>
            </a:endParaRPr>
          </a:p>
        </p:txBody>
      </p:sp>
      <p:cxnSp>
        <p:nvCxnSpPr>
          <p:cNvPr id="27" name="Straight Arrow Connector 26"/>
          <p:cNvCxnSpPr/>
          <p:nvPr/>
        </p:nvCxnSpPr>
        <p:spPr>
          <a:xfrm flipV="1">
            <a:off x="7246158" y="3101760"/>
            <a:ext cx="145242" cy="422158"/>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22" name="Straight Arrow Connector 21"/>
          <p:cNvCxnSpPr>
            <a:stCxn id="21" idx="0"/>
          </p:cNvCxnSpPr>
          <p:nvPr/>
        </p:nvCxnSpPr>
        <p:spPr>
          <a:xfrm flipV="1">
            <a:off x="4194318" y="5214107"/>
            <a:ext cx="530082" cy="577093"/>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44" name="Straight Arrow Connector 43"/>
          <p:cNvCxnSpPr/>
          <p:nvPr/>
        </p:nvCxnSpPr>
        <p:spPr>
          <a:xfrm flipH="1" flipV="1">
            <a:off x="3733800" y="5214107"/>
            <a:ext cx="460518" cy="577093"/>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893244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46290" y="1481993"/>
            <a:ext cx="3019425" cy="44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smtClean="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6</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5"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smtClean="0">
                <a:latin typeface="Times New Roman" pitchFamily="18" charset="0"/>
                <a:cs typeface="Times New Roman" pitchFamily="18" charset="0"/>
              </a:rPr>
              <a:t>Insert Tab </a:t>
            </a:r>
            <a:r>
              <a:rPr lang="en-US" sz="3300" spc="-35" dirty="0">
                <a:latin typeface="Times New Roman" pitchFamily="18" charset="0"/>
                <a:cs typeface="Times New Roman" pitchFamily="18" charset="0"/>
              </a:rPr>
              <a:t>– Inserting </a:t>
            </a:r>
            <a:r>
              <a:rPr lang="en-US" sz="3300" spc="-35" dirty="0" smtClean="0">
                <a:latin typeface="Times New Roman" pitchFamily="18" charset="0"/>
                <a:cs typeface="Times New Roman" pitchFamily="18" charset="0"/>
              </a:rPr>
              <a:t>Objects </a:t>
            </a:r>
            <a:r>
              <a:rPr lang="en-US" sz="3300" spc="-35" dirty="0" smtClean="0">
                <a:latin typeface="+mn-lt"/>
                <a:cs typeface="Times New Roman" pitchFamily="18" charset="0"/>
              </a:rPr>
              <a:t>III</a:t>
            </a:r>
            <a:endParaRPr sz="3300" dirty="0">
              <a:latin typeface="+mn-lt"/>
              <a:cs typeface="Times New Roman" pitchFamily="18" charset="0"/>
            </a:endParaRPr>
          </a:p>
        </p:txBody>
      </p:sp>
      <p:sp>
        <p:nvSpPr>
          <p:cNvPr id="12" name="object 7"/>
          <p:cNvSpPr txBox="1"/>
          <p:nvPr/>
        </p:nvSpPr>
        <p:spPr>
          <a:xfrm>
            <a:off x="-1" y="1295400"/>
            <a:ext cx="8839201" cy="4898777"/>
          </a:xfrm>
          <a:prstGeom prst="rect">
            <a:avLst/>
          </a:prstGeom>
        </p:spPr>
        <p:txBody>
          <a:bodyPr vert="horz" wrap="square" lIns="0" tIns="12700" rIns="0" bIns="0" rtlCol="0">
            <a:spAutoFit/>
          </a:bodyPr>
          <a:lstStyle/>
          <a:p>
            <a:pPr marL="855663" indent="-342900" algn="just">
              <a:lnSpc>
                <a:spcPct val="150000"/>
              </a:lnSpc>
              <a:spcBef>
                <a:spcPts val="100"/>
              </a:spcBef>
              <a:buFont typeface="Wingdings" panose="05000000000000000000" pitchFamily="2" charset="2"/>
              <a:buChar char="Ø"/>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SmartArt Graphic on the Slide: </a:t>
            </a:r>
            <a:r>
              <a:rPr lang="en-US" sz="2100" dirty="0">
                <a:latin typeface="Times New Roman" pitchFamily="18" charset="0"/>
                <a:cs typeface="Times New Roman" pitchFamily="18" charset="0"/>
              </a:rPr>
              <a:t>The selected SmartArt graphic will be inserted onto your slide, visually representing the chosen diagram or layout.</a:t>
            </a:r>
          </a:p>
          <a:p>
            <a:pPr marL="855663" indent="-342900" algn="just">
              <a:lnSpc>
                <a:spcPct val="150000"/>
              </a:lnSpc>
              <a:spcBef>
                <a:spcPts val="100"/>
              </a:spcBef>
              <a:buFont typeface="Wingdings" panose="05000000000000000000" pitchFamily="2" charset="2"/>
              <a:buChar char="Ø"/>
              <a:tabLst>
                <a:tab pos="860425" algn="l"/>
                <a:tab pos="1800225" algn="l"/>
                <a:tab pos="3978275" algn="l"/>
                <a:tab pos="4418013" algn="l"/>
                <a:tab pos="4991100" algn="l"/>
                <a:tab pos="6665913" algn="l"/>
                <a:tab pos="8788400" algn="l"/>
                <a:tab pos="10288588" algn="l"/>
              </a:tabLst>
            </a:pPr>
            <a:r>
              <a:rPr lang="en-US" sz="2100" b="1" dirty="0" smtClean="0">
                <a:latin typeface="Times New Roman" pitchFamily="18" charset="0"/>
                <a:cs typeface="Times New Roman" pitchFamily="18" charset="0"/>
              </a:rPr>
              <a:t>Text </a:t>
            </a:r>
            <a:r>
              <a:rPr lang="en-US" sz="2100" b="1" dirty="0">
                <a:latin typeface="Times New Roman" pitchFamily="18" charset="0"/>
                <a:cs typeface="Times New Roman" pitchFamily="18" charset="0"/>
              </a:rPr>
              <a:t>Pane: </a:t>
            </a:r>
            <a:r>
              <a:rPr lang="en-US" sz="2100" dirty="0">
                <a:latin typeface="Times New Roman" pitchFamily="18" charset="0"/>
                <a:cs typeface="Times New Roman" pitchFamily="18" charset="0"/>
              </a:rPr>
              <a:t>A text pane will appear on the left side of the PowerPoint window. This text pane is connected to the SmartArt graphic and allows you to enter and edit the text for each element or shape in the SmartArt</a:t>
            </a:r>
            <a:r>
              <a:rPr lang="en-US" sz="2100" dirty="0" smtClean="0">
                <a:latin typeface="Times New Roman" pitchFamily="18" charset="0"/>
                <a:cs typeface="Times New Roman" pitchFamily="18" charset="0"/>
              </a:rPr>
              <a:t>.</a:t>
            </a:r>
            <a:endParaRPr lang="en-US" sz="2100" dirty="0">
              <a:latin typeface="Times New Roman" pitchFamily="18" charset="0"/>
              <a:cs typeface="Times New Roman" pitchFamily="18" charset="0"/>
            </a:endParaRPr>
          </a:p>
          <a:p>
            <a:pPr marL="747713" indent="-23495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To enter text, click inside the text pane and start typing. As you type, the corresponding shapes in the SmartArt graphic will be updated in real-time</a:t>
            </a:r>
            <a:r>
              <a:rPr lang="en-US" sz="2100" dirty="0" smtClean="0">
                <a:latin typeface="Times New Roman" pitchFamily="18" charset="0"/>
                <a:cs typeface="Times New Roman" pitchFamily="18" charset="0"/>
              </a:rPr>
              <a:t>.</a:t>
            </a:r>
            <a:endParaRPr lang="en-US" sz="2100" dirty="0">
              <a:latin typeface="Times New Roman" pitchFamily="18" charset="0"/>
              <a:cs typeface="Times New Roman" pitchFamily="18" charset="0"/>
            </a:endParaRPr>
          </a:p>
          <a:p>
            <a:pPr marL="747713" indent="-23495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You can use the text pane to easily manage and organize the content within the SmartArt graphic.</a:t>
            </a:r>
            <a:endParaRPr lang="en-US" sz="2100" dirty="0" smtClean="0">
              <a:latin typeface="Times New Roman" pitchFamily="18" charset="0"/>
              <a:cs typeface="Times New Roman" pitchFamily="18" charset="0"/>
            </a:endParaRPr>
          </a:p>
        </p:txBody>
      </p:sp>
      <p:sp>
        <p:nvSpPr>
          <p:cNvPr id="21" name="TextBox 20"/>
          <p:cNvSpPr txBox="1"/>
          <p:nvPr/>
        </p:nvSpPr>
        <p:spPr>
          <a:xfrm>
            <a:off x="9201771" y="3525317"/>
            <a:ext cx="1463040" cy="30777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1400" dirty="0" smtClean="0">
                <a:solidFill>
                  <a:schemeClr val="tx1"/>
                </a:solidFill>
              </a:rPr>
              <a:t>Text Pane</a:t>
            </a:r>
            <a:endParaRPr lang="en-US" sz="1400" dirty="0">
              <a:solidFill>
                <a:schemeClr val="tx1"/>
              </a:solidFill>
            </a:endParaRPr>
          </a:p>
        </p:txBody>
      </p:sp>
      <p:cxnSp>
        <p:nvCxnSpPr>
          <p:cNvPr id="22" name="Straight Arrow Connector 21"/>
          <p:cNvCxnSpPr/>
          <p:nvPr/>
        </p:nvCxnSpPr>
        <p:spPr>
          <a:xfrm flipV="1">
            <a:off x="9914762" y="3068117"/>
            <a:ext cx="1" cy="441388"/>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1578991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smtClean="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7</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smtClean="0">
                <a:latin typeface="Times New Roman" pitchFamily="18" charset="0"/>
                <a:cs typeface="Times New Roman" pitchFamily="18" charset="0"/>
              </a:rPr>
              <a:t>Insert Tab </a:t>
            </a:r>
            <a:r>
              <a:rPr lang="en-US" sz="3300" spc="-35" dirty="0">
                <a:latin typeface="Times New Roman" pitchFamily="18" charset="0"/>
                <a:cs typeface="Times New Roman" pitchFamily="18" charset="0"/>
              </a:rPr>
              <a:t>– Inserting </a:t>
            </a:r>
            <a:r>
              <a:rPr lang="en-US" sz="3300" spc="-35" dirty="0" smtClean="0">
                <a:latin typeface="Times New Roman" pitchFamily="18" charset="0"/>
                <a:cs typeface="Times New Roman" pitchFamily="18" charset="0"/>
              </a:rPr>
              <a:t>Objects </a:t>
            </a:r>
            <a:r>
              <a:rPr lang="en-US" sz="3300" spc="-35" dirty="0" smtClean="0">
                <a:latin typeface="+mn-lt"/>
                <a:cs typeface="Times New Roman" pitchFamily="18" charset="0"/>
              </a:rPr>
              <a:t>III</a:t>
            </a:r>
            <a:endParaRPr sz="3300" dirty="0">
              <a:latin typeface="+mn-lt"/>
              <a:cs typeface="Times New Roman" pitchFamily="18" charset="0"/>
            </a:endParaRPr>
          </a:p>
        </p:txBody>
      </p:sp>
      <p:sp>
        <p:nvSpPr>
          <p:cNvPr id="12" name="object 7"/>
          <p:cNvSpPr txBox="1"/>
          <p:nvPr/>
        </p:nvSpPr>
        <p:spPr>
          <a:xfrm>
            <a:off x="488637" y="1295400"/>
            <a:ext cx="11299248" cy="3431709"/>
          </a:xfrm>
          <a:prstGeom prst="rect">
            <a:avLst/>
          </a:prstGeom>
        </p:spPr>
        <p:txBody>
          <a:bodyPr vert="horz" wrap="square" lIns="0" tIns="12700" rIns="0" bIns="0" rtlCol="0">
            <a:spAutoFit/>
          </a:bodyPr>
          <a:lstStyle/>
          <a:p>
            <a:pPr marL="855663" indent="-342900" algn="just">
              <a:lnSpc>
                <a:spcPct val="150000"/>
              </a:lnSpc>
              <a:spcBef>
                <a:spcPts val="100"/>
              </a:spcBef>
              <a:buFont typeface="Wingdings" panose="05000000000000000000" pitchFamily="2" charset="2"/>
              <a:buChar char="Ø"/>
              <a:tabLst>
                <a:tab pos="860425" algn="l"/>
                <a:tab pos="1800225" algn="l"/>
                <a:tab pos="3978275" algn="l"/>
                <a:tab pos="4418013" algn="l"/>
                <a:tab pos="4991100" algn="l"/>
                <a:tab pos="6665913" algn="l"/>
                <a:tab pos="8788400" algn="l"/>
                <a:tab pos="10288588" algn="l"/>
              </a:tabLst>
            </a:pPr>
            <a:r>
              <a:rPr lang="en-US" sz="2100" b="1" dirty="0" smtClean="0">
                <a:latin typeface="Times New Roman" pitchFamily="18" charset="0"/>
                <a:cs typeface="Times New Roman" pitchFamily="18" charset="0"/>
              </a:rPr>
              <a:t>SmartArt </a:t>
            </a:r>
            <a:r>
              <a:rPr lang="en-US" sz="2100" b="1" dirty="0">
                <a:latin typeface="Times New Roman" pitchFamily="18" charset="0"/>
                <a:cs typeface="Times New Roman" pitchFamily="18" charset="0"/>
              </a:rPr>
              <a:t>Tools Tabs: </a:t>
            </a:r>
            <a:r>
              <a:rPr lang="en-US" sz="2100" dirty="0">
                <a:latin typeface="Times New Roman" pitchFamily="18" charset="0"/>
                <a:cs typeface="Times New Roman" pitchFamily="18" charset="0"/>
              </a:rPr>
              <a:t>When the SmartArt graphic is selected, two additional tabs appear in the ribbon: the "</a:t>
            </a:r>
            <a:r>
              <a:rPr lang="en-US" sz="2100" b="1" dirty="0">
                <a:latin typeface="Times New Roman" pitchFamily="18" charset="0"/>
                <a:cs typeface="Times New Roman" pitchFamily="18" charset="0"/>
              </a:rPr>
              <a:t>SmartArt Tools Design</a:t>
            </a:r>
            <a:r>
              <a:rPr lang="en-US" sz="2100" dirty="0">
                <a:latin typeface="Times New Roman" pitchFamily="18" charset="0"/>
                <a:cs typeface="Times New Roman" pitchFamily="18" charset="0"/>
              </a:rPr>
              <a:t>" tab and the "</a:t>
            </a:r>
            <a:r>
              <a:rPr lang="en-US" sz="2100" b="1" dirty="0">
                <a:latin typeface="Times New Roman" pitchFamily="18" charset="0"/>
                <a:cs typeface="Times New Roman" pitchFamily="18" charset="0"/>
              </a:rPr>
              <a:t>SmartArt Tools Format</a:t>
            </a:r>
            <a:r>
              <a:rPr lang="en-US" sz="2100" dirty="0">
                <a:latin typeface="Times New Roman" pitchFamily="18" charset="0"/>
                <a:cs typeface="Times New Roman" pitchFamily="18" charset="0"/>
              </a:rPr>
              <a:t>" tab. These tabs provide options for customizing the design, layout, and formatting of your SmartArt graphic</a:t>
            </a:r>
            <a:r>
              <a:rPr lang="en-US" sz="2100" dirty="0" smtClean="0">
                <a:latin typeface="Times New Roman" pitchFamily="18" charset="0"/>
                <a:cs typeface="Times New Roman" pitchFamily="18" charset="0"/>
              </a:rPr>
              <a:t>. </a:t>
            </a:r>
            <a:endParaRPr lang="ar-IQ" sz="2100" dirty="0" smtClean="0">
              <a:latin typeface="Times New Roman" pitchFamily="18" charset="0"/>
              <a:cs typeface="Times New Roman" pitchFamily="18" charset="0"/>
            </a:endParaRPr>
          </a:p>
          <a:p>
            <a:pPr marL="969963" indent="-457200" algn="just">
              <a:lnSpc>
                <a:spcPct val="150000"/>
              </a:lnSpc>
              <a:spcBef>
                <a:spcPts val="100"/>
              </a:spcBef>
              <a:buFont typeface="+mj-lt"/>
              <a:buAutoNum type="arabicPeriod"/>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SmartArt Tools </a:t>
            </a:r>
            <a:r>
              <a:rPr lang="en-US" sz="2100" b="1" dirty="0" smtClean="0">
                <a:latin typeface="Times New Roman" pitchFamily="18" charset="0"/>
                <a:cs typeface="Times New Roman" pitchFamily="18" charset="0"/>
              </a:rPr>
              <a:t>Design Tab:</a:t>
            </a:r>
          </a:p>
          <a:p>
            <a:pPr marL="512763" algn="just">
              <a:lnSpc>
                <a:spcPct val="150000"/>
              </a:lnSpc>
              <a:spcBef>
                <a:spcPts val="100"/>
              </a:spcBef>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The "</a:t>
            </a:r>
            <a:r>
              <a:rPr lang="en-US" sz="2100" b="1" dirty="0">
                <a:latin typeface="Times New Roman" pitchFamily="18" charset="0"/>
                <a:cs typeface="Times New Roman" pitchFamily="18" charset="0"/>
              </a:rPr>
              <a:t>SmartArt Tools Design</a:t>
            </a:r>
            <a:r>
              <a:rPr lang="en-US" sz="2100" dirty="0">
                <a:latin typeface="Times New Roman" pitchFamily="18" charset="0"/>
                <a:cs typeface="Times New Roman" pitchFamily="18" charset="0"/>
              </a:rPr>
              <a:t>" tab is a contextual tab that becomes active when you select a SmartArt graphic. Here's an overview of the key features and tools available in the "</a:t>
            </a:r>
            <a:r>
              <a:rPr lang="en-US" sz="2100" b="1" dirty="0">
                <a:latin typeface="Times New Roman" pitchFamily="18" charset="0"/>
                <a:cs typeface="Times New Roman" pitchFamily="18" charset="0"/>
              </a:rPr>
              <a:t>SmartArt Tools Desig</a:t>
            </a:r>
            <a:r>
              <a:rPr lang="en-US" sz="2100" dirty="0">
                <a:latin typeface="Times New Roman" pitchFamily="18" charset="0"/>
                <a:cs typeface="Times New Roman" pitchFamily="18" charset="0"/>
              </a:rPr>
              <a:t>n" tab:</a:t>
            </a:r>
            <a:endParaRPr lang="en-US" sz="2100" dirty="0" smtClean="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497" y="4803309"/>
            <a:ext cx="11306175" cy="121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Rectangle 16"/>
          <p:cNvSpPr/>
          <p:nvPr/>
        </p:nvSpPr>
        <p:spPr>
          <a:xfrm>
            <a:off x="5638800" y="4795782"/>
            <a:ext cx="499461" cy="27432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3407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smtClean="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8</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smtClean="0">
                <a:latin typeface="Times New Roman" pitchFamily="18" charset="0"/>
                <a:cs typeface="Times New Roman" pitchFamily="18" charset="0"/>
              </a:rPr>
              <a:t>Insert Tab </a:t>
            </a:r>
            <a:r>
              <a:rPr lang="en-US" sz="3300" spc="-35" dirty="0">
                <a:latin typeface="Times New Roman" pitchFamily="18" charset="0"/>
                <a:cs typeface="Times New Roman" pitchFamily="18" charset="0"/>
              </a:rPr>
              <a:t>– Inserting </a:t>
            </a:r>
            <a:r>
              <a:rPr lang="en-US" sz="3300" spc="-35" dirty="0" smtClean="0">
                <a:latin typeface="Times New Roman" pitchFamily="18" charset="0"/>
                <a:cs typeface="Times New Roman" pitchFamily="18" charset="0"/>
              </a:rPr>
              <a:t>Objects </a:t>
            </a:r>
            <a:r>
              <a:rPr lang="en-US" sz="3300" spc="-35" dirty="0" smtClean="0">
                <a:latin typeface="+mn-lt"/>
                <a:cs typeface="Times New Roman" pitchFamily="18" charset="0"/>
              </a:rPr>
              <a:t>III</a:t>
            </a:r>
            <a:endParaRPr sz="3300" dirty="0">
              <a:latin typeface="+mn-lt"/>
              <a:cs typeface="Times New Roman" pitchFamily="18" charset="0"/>
            </a:endParaRPr>
          </a:p>
        </p:txBody>
      </p:sp>
      <p:sp>
        <p:nvSpPr>
          <p:cNvPr id="17" name="object 7"/>
          <p:cNvSpPr txBox="1"/>
          <p:nvPr/>
        </p:nvSpPr>
        <p:spPr>
          <a:xfrm>
            <a:off x="152400" y="1295400"/>
            <a:ext cx="10941363" cy="1421799"/>
          </a:xfrm>
          <a:prstGeom prst="rect">
            <a:avLst/>
          </a:prstGeom>
        </p:spPr>
        <p:txBody>
          <a:bodyPr vert="horz" wrap="square" lIns="0" tIns="12700" rIns="0" bIns="0" rtlCol="0">
            <a:spAutoFit/>
          </a:bodyPr>
          <a:lstStyle/>
          <a:p>
            <a:pPr marL="969963" indent="-277813"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Add Shape:</a:t>
            </a:r>
          </a:p>
          <a:p>
            <a:pPr marL="692150" algn="just">
              <a:lnSpc>
                <a:spcPct val="150000"/>
              </a:lnSpc>
              <a:spcBef>
                <a:spcPts val="100"/>
              </a:spcBef>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The "Add Shape" button lets you add additional shapes to your SmartArt graphic. You can choose to add shapes </a:t>
            </a:r>
            <a:r>
              <a:rPr lang="en-US" sz="2100" b="1" dirty="0">
                <a:latin typeface="Times New Roman" pitchFamily="18" charset="0"/>
                <a:cs typeface="Times New Roman" pitchFamily="18" charset="0"/>
              </a:rPr>
              <a:t>above</a:t>
            </a:r>
            <a:r>
              <a:rPr lang="en-US" sz="2100" dirty="0">
                <a:latin typeface="Times New Roman" pitchFamily="18" charset="0"/>
                <a:cs typeface="Times New Roman" pitchFamily="18" charset="0"/>
              </a:rPr>
              <a:t>, </a:t>
            </a:r>
            <a:r>
              <a:rPr lang="en-US" sz="2100" b="1" dirty="0">
                <a:latin typeface="Times New Roman" pitchFamily="18" charset="0"/>
                <a:cs typeface="Times New Roman" pitchFamily="18" charset="0"/>
              </a:rPr>
              <a:t>below</a:t>
            </a:r>
            <a:r>
              <a:rPr lang="en-US" sz="2100" dirty="0">
                <a:latin typeface="Times New Roman" pitchFamily="18" charset="0"/>
                <a:cs typeface="Times New Roman" pitchFamily="18" charset="0"/>
              </a:rPr>
              <a:t>, </a:t>
            </a:r>
            <a:r>
              <a:rPr lang="en-US" sz="2100" b="1" dirty="0">
                <a:latin typeface="Times New Roman" pitchFamily="18" charset="0"/>
                <a:cs typeface="Times New Roman" pitchFamily="18" charset="0"/>
              </a:rPr>
              <a:t>before</a:t>
            </a:r>
            <a:r>
              <a:rPr lang="en-US" sz="2100" dirty="0">
                <a:latin typeface="Times New Roman" pitchFamily="18" charset="0"/>
                <a:cs typeface="Times New Roman" pitchFamily="18" charset="0"/>
              </a:rPr>
              <a:t>, or </a:t>
            </a:r>
            <a:r>
              <a:rPr lang="en-US" sz="2100" b="1" dirty="0">
                <a:latin typeface="Times New Roman" pitchFamily="18" charset="0"/>
                <a:cs typeface="Times New Roman" pitchFamily="18" charset="0"/>
              </a:rPr>
              <a:t>after</a:t>
            </a:r>
            <a:r>
              <a:rPr lang="en-US" sz="2100" dirty="0">
                <a:latin typeface="Times New Roman" pitchFamily="18" charset="0"/>
                <a:cs typeface="Times New Roman" pitchFamily="18" charset="0"/>
              </a:rPr>
              <a:t> the selected shape</a:t>
            </a:r>
            <a:r>
              <a:rPr lang="en-US" sz="2100" dirty="0" smtClean="0">
                <a:latin typeface="Times New Roman" pitchFamily="18" charset="0"/>
                <a:cs typeface="Times New Roman" pitchFamily="18" charset="0"/>
              </a:rPr>
              <a:t>.</a:t>
            </a:r>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91700" y="2362200"/>
            <a:ext cx="2019300" cy="1833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object 7"/>
          <p:cNvSpPr txBox="1"/>
          <p:nvPr/>
        </p:nvSpPr>
        <p:spPr>
          <a:xfrm>
            <a:off x="228601" y="2790489"/>
            <a:ext cx="9296400" cy="1964640"/>
          </a:xfrm>
          <a:prstGeom prst="rect">
            <a:avLst/>
          </a:prstGeom>
        </p:spPr>
        <p:txBody>
          <a:bodyPr vert="horz" wrap="square" lIns="0" tIns="12700" rIns="0" bIns="0" rtlCol="0">
            <a:spAutoFit/>
          </a:bodyPr>
          <a:lstStyle/>
          <a:p>
            <a:pPr marL="966788"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smtClean="0">
                <a:latin typeface="Times New Roman" pitchFamily="18" charset="0"/>
                <a:cs typeface="Times New Roman" pitchFamily="18" charset="0"/>
              </a:rPr>
              <a:t>Text Pane:</a:t>
            </a:r>
          </a:p>
          <a:p>
            <a:pPr marL="623888" indent="68263" algn="just">
              <a:lnSpc>
                <a:spcPct val="150000"/>
              </a:lnSpc>
              <a:spcBef>
                <a:spcPts val="100"/>
              </a:spcBef>
              <a:tabLst>
                <a:tab pos="860425" algn="l"/>
                <a:tab pos="1800225" algn="l"/>
                <a:tab pos="3978275" algn="l"/>
                <a:tab pos="4418013" algn="l"/>
                <a:tab pos="4991100" algn="l"/>
                <a:tab pos="6665913" algn="l"/>
                <a:tab pos="8788400" algn="l"/>
                <a:tab pos="10288588" algn="l"/>
              </a:tabLst>
            </a:pPr>
            <a:r>
              <a:rPr lang="en-US" sz="2100" dirty="0" smtClean="0">
                <a:latin typeface="Times New Roman" pitchFamily="18" charset="0"/>
                <a:cs typeface="Times New Roman" pitchFamily="18" charset="0"/>
              </a:rPr>
              <a:t>The "</a:t>
            </a:r>
            <a:r>
              <a:rPr lang="en-US" sz="2100" b="1" dirty="0" smtClean="0">
                <a:latin typeface="Times New Roman" pitchFamily="18" charset="0"/>
                <a:cs typeface="Times New Roman" pitchFamily="18" charset="0"/>
              </a:rPr>
              <a:t>Text Pane</a:t>
            </a:r>
            <a:r>
              <a:rPr lang="en-US" sz="2100" dirty="0" smtClean="0">
                <a:latin typeface="Times New Roman" pitchFamily="18" charset="0"/>
                <a:cs typeface="Times New Roman" pitchFamily="18" charset="0"/>
              </a:rPr>
              <a:t>" button opens or closes the Text Pane on the left side of the SmartArt graphic. The Text Pane allows you to easily enter and edit text for each shape in the graphic.</a:t>
            </a:r>
          </a:p>
        </p:txBody>
      </p:sp>
      <p:sp>
        <p:nvSpPr>
          <p:cNvPr id="19" name="object 7"/>
          <p:cNvSpPr txBox="1"/>
          <p:nvPr/>
        </p:nvSpPr>
        <p:spPr>
          <a:xfrm>
            <a:off x="76200" y="4724400"/>
            <a:ext cx="11332045" cy="1977464"/>
          </a:xfrm>
          <a:prstGeom prst="rect">
            <a:avLst/>
          </a:prstGeom>
        </p:spPr>
        <p:txBody>
          <a:bodyPr vert="horz" wrap="square" lIns="0" tIns="12700" rIns="0" bIns="0" rtlCol="0">
            <a:spAutoFit/>
          </a:bodyPr>
          <a:lstStyle/>
          <a:p>
            <a:pPr marL="969963" indent="-277813"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smtClean="0">
                <a:latin typeface="Times New Roman" pitchFamily="18" charset="0"/>
                <a:cs typeface="Times New Roman" pitchFamily="18" charset="0"/>
              </a:rPr>
              <a:t>Move Up / Move Down:</a:t>
            </a:r>
          </a:p>
          <a:p>
            <a:pPr marL="692150" algn="just">
              <a:lnSpc>
                <a:spcPct val="150000"/>
              </a:lnSpc>
              <a:spcBef>
                <a:spcPts val="100"/>
              </a:spcBef>
              <a:tabLst>
                <a:tab pos="860425" algn="l"/>
                <a:tab pos="1800225" algn="l"/>
                <a:tab pos="3978275" algn="l"/>
                <a:tab pos="4418013" algn="l"/>
                <a:tab pos="4991100" algn="l"/>
                <a:tab pos="6665913" algn="l"/>
                <a:tab pos="8788400" algn="l"/>
                <a:tab pos="10288588" algn="l"/>
              </a:tabLst>
            </a:pPr>
            <a:r>
              <a:rPr lang="en-US" sz="2100" dirty="0" smtClean="0">
                <a:latin typeface="Times New Roman" pitchFamily="18" charset="0"/>
                <a:cs typeface="Times New Roman" pitchFamily="18" charset="0"/>
              </a:rPr>
              <a:t>These buttons allow you to change the order of shapes in your SmartArt graphic. Use "</a:t>
            </a:r>
            <a:r>
              <a:rPr lang="en-US" sz="2100" b="1" dirty="0" smtClean="0">
                <a:latin typeface="Times New Roman" pitchFamily="18" charset="0"/>
                <a:cs typeface="Times New Roman" pitchFamily="18" charset="0"/>
              </a:rPr>
              <a:t>Move Up</a:t>
            </a:r>
            <a:r>
              <a:rPr lang="en-US" sz="2100" dirty="0" smtClean="0">
                <a:latin typeface="Times New Roman" pitchFamily="18" charset="0"/>
                <a:cs typeface="Times New Roman" pitchFamily="18" charset="0"/>
              </a:rPr>
              <a:t>" to shift a shape higher, and "</a:t>
            </a:r>
            <a:r>
              <a:rPr lang="en-US" sz="2100" b="1" dirty="0" smtClean="0">
                <a:latin typeface="Times New Roman" pitchFamily="18" charset="0"/>
                <a:cs typeface="Times New Roman" pitchFamily="18" charset="0"/>
              </a:rPr>
              <a:t>Move Down</a:t>
            </a:r>
            <a:r>
              <a:rPr lang="en-US" sz="2100" dirty="0" smtClean="0">
                <a:latin typeface="Times New Roman" pitchFamily="18" charset="0"/>
                <a:cs typeface="Times New Roman" pitchFamily="18" charset="0"/>
              </a:rPr>
              <a:t>" to shift it lower.</a:t>
            </a:r>
          </a:p>
          <a:p>
            <a:pPr marL="623888" indent="68263" algn="just">
              <a:lnSpc>
                <a:spcPct val="150000"/>
              </a:lnSpc>
              <a:spcBef>
                <a:spcPts val="100"/>
              </a:spcBef>
              <a:tabLst>
                <a:tab pos="860425" algn="l"/>
                <a:tab pos="1800225" algn="l"/>
                <a:tab pos="3978275" algn="l"/>
                <a:tab pos="4418013" algn="l"/>
                <a:tab pos="4991100" algn="l"/>
                <a:tab pos="6665913" algn="l"/>
                <a:tab pos="8788400" algn="l"/>
                <a:tab pos="10288588" algn="l"/>
              </a:tabLst>
            </a:pPr>
            <a:endParaRPr lang="en-US" sz="2100" dirty="0">
              <a:latin typeface="Times New Roman" pitchFamily="18" charset="0"/>
              <a:cs typeface="Times New Roman" pitchFamily="18" charset="0"/>
            </a:endParaRPr>
          </a:p>
        </p:txBody>
      </p:sp>
    </p:spTree>
    <p:extLst>
      <p:ext uri="{BB962C8B-B14F-4D97-AF65-F5344CB8AC3E}">
        <p14:creationId xmlns:p14="http://schemas.microsoft.com/office/powerpoint/2010/main" val="21285096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smtClean="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9</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smtClean="0">
                <a:latin typeface="Times New Roman" pitchFamily="18" charset="0"/>
                <a:cs typeface="Times New Roman" pitchFamily="18" charset="0"/>
              </a:rPr>
              <a:t>Insert Tab </a:t>
            </a:r>
            <a:r>
              <a:rPr lang="en-US" sz="3300" spc="-35" dirty="0">
                <a:latin typeface="Times New Roman" pitchFamily="18" charset="0"/>
                <a:cs typeface="Times New Roman" pitchFamily="18" charset="0"/>
              </a:rPr>
              <a:t>– Inserting </a:t>
            </a:r>
            <a:r>
              <a:rPr lang="en-US" sz="3300" spc="-35" dirty="0" smtClean="0">
                <a:latin typeface="Times New Roman" pitchFamily="18" charset="0"/>
                <a:cs typeface="Times New Roman" pitchFamily="18" charset="0"/>
              </a:rPr>
              <a:t>Objects </a:t>
            </a:r>
            <a:r>
              <a:rPr lang="en-US" sz="3300" spc="-35" dirty="0" smtClean="0">
                <a:latin typeface="+mn-lt"/>
                <a:cs typeface="Times New Roman" pitchFamily="18" charset="0"/>
              </a:rPr>
              <a:t>III</a:t>
            </a:r>
            <a:endParaRPr sz="3300" dirty="0">
              <a:latin typeface="+mn-lt"/>
              <a:cs typeface="Times New Roman" pitchFamily="18" charset="0"/>
            </a:endParaRPr>
          </a:p>
        </p:txBody>
      </p:sp>
      <p:sp>
        <p:nvSpPr>
          <p:cNvPr id="17" name="object 7"/>
          <p:cNvSpPr txBox="1"/>
          <p:nvPr/>
        </p:nvSpPr>
        <p:spPr>
          <a:xfrm>
            <a:off x="318655" y="1239982"/>
            <a:ext cx="11339945" cy="5434821"/>
          </a:xfrm>
          <a:prstGeom prst="rect">
            <a:avLst/>
          </a:prstGeom>
        </p:spPr>
        <p:txBody>
          <a:bodyPr vert="horz" wrap="square" lIns="0" tIns="12700" rIns="0" bIns="0" rtlCol="0">
            <a:spAutoFit/>
          </a:bodyPr>
          <a:lstStyle/>
          <a:p>
            <a:pPr marL="692150" indent="-290513"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smtClean="0">
                <a:latin typeface="Times New Roman" pitchFamily="18" charset="0"/>
                <a:cs typeface="Times New Roman" pitchFamily="18" charset="0"/>
              </a:rPr>
              <a:t>SmartArt Styles:</a:t>
            </a:r>
          </a:p>
          <a:p>
            <a:pPr marL="623888" indent="68263" algn="just">
              <a:lnSpc>
                <a:spcPct val="150000"/>
              </a:lnSpc>
              <a:spcBef>
                <a:spcPts val="100"/>
              </a:spcBef>
              <a:tabLst>
                <a:tab pos="860425" algn="l"/>
                <a:tab pos="1800225" algn="l"/>
                <a:tab pos="3978275" algn="l"/>
                <a:tab pos="4418013" algn="l"/>
                <a:tab pos="4991100" algn="l"/>
                <a:tab pos="6665913" algn="l"/>
                <a:tab pos="8788400" algn="l"/>
                <a:tab pos="10288588" algn="l"/>
              </a:tabLst>
            </a:pPr>
            <a:r>
              <a:rPr lang="en-US" sz="2100" dirty="0" smtClean="0">
                <a:latin typeface="Times New Roman" pitchFamily="18" charset="0"/>
                <a:cs typeface="Times New Roman" pitchFamily="18" charset="0"/>
              </a:rPr>
              <a:t>In the "</a:t>
            </a:r>
            <a:r>
              <a:rPr lang="en-US" sz="2100" b="1" dirty="0" smtClean="0">
                <a:latin typeface="Times New Roman" pitchFamily="18" charset="0"/>
                <a:cs typeface="Times New Roman" pitchFamily="18" charset="0"/>
              </a:rPr>
              <a:t>SmartArt Styles</a:t>
            </a:r>
            <a:r>
              <a:rPr lang="en-US" sz="2100" dirty="0" smtClean="0">
                <a:latin typeface="Times New Roman" pitchFamily="18" charset="0"/>
                <a:cs typeface="Times New Roman" pitchFamily="18" charset="0"/>
              </a:rPr>
              <a:t>" group, you can choose from a variety of predefined styles to quickly change the look of your SmartArt graphic. These styles include different color schemes and effects.</a:t>
            </a:r>
          </a:p>
          <a:p>
            <a:pPr marL="568325" indent="-277813"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smtClean="0">
                <a:latin typeface="Times New Roman" pitchFamily="18" charset="0"/>
                <a:cs typeface="Times New Roman" pitchFamily="18" charset="0"/>
              </a:rPr>
              <a:t>Change Colors:</a:t>
            </a:r>
          </a:p>
          <a:p>
            <a:pPr marL="623888" indent="68263" algn="just">
              <a:lnSpc>
                <a:spcPct val="150000"/>
              </a:lnSpc>
              <a:spcBef>
                <a:spcPts val="100"/>
              </a:spcBef>
              <a:tabLst>
                <a:tab pos="860425" algn="l"/>
                <a:tab pos="1800225" algn="l"/>
                <a:tab pos="3978275" algn="l"/>
                <a:tab pos="4418013" algn="l"/>
                <a:tab pos="4991100" algn="l"/>
                <a:tab pos="6665913" algn="l"/>
                <a:tab pos="8788400" algn="l"/>
                <a:tab pos="10288588" algn="l"/>
              </a:tabLst>
            </a:pPr>
            <a:r>
              <a:rPr lang="en-US" sz="2100" dirty="0" smtClean="0">
                <a:latin typeface="Times New Roman" pitchFamily="18" charset="0"/>
                <a:cs typeface="Times New Roman" pitchFamily="18" charset="0"/>
              </a:rPr>
              <a:t>The "</a:t>
            </a:r>
            <a:r>
              <a:rPr lang="en-US" sz="2100" b="1" dirty="0" smtClean="0">
                <a:latin typeface="Times New Roman" pitchFamily="18" charset="0"/>
                <a:cs typeface="Times New Roman" pitchFamily="18" charset="0"/>
              </a:rPr>
              <a:t>Change Colors</a:t>
            </a:r>
            <a:r>
              <a:rPr lang="en-US" sz="2100" dirty="0" smtClean="0">
                <a:latin typeface="Times New Roman" pitchFamily="18" charset="0"/>
                <a:cs typeface="Times New Roman" pitchFamily="18" charset="0"/>
              </a:rPr>
              <a:t>" button allows you to modify the color scheme of your SmartArt graphic. You can choose from different color combinations to match your presentation's theme.</a:t>
            </a:r>
          </a:p>
          <a:p>
            <a:pPr marL="623888" indent="-333375" algn="just">
              <a:lnSpc>
                <a:spcPct val="150000"/>
              </a:lnSpc>
              <a:spcBef>
                <a:spcPts val="100"/>
              </a:spcBef>
              <a:buFont typeface="Wingdings" panose="05000000000000000000" pitchFamily="2" charset="2"/>
              <a:buChar char="§"/>
              <a:tabLst>
                <a:tab pos="623888"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Reset:</a:t>
            </a:r>
          </a:p>
          <a:p>
            <a:pPr marL="966788" indent="-342900" algn="just">
              <a:lnSpc>
                <a:spcPct val="150000"/>
              </a:lnSpc>
              <a:spcBef>
                <a:spcPts val="100"/>
              </a:spcBef>
              <a:buFont typeface="Arial" panose="020B0604020202020204" pitchFamily="34" charset="0"/>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Reset Graphic:</a:t>
            </a:r>
          </a:p>
          <a:p>
            <a:pPr marL="623888" algn="just">
              <a:lnSpc>
                <a:spcPct val="150000"/>
              </a:lnSpc>
              <a:spcBef>
                <a:spcPts val="100"/>
              </a:spcBef>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If you've made changes to your SmartArt graphic and want to revert to its original layout and formatting, you can use the "</a:t>
            </a:r>
            <a:r>
              <a:rPr lang="en-US" sz="2100" b="1" dirty="0">
                <a:latin typeface="Times New Roman" pitchFamily="18" charset="0"/>
                <a:cs typeface="Times New Roman" pitchFamily="18" charset="0"/>
              </a:rPr>
              <a:t>Reset Graphic</a:t>
            </a:r>
            <a:r>
              <a:rPr lang="en-US" sz="2100" dirty="0">
                <a:latin typeface="Times New Roman" pitchFamily="18" charset="0"/>
                <a:cs typeface="Times New Roman" pitchFamily="18" charset="0"/>
              </a:rPr>
              <a:t>" button.</a:t>
            </a:r>
          </a:p>
          <a:p>
            <a:pPr marL="623888" indent="68263" algn="just">
              <a:lnSpc>
                <a:spcPct val="150000"/>
              </a:lnSpc>
              <a:spcBef>
                <a:spcPts val="100"/>
              </a:spcBef>
              <a:tabLst>
                <a:tab pos="860425" algn="l"/>
                <a:tab pos="1800225" algn="l"/>
                <a:tab pos="3978275" algn="l"/>
                <a:tab pos="4418013" algn="l"/>
                <a:tab pos="4991100" algn="l"/>
                <a:tab pos="6665913" algn="l"/>
                <a:tab pos="8788400" algn="l"/>
                <a:tab pos="10288588" algn="l"/>
              </a:tabLst>
            </a:pPr>
            <a:endParaRPr lang="en-US" sz="21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44936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3245</TotalTime>
  <Words>1010</Words>
  <Application>Microsoft Office PowerPoint</Application>
  <PresentationFormat>شاشة عريضة</PresentationFormat>
  <Paragraphs>108</Paragraphs>
  <Slides>12</Slides>
  <Notes>11</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12</vt:i4>
      </vt:variant>
    </vt:vector>
  </HeadingPairs>
  <TitlesOfParts>
    <vt:vector size="17" baseType="lpstr">
      <vt:lpstr>Arial</vt:lpstr>
      <vt:lpstr>Calibri</vt:lpstr>
      <vt:lpstr>Times New Roman</vt:lpstr>
      <vt:lpstr>Wingdings</vt:lpstr>
      <vt:lpstr>Office Theme</vt:lpstr>
      <vt:lpstr>  AL-Mustaqbal University</vt:lpstr>
      <vt:lpstr>Insert Tab – Inserting Objects III</vt:lpstr>
      <vt:lpstr>Insert Tab – Inserting Objects III</vt:lpstr>
      <vt:lpstr>Insert Tab – Inserting Objects III</vt:lpstr>
      <vt:lpstr>Insert Tab – Inserting Objects III</vt:lpstr>
      <vt:lpstr>Insert Tab – Inserting Objects III</vt:lpstr>
      <vt:lpstr>Insert Tab – Inserting Objects III</vt:lpstr>
      <vt:lpstr>Insert Tab – Inserting Objects III</vt:lpstr>
      <vt:lpstr>Insert Tab – Inserting Objects III</vt:lpstr>
      <vt:lpstr>Insert Tab – Inserting Objects III</vt:lpstr>
      <vt:lpstr>Insert Tab – Inserting Objects III</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waleed Noori</dc:creator>
  <cp:lastModifiedBy>Maher</cp:lastModifiedBy>
  <cp:revision>176</cp:revision>
  <dcterms:created xsi:type="dcterms:W3CDTF">2023-09-27T20:57:12Z</dcterms:created>
  <dcterms:modified xsi:type="dcterms:W3CDTF">2024-10-14T16:59:57Z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2021-02-04T00:00:00Z</vt:filetime>
  </property>
  <property fmtid="{D5CDD505-2E9C-101B-9397-08002B2CF9AE}" pid="3" name="Creator">
    <vt:lpwstr>Microsoft® PowerPoint® 2019</vt:lpwstr>
  </property>
  <property fmtid="{D5CDD505-2E9C-101B-9397-08002B2CF9AE}" pid="4" name="LastSaved">
    <vt:filetime>2023-09-27T00:00:00Z</vt:filetime>
  </property>
</Properties>
</file>