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p:sldMasterIdLst>
    <p:sldMasterId id="2147483648" r:id="rId1"/>
  </p:sldMasterIdLst>
  <p:sldIdLst>
    <p:sldId id="328" r:id="rId3"/>
    <p:sldId id="298" r:id="rId4"/>
    <p:sldId id="310" r:id="rId5"/>
    <p:sldId id="305" r:id="rId6"/>
    <p:sldId id="278" r:id="rId7"/>
    <p:sldId id="279" r:id="rId8"/>
    <p:sldId id="325" r:id="rId9"/>
    <p:sldId id="326" r:id="rId10"/>
    <p:sldId id="307" r:id="rId11"/>
    <p:sldId id="284" r:id="rId12"/>
    <p:sldId id="289" r:id="rId13"/>
    <p:sldId id="327" r:id="rId14"/>
    <p:sldId id="299" r:id="rId15"/>
    <p:sldId id="308" r:id="rId16"/>
    <p:sldId id="329" r:id="rId17"/>
    <p:sldId id="330" r:id="rId18"/>
    <p:sldId id="331" r:id="rId19"/>
    <p:sldId id="332" r:id="rId20"/>
    <p:sldId id="333" r:id="rId21"/>
    <p:sldId id="334" r:id="rId22"/>
    <p:sldId id="270" r:id="rId23"/>
  </p:sldIdLst>
  <p:sldSz cx="11630025" cy="6408420"/>
  <p:notesSz cx="6858000" cy="9144000"/>
  <p:defaultTextStyle>
    <a:defPPr>
      <a:defRPr lang="ar-SA"/>
    </a:defPPr>
    <a:lvl1pPr marL="0" algn="r" defTabSz="949960" rtl="1" eaLnBrk="1" latinLnBrk="0" hangingPunct="1">
      <a:defRPr sz="1900" kern="1200">
        <a:solidFill>
          <a:schemeClr val="tx1"/>
        </a:solidFill>
        <a:latin typeface="+mn-lt"/>
        <a:ea typeface="+mn-ea"/>
        <a:cs typeface="+mn-cs"/>
      </a:defRPr>
    </a:lvl1pPr>
    <a:lvl2pPr marL="474980" algn="r" defTabSz="949960" rtl="1" eaLnBrk="1" latinLnBrk="0" hangingPunct="1">
      <a:defRPr sz="1900" kern="1200">
        <a:solidFill>
          <a:schemeClr val="tx1"/>
        </a:solidFill>
        <a:latin typeface="+mn-lt"/>
        <a:ea typeface="+mn-ea"/>
        <a:cs typeface="+mn-cs"/>
      </a:defRPr>
    </a:lvl2pPr>
    <a:lvl3pPr marL="949960" algn="r" defTabSz="949960" rtl="1" eaLnBrk="1" latinLnBrk="0" hangingPunct="1">
      <a:defRPr sz="1900" kern="1200">
        <a:solidFill>
          <a:schemeClr val="tx1"/>
        </a:solidFill>
        <a:latin typeface="+mn-lt"/>
        <a:ea typeface="+mn-ea"/>
        <a:cs typeface="+mn-cs"/>
      </a:defRPr>
    </a:lvl3pPr>
    <a:lvl4pPr marL="1424940" algn="r" defTabSz="949960" rtl="1" eaLnBrk="1" latinLnBrk="0" hangingPunct="1">
      <a:defRPr sz="1900" kern="1200">
        <a:solidFill>
          <a:schemeClr val="tx1"/>
        </a:solidFill>
        <a:latin typeface="+mn-lt"/>
        <a:ea typeface="+mn-ea"/>
        <a:cs typeface="+mn-cs"/>
      </a:defRPr>
    </a:lvl4pPr>
    <a:lvl5pPr marL="1899920" algn="r" defTabSz="949960" rtl="1" eaLnBrk="1" latinLnBrk="0" hangingPunct="1">
      <a:defRPr sz="1900" kern="1200">
        <a:solidFill>
          <a:schemeClr val="tx1"/>
        </a:solidFill>
        <a:latin typeface="+mn-lt"/>
        <a:ea typeface="+mn-ea"/>
        <a:cs typeface="+mn-cs"/>
      </a:defRPr>
    </a:lvl5pPr>
    <a:lvl6pPr marL="2374900" algn="r" defTabSz="949960" rtl="1" eaLnBrk="1" latinLnBrk="0" hangingPunct="1">
      <a:defRPr sz="1900" kern="1200">
        <a:solidFill>
          <a:schemeClr val="tx1"/>
        </a:solidFill>
        <a:latin typeface="+mn-lt"/>
        <a:ea typeface="+mn-ea"/>
        <a:cs typeface="+mn-cs"/>
      </a:defRPr>
    </a:lvl6pPr>
    <a:lvl7pPr marL="2849880" algn="r" defTabSz="949960" rtl="1" eaLnBrk="1" latinLnBrk="0" hangingPunct="1">
      <a:defRPr sz="1900" kern="1200">
        <a:solidFill>
          <a:schemeClr val="tx1"/>
        </a:solidFill>
        <a:latin typeface="+mn-lt"/>
        <a:ea typeface="+mn-ea"/>
        <a:cs typeface="+mn-cs"/>
      </a:defRPr>
    </a:lvl7pPr>
    <a:lvl8pPr marL="3324860" algn="r" defTabSz="949960" rtl="1" eaLnBrk="1" latinLnBrk="0" hangingPunct="1">
      <a:defRPr sz="1900" kern="1200">
        <a:solidFill>
          <a:schemeClr val="tx1"/>
        </a:solidFill>
        <a:latin typeface="+mn-lt"/>
        <a:ea typeface="+mn-ea"/>
        <a:cs typeface="+mn-cs"/>
      </a:defRPr>
    </a:lvl8pPr>
    <a:lvl9pPr marL="3799840" algn="r" defTabSz="949960" rtl="1"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9" userDrawn="1">
          <p15:clr>
            <a:srgbClr val="A4A3A4"/>
          </p15:clr>
        </p15:guide>
        <p15:guide id="2" pos="36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06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3" d="100"/>
          <a:sy n="73" d="100"/>
        </p:scale>
        <p:origin x="-726" y="-108"/>
      </p:cViewPr>
      <p:guideLst>
        <p:guide orient="horz" pos="2019"/>
        <p:guide pos="366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10672979" y="0"/>
            <a:ext cx="957054" cy="6408738"/>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4997" tIns="47499" rIns="94997" bIns="47499"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hasCustomPrompt="1"/>
          </p:nvPr>
        </p:nvSpPr>
        <p:spPr>
          <a:xfrm>
            <a:off x="821586" y="1184457"/>
            <a:ext cx="9203263" cy="4797037"/>
          </a:xfrm>
        </p:spPr>
        <p:txBody>
          <a:bodyPr/>
          <a:lstStyle>
            <a:lvl1pPr>
              <a:defRPr sz="8300"/>
            </a:lvl1pPr>
          </a:lstStyle>
          <a:p>
            <a:r>
              <a:rPr lang="ar-SA" smtClean="0"/>
              <a:t>انقر لتحرير نمط العنوان الرئيسي</a:t>
            </a:r>
            <a:endParaRPr lang="en-US" dirty="0"/>
          </a:p>
        </p:txBody>
      </p:sp>
      <p:sp>
        <p:nvSpPr>
          <p:cNvPr id="3" name="Subtitle 2"/>
          <p:cNvSpPr>
            <a:spLocks noGrp="1"/>
          </p:cNvSpPr>
          <p:nvPr>
            <p:ph type="subTitle" idx="1" hasCustomPrompt="1"/>
          </p:nvPr>
        </p:nvSpPr>
        <p:spPr>
          <a:xfrm>
            <a:off x="2151614" y="188492"/>
            <a:ext cx="7872375" cy="887364"/>
          </a:xfrm>
        </p:spPr>
        <p:txBody>
          <a:bodyPr>
            <a:normAutofit/>
          </a:bodyPr>
          <a:lstStyle>
            <a:lvl1pPr marL="0" indent="0" algn="l">
              <a:buNone/>
              <a:defRPr sz="2500">
                <a:solidFill>
                  <a:schemeClr val="tx2">
                    <a:lumMod val="60000"/>
                    <a:lumOff val="40000"/>
                  </a:schemeClr>
                </a:solidFill>
              </a:defRPr>
            </a:lvl1pPr>
            <a:lvl2pPr marL="474980" indent="0" algn="ctr">
              <a:buNone/>
              <a:defRPr>
                <a:solidFill>
                  <a:schemeClr val="tx1">
                    <a:tint val="75000"/>
                  </a:schemeClr>
                </a:solidFill>
              </a:defRPr>
            </a:lvl2pPr>
            <a:lvl3pPr marL="949960" indent="0" algn="ctr">
              <a:buNone/>
              <a:defRPr>
                <a:solidFill>
                  <a:schemeClr val="tx1">
                    <a:tint val="75000"/>
                  </a:schemeClr>
                </a:solidFill>
              </a:defRPr>
            </a:lvl3pPr>
            <a:lvl4pPr marL="1424940" indent="0" algn="ctr">
              <a:buNone/>
              <a:defRPr>
                <a:solidFill>
                  <a:schemeClr val="tx1">
                    <a:tint val="75000"/>
                  </a:schemeClr>
                </a:solidFill>
              </a:defRPr>
            </a:lvl4pPr>
            <a:lvl5pPr marL="1899920" indent="0" algn="ctr">
              <a:buNone/>
              <a:defRPr>
                <a:solidFill>
                  <a:schemeClr val="tx1">
                    <a:tint val="75000"/>
                  </a:schemeClr>
                </a:solidFill>
              </a:defRPr>
            </a:lvl5pPr>
            <a:lvl6pPr marL="2374900" indent="0" algn="ctr">
              <a:buNone/>
              <a:defRPr>
                <a:solidFill>
                  <a:schemeClr val="tx1">
                    <a:tint val="75000"/>
                  </a:schemeClr>
                </a:solidFill>
              </a:defRPr>
            </a:lvl6pPr>
            <a:lvl7pPr marL="2849880" indent="0" algn="ctr">
              <a:buNone/>
              <a:defRPr>
                <a:solidFill>
                  <a:schemeClr val="tx1">
                    <a:tint val="75000"/>
                  </a:schemeClr>
                </a:solidFill>
              </a:defRPr>
            </a:lvl7pPr>
            <a:lvl8pPr marL="3324860" indent="0" algn="ctr">
              <a:buNone/>
              <a:defRPr>
                <a:solidFill>
                  <a:schemeClr val="tx1">
                    <a:tint val="75000"/>
                  </a:schemeClr>
                </a:solidFill>
              </a:defRPr>
            </a:lvl8pPr>
            <a:lvl9pPr marL="379984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a:xfrm>
            <a:off x="193726" y="220928"/>
            <a:ext cx="998805" cy="341206"/>
          </a:xfrm>
        </p:spPr>
        <p:txBody>
          <a:bodyPr/>
          <a:lstStyle>
            <a:lvl1pPr>
              <a:defRPr sz="1500"/>
            </a:lvl1pPr>
          </a:lstStyle>
          <a:p>
            <a:fld id="{0B34F065-1154-456A-91E3-76DE8E75E17B}" type="slidenum">
              <a:rPr lang="ar-SA" smtClean="0"/>
            </a:fld>
            <a:endParaRPr lang="ar-SA"/>
          </a:p>
        </p:txBody>
      </p:sp>
      <p:grpSp>
        <p:nvGrpSpPr>
          <p:cNvPr id="7" name="Group 6"/>
          <p:cNvGrpSpPr/>
          <p:nvPr/>
        </p:nvGrpSpPr>
        <p:grpSpPr>
          <a:xfrm flipH="1">
            <a:off x="1199477" y="195825"/>
            <a:ext cx="835911" cy="403514"/>
            <a:chOff x="7467600" y="209550"/>
            <a:chExt cx="657226" cy="431800"/>
          </a:xfrm>
          <a:solidFill>
            <a:schemeClr val="tx2">
              <a:lumMod val="60000"/>
              <a:lumOff val="40000"/>
            </a:schemeClr>
          </a:solidFill>
        </p:grpSpPr>
        <p:sp>
          <p:nvSpPr>
            <p:cNvPr id="8" name="Freeform 5"/>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5"/>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5"/>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ln>
          </p:spPr>
          <p:txBody>
            <a:bodyPr vert="horz" wrap="square" lIns="91440" tIns="45720" rIns="91440" bIns="45720" numCol="1" anchor="t" anchorCtr="0" compatLnSpc="1"/>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عنوان ونص عمودي">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rot="10800000">
            <a:off x="595003" y="783292"/>
            <a:ext cx="9497855" cy="4130075"/>
          </a:xfrm>
        </p:spPr>
        <p:txBody>
          <a:bodyPr vert="eaVert"/>
          <a:lstStyle>
            <a:lvl1pPr algn="r" rtl="1">
              <a:defRPr/>
            </a:lvl1pPr>
            <a:lvl2pPr algn="r" rtl="1">
              <a:defRPr/>
            </a:lvl2pPr>
            <a:lvl3pPr algn="r" rtl="1">
              <a:defRPr/>
            </a:lvl3pPr>
            <a:lvl4pPr algn="r" rtl="1">
              <a:defRPr/>
            </a:lvl4pPr>
            <a:lvl5pPr algn="r" rtl="1">
              <a:defRPr/>
            </a:lvl5pPr>
          </a:lstStyle>
          <a:p>
            <a:pPr lvl="0"/>
            <a:r>
              <a:rPr lang="ar-SA" smtClean="0"/>
              <a:t>انقر لتحرير أنماط النص الرئيسي</a:t>
            </a:r>
            <a:endParaRPr lang="ar-SA" smtClean="0"/>
          </a:p>
          <a:p>
            <a:pPr lvl="1"/>
            <a:r>
              <a:rPr lang="ar-SA" smtClean="0"/>
              <a:t>المستوى الثاني</a:t>
            </a:r>
            <a:endParaRPr lang="ar-SA" smtClean="0"/>
          </a:p>
          <a:p>
            <a:pPr lvl="2"/>
            <a:r>
              <a:rPr lang="ar-SA" smtClean="0"/>
              <a:t>المستوى الثالث</a:t>
            </a:r>
            <a:endParaRPr lang="ar-SA" smtClean="0"/>
          </a:p>
          <a:p>
            <a:pPr lvl="3"/>
            <a:r>
              <a:rPr lang="ar-SA" smtClean="0"/>
              <a:t>المستوى الرابع</a:t>
            </a:r>
            <a:endParaRPr lang="ar-SA" smtClean="0"/>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fld>
            <a:endParaRPr lang="ar-SA"/>
          </a:p>
        </p:txBody>
      </p:sp>
      <p:sp>
        <p:nvSpPr>
          <p:cNvPr id="8" name="Title 1"/>
          <p:cNvSpPr>
            <a:spLocks noGrp="1"/>
          </p:cNvSpPr>
          <p:nvPr>
            <p:ph type="title" hasCustomPrompt="1"/>
          </p:nvPr>
        </p:nvSpPr>
        <p:spPr>
          <a:xfrm>
            <a:off x="896418" y="4913370"/>
            <a:ext cx="9207103" cy="1068123"/>
          </a:xfrm>
        </p:spPr>
        <p:txBody>
          <a:bodyPr>
            <a:noAutofit/>
          </a:bodyPr>
          <a:lstStyle>
            <a:lvl1pPr algn="r">
              <a:defRPr sz="4200" baseline="0">
                <a:ln w="12700">
                  <a:solidFill>
                    <a:schemeClr val="tx2"/>
                  </a:solidFill>
                </a:ln>
              </a:defRPr>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rot="10800000">
            <a:off x="583988" y="256649"/>
            <a:ext cx="2616755" cy="5468196"/>
          </a:xfrm>
        </p:spPr>
        <p:txBody>
          <a:bodyPr vert="eaVert"/>
          <a:lstStyle>
            <a:lvl1pPr>
              <a:defRPr sz="3700"/>
            </a:lvl1pPr>
          </a:lstStyle>
          <a:p>
            <a:r>
              <a:rPr lang="ar-SA" smtClean="0"/>
              <a:t>انقر لتحرير نمط العنوان الرئيسي</a:t>
            </a:r>
            <a:endParaRPr lang="en-US"/>
          </a:p>
        </p:txBody>
      </p:sp>
      <p:sp>
        <p:nvSpPr>
          <p:cNvPr id="3" name="Vertical Text Placeholder 2"/>
          <p:cNvSpPr>
            <a:spLocks noGrp="1"/>
          </p:cNvSpPr>
          <p:nvPr>
            <p:ph type="body" orient="vert" idx="1" hasCustomPrompt="1"/>
          </p:nvPr>
        </p:nvSpPr>
        <p:spPr>
          <a:xfrm rot="10800000">
            <a:off x="3423129" y="256649"/>
            <a:ext cx="7656433" cy="5468196"/>
          </a:xfrm>
        </p:spPr>
        <p:txBody>
          <a:bodyPr vert="eaVert"/>
          <a:lstStyle/>
          <a:p>
            <a:pPr lvl="0"/>
            <a:r>
              <a:rPr lang="ar-SA" smtClean="0"/>
              <a:t>انقر لتحرير أنماط النص الرئيسي</a:t>
            </a:r>
            <a:endParaRPr lang="ar-SA" smtClean="0"/>
          </a:p>
          <a:p>
            <a:pPr lvl="1"/>
            <a:r>
              <a:rPr lang="ar-SA" smtClean="0"/>
              <a:t>المستوى الثاني</a:t>
            </a:r>
            <a:endParaRPr lang="ar-SA" smtClean="0"/>
          </a:p>
          <a:p>
            <a:pPr lvl="2"/>
            <a:r>
              <a:rPr lang="ar-SA" smtClean="0"/>
              <a:t>المستوى الثالث</a:t>
            </a:r>
            <a:endParaRPr lang="ar-SA" smtClean="0"/>
          </a:p>
          <a:p>
            <a:pPr lvl="3"/>
            <a:r>
              <a:rPr lang="ar-SA" smtClean="0"/>
              <a:t>المستوى الرابع</a:t>
            </a:r>
            <a:endParaRPr lang="ar-SA" smtClean="0"/>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fld>
            <a:endParaRPr lang="ar-S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6418" y="4913370"/>
            <a:ext cx="9207103" cy="1068123"/>
          </a:xfrm>
        </p:spPr>
        <p:txBody>
          <a:bodyPr>
            <a:noAutofit/>
          </a:bodyPr>
          <a:lstStyle>
            <a:lvl1pPr algn="r">
              <a:defRPr sz="4200" baseline="0">
                <a:ln w="12700">
                  <a:solidFill>
                    <a:schemeClr val="tx2"/>
                  </a:solidFill>
                </a:ln>
              </a:defRPr>
            </a:lvl1pPr>
          </a:lstStyle>
          <a:p>
            <a:r>
              <a:rPr lang="ar-SA" smtClean="0"/>
              <a:t>انقر لتحرير نمط العنوان الرئيسي</a:t>
            </a:r>
            <a:endParaRPr lang="en-US" dirty="0"/>
          </a:p>
        </p:txBody>
      </p:sp>
      <p:sp>
        <p:nvSpPr>
          <p:cNvPr id="3" name="Content Placeholder 2"/>
          <p:cNvSpPr>
            <a:spLocks noGrp="1"/>
          </p:cNvSpPr>
          <p:nvPr>
            <p:ph idx="1" hasCustomPrompt="1"/>
          </p:nvPr>
        </p:nvSpPr>
        <p:spPr>
          <a:xfrm>
            <a:off x="621663" y="783292"/>
            <a:ext cx="9497855" cy="4130075"/>
          </a:xfrm>
        </p:spPr>
        <p:txBody>
          <a:bodyPr>
            <a:normAutofit/>
          </a:bodyPr>
          <a:lstStyle>
            <a:lvl1pPr algn="r">
              <a:defRPr sz="2900"/>
            </a:lvl1pPr>
            <a:lvl2pPr algn="r">
              <a:defRPr sz="1900">
                <a:solidFill>
                  <a:schemeClr val="tx1"/>
                </a:solidFill>
              </a:defRPr>
            </a:lvl2pPr>
            <a:lvl3pPr algn="r">
              <a:defRPr sz="1900">
                <a:solidFill>
                  <a:schemeClr val="tx1"/>
                </a:solidFill>
              </a:defRPr>
            </a:lvl3pPr>
            <a:lvl4pPr algn="r">
              <a:defRPr sz="1900">
                <a:solidFill>
                  <a:schemeClr val="tx1"/>
                </a:solidFill>
              </a:defRPr>
            </a:lvl4pPr>
            <a:lvl5pPr algn="r">
              <a:defRPr sz="1900">
                <a:solidFill>
                  <a:schemeClr val="tx1"/>
                </a:solidFill>
              </a:defRPr>
            </a:lvl5pPr>
          </a:lstStyle>
          <a:p>
            <a:pPr lvl="0"/>
            <a:r>
              <a:rPr lang="ar-SA" smtClean="0"/>
              <a:t>انقر لتحرير أنماط النص الرئيسي</a:t>
            </a:r>
            <a:endParaRPr lang="ar-SA" smtClean="0"/>
          </a:p>
          <a:p>
            <a:pPr lvl="1"/>
            <a:r>
              <a:rPr lang="ar-SA" smtClean="0"/>
              <a:t>المستوى الثاني</a:t>
            </a:r>
            <a:endParaRPr lang="ar-SA" smtClean="0"/>
          </a:p>
          <a:p>
            <a:pPr lvl="2"/>
            <a:r>
              <a:rPr lang="ar-SA" smtClean="0"/>
              <a:t>المستوى الثالث</a:t>
            </a:r>
            <a:endParaRPr lang="ar-SA" smtClean="0"/>
          </a:p>
          <a:p>
            <a:pPr lvl="3"/>
            <a:r>
              <a:rPr lang="ar-SA" smtClean="0"/>
              <a:t>المستوى الرابع</a:t>
            </a:r>
            <a:endParaRPr lang="ar-SA" smtClean="0"/>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fld>
            <a:endParaRPr lang="ar-SA"/>
          </a:p>
        </p:txBody>
      </p:sp>
      <p:sp>
        <p:nvSpPr>
          <p:cNvPr id="10" name="Slide Number Placeholder 9"/>
          <p:cNvSpPr>
            <a:spLocks noGrp="1"/>
          </p:cNvSpPr>
          <p:nvPr>
            <p:ph type="sldNum" sz="quarter" idx="11"/>
          </p:nvPr>
        </p:nvSpPr>
        <p:spPr/>
        <p:txBody>
          <a:bodyPr/>
          <a:lstStyle/>
          <a:p>
            <a:fld id="{0B34F065-1154-456A-91E3-76DE8E75E17B}" type="slidenum">
              <a:rPr lang="ar-SA" smtClean="0"/>
            </a:fld>
            <a:endParaRPr lang="ar-SA"/>
          </a:p>
        </p:txBody>
      </p:sp>
      <p:sp>
        <p:nvSpPr>
          <p:cNvPr id="12" name="Footer Placeholder 11"/>
          <p:cNvSpPr>
            <a:spLocks noGrp="1"/>
          </p:cNvSpPr>
          <p:nvPr>
            <p:ph type="ftr" sz="quarter" idx="12"/>
          </p:nvPr>
        </p:nvSpPr>
        <p:spPr/>
        <p:txBody>
          <a:bodyPr/>
          <a:lstStyle/>
          <a:p>
            <a:endParaRPr lang="ar-S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عنوان المقطع">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91079" y="4190335"/>
            <a:ext cx="9207104" cy="712081"/>
          </a:xfrm>
        </p:spPr>
        <p:txBody>
          <a:bodyPr bIns="0" anchor="b"/>
          <a:lstStyle>
            <a:lvl1pPr marL="0" indent="0">
              <a:buNone/>
              <a:defRPr sz="2100">
                <a:solidFill>
                  <a:schemeClr val="tx1"/>
                </a:solidFill>
              </a:defRPr>
            </a:lvl1pPr>
            <a:lvl2pPr marL="474980" indent="0">
              <a:buNone/>
              <a:defRPr sz="1900">
                <a:solidFill>
                  <a:schemeClr val="tx1">
                    <a:tint val="75000"/>
                  </a:schemeClr>
                </a:solidFill>
              </a:defRPr>
            </a:lvl2pPr>
            <a:lvl3pPr marL="949960" indent="0">
              <a:buNone/>
              <a:defRPr sz="1700">
                <a:solidFill>
                  <a:schemeClr val="tx1">
                    <a:tint val="75000"/>
                  </a:schemeClr>
                </a:solidFill>
              </a:defRPr>
            </a:lvl3pPr>
            <a:lvl4pPr marL="1424940" indent="0">
              <a:buNone/>
              <a:defRPr sz="1500">
                <a:solidFill>
                  <a:schemeClr val="tx1">
                    <a:tint val="75000"/>
                  </a:schemeClr>
                </a:solidFill>
              </a:defRPr>
            </a:lvl4pPr>
            <a:lvl5pPr marL="1899920" indent="0">
              <a:buNone/>
              <a:defRPr sz="1500">
                <a:solidFill>
                  <a:schemeClr val="tx1">
                    <a:tint val="75000"/>
                  </a:schemeClr>
                </a:solidFill>
              </a:defRPr>
            </a:lvl5pPr>
            <a:lvl6pPr marL="2374900" indent="0">
              <a:buNone/>
              <a:defRPr sz="1500">
                <a:solidFill>
                  <a:schemeClr val="tx1">
                    <a:tint val="75000"/>
                  </a:schemeClr>
                </a:solidFill>
              </a:defRPr>
            </a:lvl6pPr>
            <a:lvl7pPr marL="2849880" indent="0">
              <a:buNone/>
              <a:defRPr sz="1500">
                <a:solidFill>
                  <a:schemeClr val="tx1">
                    <a:tint val="75000"/>
                  </a:schemeClr>
                </a:solidFill>
              </a:defRPr>
            </a:lvl7pPr>
            <a:lvl8pPr marL="3324860" indent="0">
              <a:buNone/>
              <a:defRPr sz="1500">
                <a:solidFill>
                  <a:schemeClr val="tx1">
                    <a:tint val="75000"/>
                  </a:schemeClr>
                </a:solidFill>
              </a:defRPr>
            </a:lvl8pPr>
            <a:lvl9pPr marL="3799840" indent="0">
              <a:buNone/>
              <a:defRPr sz="1500">
                <a:solidFill>
                  <a:schemeClr val="tx1">
                    <a:tint val="75000"/>
                  </a:schemeClr>
                </a:solidFill>
              </a:defRPr>
            </a:lvl9pPr>
          </a:lstStyle>
          <a:p>
            <a:pPr lvl="0"/>
            <a:r>
              <a:rPr lang="ar-SA" smtClean="0"/>
              <a:t>انقر لتحرير أنماط النص الرئيسي</a:t>
            </a:r>
            <a:endParaRPr lang="ar-SA" smtClean="0"/>
          </a:p>
        </p:txBody>
      </p:sp>
      <p:sp>
        <p:nvSpPr>
          <p:cNvPr id="19" name="Date Placeholder 18"/>
          <p:cNvSpPr>
            <a:spLocks noGrp="1"/>
          </p:cNvSpPr>
          <p:nvPr>
            <p:ph type="dt" sz="half" idx="10"/>
          </p:nvPr>
        </p:nvSpPr>
        <p:spPr/>
        <p:txBody>
          <a:bodyPr/>
          <a:lstStyle/>
          <a:p>
            <a:fld id="{1B8ABB09-4A1D-463E-8065-109CC2B7EFAA}" type="datetimeFigureOut">
              <a:rPr lang="ar-SA" smtClean="0"/>
            </a:fld>
            <a:endParaRPr lang="ar-SA"/>
          </a:p>
        </p:txBody>
      </p:sp>
      <p:sp>
        <p:nvSpPr>
          <p:cNvPr id="20" name="Slide Number Placeholder 19"/>
          <p:cNvSpPr>
            <a:spLocks noGrp="1"/>
          </p:cNvSpPr>
          <p:nvPr>
            <p:ph type="sldNum" sz="quarter" idx="11"/>
          </p:nvPr>
        </p:nvSpPr>
        <p:spPr/>
        <p:txBody>
          <a:bodyPr/>
          <a:lstStyle/>
          <a:p>
            <a:fld id="{0B34F065-1154-456A-91E3-76DE8E75E17B}" type="slidenum">
              <a:rPr lang="ar-SA" smtClean="0"/>
            </a:fld>
            <a:endParaRPr lang="ar-SA"/>
          </a:p>
        </p:txBody>
      </p:sp>
      <p:sp>
        <p:nvSpPr>
          <p:cNvPr id="21" name="Footer Placeholder 20"/>
          <p:cNvSpPr>
            <a:spLocks noGrp="1"/>
          </p:cNvSpPr>
          <p:nvPr>
            <p:ph type="ftr" sz="quarter" idx="12"/>
          </p:nvPr>
        </p:nvSpPr>
        <p:spPr/>
        <p:txBody>
          <a:bodyPr/>
          <a:lstStyle/>
          <a:p>
            <a:endParaRPr lang="ar-SA"/>
          </a:p>
        </p:txBody>
      </p:sp>
      <p:sp>
        <p:nvSpPr>
          <p:cNvPr id="8" name="Title 1"/>
          <p:cNvSpPr>
            <a:spLocks noGrp="1"/>
          </p:cNvSpPr>
          <p:nvPr>
            <p:ph type="title" hasCustomPrompt="1"/>
          </p:nvPr>
        </p:nvSpPr>
        <p:spPr>
          <a:xfrm>
            <a:off x="896418" y="4913370"/>
            <a:ext cx="9207103" cy="1068123"/>
          </a:xfrm>
        </p:spPr>
        <p:txBody>
          <a:bodyPr>
            <a:noAutofit/>
          </a:bodyPr>
          <a:lstStyle>
            <a:lvl1pPr algn="r">
              <a:defRPr sz="4200" baseline="0">
                <a:ln w="12700">
                  <a:solidFill>
                    <a:schemeClr val="tx2"/>
                  </a:solidFill>
                </a:ln>
              </a:defRPr>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fld>
            <a:endParaRPr lang="ar-SA"/>
          </a:p>
        </p:txBody>
      </p:sp>
      <p:sp>
        <p:nvSpPr>
          <p:cNvPr id="9" name="Content Placeholder 8"/>
          <p:cNvSpPr>
            <a:spLocks noGrp="1"/>
          </p:cNvSpPr>
          <p:nvPr>
            <p:ph sz="quarter" idx="13" hasCustomPrompt="1"/>
          </p:nvPr>
        </p:nvSpPr>
        <p:spPr>
          <a:xfrm>
            <a:off x="411487" y="786139"/>
            <a:ext cx="4745050" cy="4101592"/>
          </a:xfrm>
        </p:spPr>
        <p:txBody>
          <a:bodyPr/>
          <a:lstStyle/>
          <a:p>
            <a:pPr lvl="0"/>
            <a:r>
              <a:rPr lang="ar-SA" smtClean="0"/>
              <a:t>انقر لتحرير أنماط النص الرئيسي</a:t>
            </a:r>
            <a:endParaRPr lang="ar-SA" smtClean="0"/>
          </a:p>
          <a:p>
            <a:pPr lvl="1"/>
            <a:r>
              <a:rPr lang="ar-SA" smtClean="0"/>
              <a:t>المستوى الثاني</a:t>
            </a:r>
            <a:endParaRPr lang="ar-SA" smtClean="0"/>
          </a:p>
          <a:p>
            <a:pPr lvl="2"/>
            <a:r>
              <a:rPr lang="ar-SA" smtClean="0"/>
              <a:t>المستوى الثالث</a:t>
            </a:r>
            <a:endParaRPr lang="ar-SA" smtClean="0"/>
          </a:p>
          <a:p>
            <a:pPr lvl="3"/>
            <a:r>
              <a:rPr lang="ar-SA" smtClean="0"/>
              <a:t>المستوى الرابع</a:t>
            </a:r>
            <a:endParaRPr lang="ar-SA" smtClean="0"/>
          </a:p>
          <a:p>
            <a:pPr lvl="4"/>
            <a:r>
              <a:rPr lang="ar-SA" smtClean="0"/>
              <a:t>المستوى الخامس</a:t>
            </a:r>
            <a:endParaRPr lang="en-US"/>
          </a:p>
        </p:txBody>
      </p:sp>
      <p:sp>
        <p:nvSpPr>
          <p:cNvPr id="11" name="Content Placeholder 10"/>
          <p:cNvSpPr>
            <a:spLocks noGrp="1"/>
          </p:cNvSpPr>
          <p:nvPr>
            <p:ph sz="quarter" idx="14" hasCustomPrompt="1"/>
          </p:nvPr>
        </p:nvSpPr>
        <p:spPr>
          <a:xfrm>
            <a:off x="5354248" y="786139"/>
            <a:ext cx="4745050" cy="4101592"/>
          </a:xfrm>
        </p:spPr>
        <p:txBody>
          <a:bodyPr/>
          <a:lstStyle/>
          <a:p>
            <a:pPr lvl="0"/>
            <a:r>
              <a:rPr lang="ar-SA" smtClean="0"/>
              <a:t>انقر لتحرير أنماط النص الرئيسي</a:t>
            </a:r>
            <a:endParaRPr lang="ar-SA" smtClean="0"/>
          </a:p>
          <a:p>
            <a:pPr lvl="1"/>
            <a:r>
              <a:rPr lang="ar-SA" smtClean="0"/>
              <a:t>المستوى الثاني</a:t>
            </a:r>
            <a:endParaRPr lang="ar-SA" smtClean="0"/>
          </a:p>
          <a:p>
            <a:pPr lvl="2"/>
            <a:r>
              <a:rPr lang="ar-SA" smtClean="0"/>
              <a:t>المستوى الثالث</a:t>
            </a:r>
            <a:endParaRPr lang="ar-SA" smtClean="0"/>
          </a:p>
          <a:p>
            <a:pPr lvl="3"/>
            <a:r>
              <a:rPr lang="ar-SA" smtClean="0"/>
              <a:t>المستوى الرابع</a:t>
            </a:r>
            <a:endParaRPr lang="ar-SA" smtClean="0"/>
          </a:p>
          <a:p>
            <a:pPr lvl="4"/>
            <a:r>
              <a:rPr lang="ar-SA" smtClean="0"/>
              <a:t>المستوى الخامس</a:t>
            </a:r>
            <a:endParaRPr lang="en-US" dirty="0"/>
          </a:p>
        </p:txBody>
      </p:sp>
      <p:sp>
        <p:nvSpPr>
          <p:cNvPr id="10" name="Title 1"/>
          <p:cNvSpPr>
            <a:spLocks noGrp="1"/>
          </p:cNvSpPr>
          <p:nvPr>
            <p:ph type="title" hasCustomPrompt="1"/>
          </p:nvPr>
        </p:nvSpPr>
        <p:spPr>
          <a:xfrm>
            <a:off x="896418" y="4913370"/>
            <a:ext cx="9207103" cy="1068123"/>
          </a:xfrm>
        </p:spPr>
        <p:txBody>
          <a:bodyPr>
            <a:noAutofit/>
          </a:bodyPr>
          <a:lstStyle>
            <a:lvl1pPr algn="r">
              <a:defRPr sz="4200" baseline="0">
                <a:ln w="12700">
                  <a:solidFill>
                    <a:schemeClr val="tx2"/>
                  </a:solidFill>
                </a:ln>
              </a:defRPr>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15366" y="786140"/>
            <a:ext cx="4748927" cy="498458"/>
          </a:xfrm>
        </p:spPr>
        <p:txBody>
          <a:bodyPr anchor="t">
            <a:normAutofit/>
          </a:bodyPr>
          <a:lstStyle>
            <a:lvl1pPr marL="0" indent="0">
              <a:buNone/>
              <a:defRPr sz="1900" b="1"/>
            </a:lvl1pPr>
            <a:lvl2pPr marL="474980" indent="0">
              <a:buNone/>
              <a:defRPr sz="2100" b="1"/>
            </a:lvl2pPr>
            <a:lvl3pPr marL="949960" indent="0">
              <a:buNone/>
              <a:defRPr sz="1900" b="1"/>
            </a:lvl3pPr>
            <a:lvl4pPr marL="1424940" indent="0">
              <a:buNone/>
              <a:defRPr sz="1700" b="1"/>
            </a:lvl4pPr>
            <a:lvl5pPr marL="1899920" indent="0">
              <a:buNone/>
              <a:defRPr sz="1700" b="1"/>
            </a:lvl5pPr>
            <a:lvl6pPr marL="2374900" indent="0">
              <a:buNone/>
              <a:defRPr sz="1700" b="1"/>
            </a:lvl6pPr>
            <a:lvl7pPr marL="2849880" indent="0">
              <a:buNone/>
              <a:defRPr sz="1700" b="1"/>
            </a:lvl7pPr>
            <a:lvl8pPr marL="3324860" indent="0">
              <a:buNone/>
              <a:defRPr sz="1700" b="1"/>
            </a:lvl8pPr>
            <a:lvl9pPr marL="3799840" indent="0">
              <a:buNone/>
              <a:defRPr sz="1700" b="1"/>
            </a:lvl9pPr>
          </a:lstStyle>
          <a:p>
            <a:pPr lvl="0"/>
            <a:r>
              <a:rPr lang="ar-SA" smtClean="0"/>
              <a:t>انقر لتحرير أنماط النص الرئيسي</a:t>
            </a:r>
            <a:endParaRPr lang="ar-SA" smtClean="0"/>
          </a:p>
        </p:txBody>
      </p:sp>
      <p:sp>
        <p:nvSpPr>
          <p:cNvPr id="5" name="Text Placeholder 4"/>
          <p:cNvSpPr>
            <a:spLocks noGrp="1"/>
          </p:cNvSpPr>
          <p:nvPr>
            <p:ph type="body" sz="quarter" idx="3" hasCustomPrompt="1"/>
          </p:nvPr>
        </p:nvSpPr>
        <p:spPr>
          <a:xfrm>
            <a:off x="5358132" y="786140"/>
            <a:ext cx="4750793" cy="498458"/>
          </a:xfrm>
        </p:spPr>
        <p:txBody>
          <a:bodyPr anchor="t">
            <a:normAutofit/>
          </a:bodyPr>
          <a:lstStyle>
            <a:lvl1pPr marL="0" indent="0">
              <a:buNone/>
              <a:defRPr sz="1900" b="1"/>
            </a:lvl1pPr>
            <a:lvl2pPr marL="474980" indent="0">
              <a:buNone/>
              <a:defRPr sz="2100" b="1"/>
            </a:lvl2pPr>
            <a:lvl3pPr marL="949960" indent="0">
              <a:buNone/>
              <a:defRPr sz="1900" b="1"/>
            </a:lvl3pPr>
            <a:lvl4pPr marL="1424940" indent="0">
              <a:buNone/>
              <a:defRPr sz="1700" b="1"/>
            </a:lvl4pPr>
            <a:lvl5pPr marL="1899920" indent="0">
              <a:buNone/>
              <a:defRPr sz="1700" b="1"/>
            </a:lvl5pPr>
            <a:lvl6pPr marL="2374900" indent="0">
              <a:buNone/>
              <a:defRPr sz="1700" b="1"/>
            </a:lvl6pPr>
            <a:lvl7pPr marL="2849880" indent="0">
              <a:buNone/>
              <a:defRPr sz="1700" b="1"/>
            </a:lvl7pPr>
            <a:lvl8pPr marL="3324860" indent="0">
              <a:buNone/>
              <a:defRPr sz="1700" b="1"/>
            </a:lvl8pPr>
            <a:lvl9pPr marL="3799840" indent="0">
              <a:buNone/>
              <a:defRPr sz="1700" b="1"/>
            </a:lvl9pPr>
          </a:lstStyle>
          <a:p>
            <a:pPr lvl="0"/>
            <a:r>
              <a:rPr lang="ar-SA" smtClean="0"/>
              <a:t>انقر لتحرير أنماط النص الرئيسي</a:t>
            </a:r>
            <a:endParaRPr lang="ar-SA" smtClean="0"/>
          </a:p>
        </p:txBody>
      </p:sp>
      <p:sp>
        <p:nvSpPr>
          <p:cNvPr id="7" name="Date Placeholder 6"/>
          <p:cNvSpPr>
            <a:spLocks noGrp="1"/>
          </p:cNvSpPr>
          <p:nvPr>
            <p:ph type="dt" sz="half" idx="10"/>
          </p:nvPr>
        </p:nvSpPr>
        <p:spPr/>
        <p:txBody>
          <a:bodyPr/>
          <a:lstStyle/>
          <a:p>
            <a:fld id="{1B8ABB09-4A1D-463E-8065-109CC2B7EFAA}" type="datetimeFigureOut">
              <a:rPr lang="ar-SA" smtClean="0"/>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fld>
            <a:endParaRPr lang="ar-SA"/>
          </a:p>
        </p:txBody>
      </p:sp>
      <p:sp>
        <p:nvSpPr>
          <p:cNvPr id="11" name="Content Placeholder 10"/>
          <p:cNvSpPr>
            <a:spLocks noGrp="1"/>
          </p:cNvSpPr>
          <p:nvPr>
            <p:ph sz="quarter" idx="13" hasCustomPrompt="1"/>
          </p:nvPr>
        </p:nvSpPr>
        <p:spPr>
          <a:xfrm>
            <a:off x="411487" y="1290295"/>
            <a:ext cx="4745050" cy="3588893"/>
          </a:xfrm>
        </p:spPr>
        <p:txBody>
          <a:bodyPr/>
          <a:lstStyle/>
          <a:p>
            <a:pPr lvl="0"/>
            <a:r>
              <a:rPr lang="ar-SA" smtClean="0"/>
              <a:t>انقر لتحرير أنماط النص الرئيسي</a:t>
            </a:r>
            <a:endParaRPr lang="ar-SA" smtClean="0"/>
          </a:p>
          <a:p>
            <a:pPr lvl="1"/>
            <a:r>
              <a:rPr lang="ar-SA" smtClean="0"/>
              <a:t>المستوى الثاني</a:t>
            </a:r>
            <a:endParaRPr lang="ar-SA" smtClean="0"/>
          </a:p>
          <a:p>
            <a:pPr lvl="2"/>
            <a:r>
              <a:rPr lang="ar-SA" smtClean="0"/>
              <a:t>المستوى الثالث</a:t>
            </a:r>
            <a:endParaRPr lang="ar-SA" smtClean="0"/>
          </a:p>
          <a:p>
            <a:pPr lvl="3"/>
            <a:r>
              <a:rPr lang="ar-SA" smtClean="0"/>
              <a:t>المستوى الرابع</a:t>
            </a:r>
            <a:endParaRPr lang="ar-SA" smtClean="0"/>
          </a:p>
          <a:p>
            <a:pPr lvl="4"/>
            <a:r>
              <a:rPr lang="ar-SA" smtClean="0"/>
              <a:t>المستوى الخامس</a:t>
            </a:r>
            <a:endParaRPr lang="en-US"/>
          </a:p>
        </p:txBody>
      </p:sp>
      <p:sp>
        <p:nvSpPr>
          <p:cNvPr id="13" name="Content Placeholder 12"/>
          <p:cNvSpPr>
            <a:spLocks noGrp="1"/>
          </p:cNvSpPr>
          <p:nvPr>
            <p:ph sz="quarter" idx="14" hasCustomPrompt="1"/>
          </p:nvPr>
        </p:nvSpPr>
        <p:spPr>
          <a:xfrm>
            <a:off x="5354248" y="1290294"/>
            <a:ext cx="4745050" cy="3588893"/>
          </a:xfrm>
        </p:spPr>
        <p:txBody>
          <a:bodyPr/>
          <a:lstStyle/>
          <a:p>
            <a:pPr lvl="0"/>
            <a:r>
              <a:rPr lang="ar-SA" smtClean="0"/>
              <a:t>انقر لتحرير أنماط النص الرئيسي</a:t>
            </a:r>
            <a:endParaRPr lang="ar-SA" smtClean="0"/>
          </a:p>
          <a:p>
            <a:pPr lvl="1"/>
            <a:r>
              <a:rPr lang="ar-SA" smtClean="0"/>
              <a:t>المستوى الثاني</a:t>
            </a:r>
            <a:endParaRPr lang="ar-SA" smtClean="0"/>
          </a:p>
          <a:p>
            <a:pPr lvl="2"/>
            <a:r>
              <a:rPr lang="ar-SA" smtClean="0"/>
              <a:t>المستوى الثالث</a:t>
            </a:r>
            <a:endParaRPr lang="ar-SA" smtClean="0"/>
          </a:p>
          <a:p>
            <a:pPr lvl="3"/>
            <a:r>
              <a:rPr lang="ar-SA" smtClean="0"/>
              <a:t>المستوى الرابع</a:t>
            </a:r>
            <a:endParaRPr lang="ar-SA" smtClean="0"/>
          </a:p>
          <a:p>
            <a:pPr lvl="4"/>
            <a:r>
              <a:rPr lang="ar-SA" smtClean="0"/>
              <a:t>المستوى الخامس</a:t>
            </a:r>
            <a:endParaRPr lang="en-US" dirty="0"/>
          </a:p>
        </p:txBody>
      </p:sp>
      <p:sp>
        <p:nvSpPr>
          <p:cNvPr id="12" name="Title 1"/>
          <p:cNvSpPr>
            <a:spLocks noGrp="1"/>
          </p:cNvSpPr>
          <p:nvPr>
            <p:ph type="title" hasCustomPrompt="1"/>
          </p:nvPr>
        </p:nvSpPr>
        <p:spPr>
          <a:xfrm>
            <a:off x="896418" y="4913370"/>
            <a:ext cx="9207103" cy="1068123"/>
          </a:xfrm>
        </p:spPr>
        <p:txBody>
          <a:bodyPr>
            <a:noAutofit/>
          </a:bodyPr>
          <a:lstStyle>
            <a:lvl1pPr algn="r">
              <a:defRPr sz="4200" baseline="0">
                <a:ln w="12700">
                  <a:solidFill>
                    <a:schemeClr val="tx2"/>
                  </a:solidFill>
                </a:ln>
              </a:defRPr>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عنوان فقط">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B8ABB09-4A1D-463E-8065-109CC2B7EFAA}" type="datetimeFigureOut">
              <a:rPr lang="ar-SA" smtClean="0"/>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fld>
            <a:endParaRPr lang="ar-SA"/>
          </a:p>
        </p:txBody>
      </p:sp>
      <p:sp>
        <p:nvSpPr>
          <p:cNvPr id="7" name="Title 1"/>
          <p:cNvSpPr>
            <a:spLocks noGrp="1"/>
          </p:cNvSpPr>
          <p:nvPr>
            <p:ph type="title" hasCustomPrompt="1"/>
          </p:nvPr>
        </p:nvSpPr>
        <p:spPr>
          <a:xfrm>
            <a:off x="896418" y="4913370"/>
            <a:ext cx="9207103" cy="1068123"/>
          </a:xfrm>
        </p:spPr>
        <p:txBody>
          <a:bodyPr>
            <a:noAutofit/>
          </a:bodyPr>
          <a:lstStyle>
            <a:lvl1pPr algn="r">
              <a:defRPr sz="4200" baseline="0">
                <a:ln w="12700">
                  <a:solidFill>
                    <a:schemeClr val="tx2"/>
                  </a:solidFill>
                </a:ln>
              </a:defRPr>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fld>
            <a:endParaRPr lang="ar-SA"/>
          </a:p>
        </p:txBody>
      </p:sp>
      <p:sp>
        <p:nvSpPr>
          <p:cNvPr id="6" name="Slide Number Placeholder 5"/>
          <p:cNvSpPr>
            <a:spLocks noGrp="1"/>
          </p:cNvSpPr>
          <p:nvPr>
            <p:ph type="sldNum" sz="quarter" idx="11"/>
          </p:nvPr>
        </p:nvSpPr>
        <p:spPr/>
        <p:txBody>
          <a:bodyPr/>
          <a:lstStyle/>
          <a:p>
            <a:fld id="{0B34F065-1154-456A-91E3-76DE8E75E17B}" type="slidenum">
              <a:rPr lang="ar-SA" smtClean="0"/>
            </a:fld>
            <a:endParaRPr lang="ar-SA"/>
          </a:p>
        </p:txBody>
      </p:sp>
      <p:sp>
        <p:nvSpPr>
          <p:cNvPr id="7" name="Footer Placeholder 6"/>
          <p:cNvSpPr>
            <a:spLocks noGrp="1"/>
          </p:cNvSpPr>
          <p:nvPr>
            <p:ph type="ftr" sz="quarter" idx="12"/>
          </p:nvPr>
        </p:nvSpPr>
        <p:spPr/>
        <p:txBody>
          <a:bodyPr/>
          <a:lstStyle/>
          <a:p>
            <a:endParaRPr lang="ar-S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140" y="369394"/>
            <a:ext cx="3826198" cy="1085927"/>
          </a:xfrm>
        </p:spPr>
        <p:txBody>
          <a:bodyPr anchor="b"/>
          <a:lstStyle>
            <a:lvl1pPr algn="l">
              <a:defRPr sz="2100" b="1">
                <a:ln>
                  <a:noFill/>
                </a:ln>
                <a:solidFill>
                  <a:srgbClr val="FF7605"/>
                </a:solidFill>
                <a:effectLst/>
              </a:defRPr>
            </a:lvl1pPr>
          </a:lstStyle>
          <a:p>
            <a:r>
              <a:rPr lang="ar-SA" smtClean="0"/>
              <a:t>انقر لتحرير نمط العنوان الرئيسي</a:t>
            </a:r>
            <a:endParaRPr lang="en-US" dirty="0"/>
          </a:p>
        </p:txBody>
      </p:sp>
      <p:sp>
        <p:nvSpPr>
          <p:cNvPr id="4" name="Text Placeholder 3"/>
          <p:cNvSpPr>
            <a:spLocks noGrp="1"/>
          </p:cNvSpPr>
          <p:nvPr>
            <p:ph type="body" sz="half" idx="2" hasCustomPrompt="1"/>
          </p:nvPr>
        </p:nvSpPr>
        <p:spPr>
          <a:xfrm>
            <a:off x="566140" y="1455321"/>
            <a:ext cx="3826198" cy="4098923"/>
          </a:xfrm>
        </p:spPr>
        <p:txBody>
          <a:bodyPr/>
          <a:lstStyle>
            <a:lvl1pPr marL="0" indent="0">
              <a:buNone/>
              <a:defRPr sz="1500">
                <a:solidFill>
                  <a:schemeClr val="tx1">
                    <a:lumMod val="50000"/>
                    <a:lumOff val="50000"/>
                  </a:schemeClr>
                </a:solidFill>
              </a:defRPr>
            </a:lvl1pPr>
            <a:lvl2pPr marL="474980" indent="0">
              <a:buNone/>
              <a:defRPr sz="1200"/>
            </a:lvl2pPr>
            <a:lvl3pPr marL="949960" indent="0">
              <a:buNone/>
              <a:defRPr sz="1000"/>
            </a:lvl3pPr>
            <a:lvl4pPr marL="1424940" indent="0">
              <a:buNone/>
              <a:defRPr sz="900"/>
            </a:lvl4pPr>
            <a:lvl5pPr marL="1899920" indent="0">
              <a:buNone/>
              <a:defRPr sz="900"/>
            </a:lvl5pPr>
            <a:lvl6pPr marL="2374900" indent="0">
              <a:buNone/>
              <a:defRPr sz="900"/>
            </a:lvl6pPr>
            <a:lvl7pPr marL="2849880" indent="0">
              <a:buNone/>
              <a:defRPr sz="900"/>
            </a:lvl7pPr>
            <a:lvl8pPr marL="3324860" indent="0">
              <a:buNone/>
              <a:defRPr sz="900"/>
            </a:lvl8pPr>
            <a:lvl9pPr marL="3799840" indent="0">
              <a:buNone/>
              <a:defRPr sz="900"/>
            </a:lvl9pPr>
          </a:lstStyle>
          <a:p>
            <a:pPr lvl="0"/>
            <a:r>
              <a:rPr lang="ar-SA" smtClean="0"/>
              <a:t>انقر لتحرير أنماط النص الرئيسي</a:t>
            </a:r>
            <a:endParaRPr lang="ar-SA" smtClean="0"/>
          </a:p>
        </p:txBody>
      </p:sp>
      <p:sp>
        <p:nvSpPr>
          <p:cNvPr id="14" name="Content Placeholder 13"/>
          <p:cNvSpPr>
            <a:spLocks noGrp="1"/>
          </p:cNvSpPr>
          <p:nvPr>
            <p:ph sz="quarter" idx="13" hasCustomPrompt="1"/>
          </p:nvPr>
        </p:nvSpPr>
        <p:spPr>
          <a:xfrm>
            <a:off x="4390764" y="356045"/>
            <a:ext cx="6105763" cy="5554239"/>
          </a:xfrm>
        </p:spPr>
        <p:txBody>
          <a:bodyPr/>
          <a:lstStyle/>
          <a:p>
            <a:pPr lvl="0"/>
            <a:r>
              <a:rPr lang="ar-SA" smtClean="0"/>
              <a:t>انقر لتحرير أنماط النص الرئيسي</a:t>
            </a:r>
            <a:endParaRPr lang="ar-SA" smtClean="0"/>
          </a:p>
          <a:p>
            <a:pPr lvl="1"/>
            <a:r>
              <a:rPr lang="ar-SA" smtClean="0"/>
              <a:t>المستوى الثاني</a:t>
            </a:r>
            <a:endParaRPr lang="ar-SA" smtClean="0"/>
          </a:p>
          <a:p>
            <a:pPr lvl="2"/>
            <a:r>
              <a:rPr lang="ar-SA" smtClean="0"/>
              <a:t>المستوى الثالث</a:t>
            </a:r>
            <a:endParaRPr lang="ar-SA" smtClean="0"/>
          </a:p>
          <a:p>
            <a:pPr lvl="3"/>
            <a:r>
              <a:rPr lang="ar-SA" smtClean="0"/>
              <a:t>المستوى الرابع</a:t>
            </a:r>
            <a:endParaRPr lang="ar-SA" smtClean="0"/>
          </a:p>
          <a:p>
            <a:pPr lvl="4"/>
            <a:r>
              <a:rPr lang="ar-SA" smtClean="0"/>
              <a:t>المستوى الخامس</a:t>
            </a:r>
            <a:endParaRPr lang="en-US"/>
          </a:p>
        </p:txBody>
      </p:sp>
      <p:sp>
        <p:nvSpPr>
          <p:cNvPr id="9" name="Date Placeholder 8"/>
          <p:cNvSpPr>
            <a:spLocks noGrp="1"/>
          </p:cNvSpPr>
          <p:nvPr>
            <p:ph type="dt" sz="half" idx="14"/>
          </p:nvPr>
        </p:nvSpPr>
        <p:spPr/>
        <p:txBody>
          <a:bodyPr/>
          <a:lstStyle/>
          <a:p>
            <a:fld id="{1B8ABB09-4A1D-463E-8065-109CC2B7EFAA}" type="datetimeFigureOut">
              <a:rPr lang="ar-SA" smtClean="0"/>
            </a:fld>
            <a:endParaRPr lang="ar-SA"/>
          </a:p>
        </p:txBody>
      </p:sp>
      <p:sp>
        <p:nvSpPr>
          <p:cNvPr id="10" name="Slide Number Placeholder 9"/>
          <p:cNvSpPr>
            <a:spLocks noGrp="1"/>
          </p:cNvSpPr>
          <p:nvPr>
            <p:ph type="sldNum" sz="quarter" idx="15"/>
          </p:nvPr>
        </p:nvSpPr>
        <p:spPr/>
        <p:txBody>
          <a:bodyPr/>
          <a:lstStyle/>
          <a:p>
            <a:fld id="{0B34F065-1154-456A-91E3-76DE8E75E17B}" type="slidenum">
              <a:rPr lang="ar-SA" smtClean="0"/>
            </a:fld>
            <a:endParaRPr lang="ar-SA"/>
          </a:p>
        </p:txBody>
      </p:sp>
      <p:sp>
        <p:nvSpPr>
          <p:cNvPr id="13" name="Footer Placeholder 12"/>
          <p:cNvSpPr>
            <a:spLocks noGrp="1"/>
          </p:cNvSpPr>
          <p:nvPr>
            <p:ph type="ftr" sz="quarter" idx="16"/>
          </p:nvPr>
        </p:nvSpPr>
        <p:spPr/>
        <p:txBody>
          <a:bodyPr/>
          <a:lstStyle/>
          <a:p>
            <a:endParaRPr lang="ar-S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964" y="4321793"/>
            <a:ext cx="6978015" cy="377952"/>
          </a:xfrm>
        </p:spPr>
        <p:txBody>
          <a:bodyPr bIns="0" anchor="b"/>
          <a:lstStyle>
            <a:lvl1pPr algn="r">
              <a:defRPr sz="2100" b="1">
                <a:ln w="12700">
                  <a:noFill/>
                </a:ln>
                <a:solidFill>
                  <a:schemeClr val="tx1"/>
                </a:solidFill>
                <a:effectLst/>
              </a:defRPr>
            </a:lvl1pPr>
          </a:lstStyle>
          <a:p>
            <a:r>
              <a:rPr lang="ar-SA" smtClean="0"/>
              <a:t>انقر لتحرير نمط العنوان الرئيسي</a:t>
            </a:r>
            <a:endParaRPr lang="en-US" dirty="0"/>
          </a:p>
        </p:txBody>
      </p:sp>
      <p:sp>
        <p:nvSpPr>
          <p:cNvPr id="3" name="Picture Placeholder 2"/>
          <p:cNvSpPr>
            <a:spLocks noGrp="1"/>
          </p:cNvSpPr>
          <p:nvPr>
            <p:ph type="pic" idx="1" hasCustomPrompt="1"/>
          </p:nvPr>
        </p:nvSpPr>
        <p:spPr>
          <a:xfrm>
            <a:off x="2398118" y="356042"/>
            <a:ext cx="7462600" cy="3814090"/>
          </a:xfrm>
        </p:spPr>
        <p:txBody>
          <a:bodyPr/>
          <a:lstStyle>
            <a:lvl1pPr marL="0" indent="0">
              <a:buNone/>
              <a:defRPr sz="3300"/>
            </a:lvl1pPr>
            <a:lvl2pPr marL="474980" indent="0">
              <a:buNone/>
              <a:defRPr sz="2900"/>
            </a:lvl2pPr>
            <a:lvl3pPr marL="949960" indent="0">
              <a:buNone/>
              <a:defRPr sz="2500"/>
            </a:lvl3pPr>
            <a:lvl4pPr marL="1424940" indent="0">
              <a:buNone/>
              <a:defRPr sz="2100"/>
            </a:lvl4pPr>
            <a:lvl5pPr marL="1899920" indent="0">
              <a:buNone/>
              <a:defRPr sz="2100"/>
            </a:lvl5pPr>
            <a:lvl6pPr marL="2374900" indent="0">
              <a:buNone/>
              <a:defRPr sz="2100"/>
            </a:lvl6pPr>
            <a:lvl7pPr marL="2849880" indent="0">
              <a:buNone/>
              <a:defRPr sz="2100"/>
            </a:lvl7pPr>
            <a:lvl8pPr marL="3324860" indent="0">
              <a:buNone/>
              <a:defRPr sz="2100"/>
            </a:lvl8pPr>
            <a:lvl9pPr marL="3799840" indent="0">
              <a:buNone/>
              <a:defRPr sz="2100"/>
            </a:lvl9pPr>
          </a:lstStyle>
          <a:p>
            <a:r>
              <a:rPr lang="ar-SA" smtClean="0"/>
              <a:t>انقر فوق الأيقونة لإضافة صورة</a:t>
            </a:r>
            <a:endParaRPr lang="en-US"/>
          </a:p>
        </p:txBody>
      </p:sp>
      <p:sp>
        <p:nvSpPr>
          <p:cNvPr id="4" name="Text Placeholder 3"/>
          <p:cNvSpPr>
            <a:spLocks noGrp="1"/>
          </p:cNvSpPr>
          <p:nvPr>
            <p:ph type="body" sz="half" idx="2" hasCustomPrompt="1"/>
          </p:nvPr>
        </p:nvSpPr>
        <p:spPr>
          <a:xfrm>
            <a:off x="4891339" y="4699741"/>
            <a:ext cx="5136595" cy="1281748"/>
          </a:xfrm>
        </p:spPr>
        <p:txBody>
          <a:bodyPr/>
          <a:lstStyle>
            <a:lvl1pPr marL="0" indent="0">
              <a:buNone/>
              <a:defRPr sz="1500">
                <a:solidFill>
                  <a:schemeClr val="tx1"/>
                </a:solidFill>
              </a:defRPr>
            </a:lvl1pPr>
            <a:lvl2pPr marL="474980" indent="0">
              <a:buNone/>
              <a:defRPr sz="1200"/>
            </a:lvl2pPr>
            <a:lvl3pPr marL="949960" indent="0">
              <a:buNone/>
              <a:defRPr sz="1000"/>
            </a:lvl3pPr>
            <a:lvl4pPr marL="1424940" indent="0">
              <a:buNone/>
              <a:defRPr sz="900"/>
            </a:lvl4pPr>
            <a:lvl5pPr marL="1899920" indent="0">
              <a:buNone/>
              <a:defRPr sz="900"/>
            </a:lvl5pPr>
            <a:lvl6pPr marL="2374900" indent="0">
              <a:buNone/>
              <a:defRPr sz="900"/>
            </a:lvl6pPr>
            <a:lvl7pPr marL="2849880" indent="0">
              <a:buNone/>
              <a:defRPr sz="900"/>
            </a:lvl7pPr>
            <a:lvl8pPr marL="3324860" indent="0">
              <a:buNone/>
              <a:defRPr sz="900"/>
            </a:lvl8pPr>
            <a:lvl9pPr marL="3799840" indent="0">
              <a:buNone/>
              <a:defRPr sz="900"/>
            </a:lvl9pPr>
          </a:lstStyle>
          <a:p>
            <a:pPr lvl="0"/>
            <a:r>
              <a:rPr lang="ar-SA" smtClean="0"/>
              <a:t>انقر لتحرير أنماط النص الرئيسي</a:t>
            </a:r>
            <a:endParaRPr lang="ar-SA" smtClean="0"/>
          </a:p>
        </p:txBody>
      </p:sp>
      <p:sp>
        <p:nvSpPr>
          <p:cNvPr id="5" name="Date Placeholder 4"/>
          <p:cNvSpPr>
            <a:spLocks noGrp="1"/>
          </p:cNvSpPr>
          <p:nvPr>
            <p:ph type="dt" sz="half" idx="10"/>
          </p:nvPr>
        </p:nvSpPr>
        <p:spPr/>
        <p:txBody>
          <a:bodyPr/>
          <a:lstStyle/>
          <a:p>
            <a:fld id="{1B8ABB09-4A1D-463E-8065-109CC2B7EFAA}" type="datetimeFigureOut">
              <a:rPr lang="ar-SA" smtClean="0"/>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fld>
            <a:endParaRPr lang="ar-SA"/>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11339276" y="0"/>
            <a:ext cx="290751" cy="6408738"/>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4997" tIns="47499" rIns="94997" bIns="47499"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11339276" y="0"/>
            <a:ext cx="290751" cy="6408738"/>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4997" tIns="47499" rIns="94997" bIns="47499"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890754" y="4913370"/>
            <a:ext cx="9207103" cy="1068123"/>
          </a:xfrm>
          <a:prstGeom prst="rect">
            <a:avLst/>
          </a:prstGeom>
        </p:spPr>
        <p:txBody>
          <a:bodyPr vert="horz" lIns="94997" tIns="47499" rIns="94997" bIns="47499" rtlCol="0" anchor="b">
            <a:noAutofit/>
          </a:bodyPr>
          <a:lstStyle/>
          <a:p>
            <a:endParaRPr lang="en-US" dirty="0"/>
          </a:p>
        </p:txBody>
      </p:sp>
      <p:sp>
        <p:nvSpPr>
          <p:cNvPr id="3" name="Text Placeholder 2"/>
          <p:cNvSpPr>
            <a:spLocks noGrp="1"/>
          </p:cNvSpPr>
          <p:nvPr>
            <p:ph type="body" idx="1"/>
          </p:nvPr>
        </p:nvSpPr>
        <p:spPr>
          <a:xfrm>
            <a:off x="595003" y="783292"/>
            <a:ext cx="9497855" cy="4130075"/>
          </a:xfrm>
          <a:prstGeom prst="rect">
            <a:avLst/>
          </a:prstGeom>
        </p:spPr>
        <p:txBody>
          <a:bodyPr vert="horz" lIns="94997" tIns="47499" rIns="94997" bIns="47499" rtlCol="0">
            <a:normAutofit/>
          </a:bodyPr>
          <a:lstStyle/>
          <a:p>
            <a:pPr lvl="0"/>
            <a:r>
              <a:rPr lang="ar-SA" smtClean="0"/>
              <a:t>انقر لتحرير أنماط النص الرئيسي</a:t>
            </a:r>
            <a:endParaRPr lang="ar-SA" smtClean="0"/>
          </a:p>
          <a:p>
            <a:pPr lvl="1"/>
            <a:r>
              <a:rPr lang="ar-SA" smtClean="0"/>
              <a:t>المستوى الثاني</a:t>
            </a:r>
            <a:endParaRPr lang="ar-SA" smtClean="0"/>
          </a:p>
          <a:p>
            <a:pPr lvl="2"/>
            <a:r>
              <a:rPr lang="ar-SA" smtClean="0"/>
              <a:t>المستوى الثالث</a:t>
            </a:r>
            <a:endParaRPr lang="ar-SA" smtClean="0"/>
          </a:p>
          <a:p>
            <a:pPr lvl="3"/>
            <a:r>
              <a:rPr lang="ar-SA" smtClean="0"/>
              <a:t>المستوى الرابع</a:t>
            </a:r>
            <a:endParaRPr lang="ar-SA" smtClean="0"/>
          </a:p>
          <a:p>
            <a:pPr lvl="4"/>
            <a:r>
              <a:rPr lang="ar-SA" smtClean="0"/>
              <a:t>المستوى الخامس</a:t>
            </a:r>
            <a:endParaRPr lang="en-US" dirty="0"/>
          </a:p>
        </p:txBody>
      </p:sp>
      <p:sp>
        <p:nvSpPr>
          <p:cNvPr id="5" name="Footer Placeholder 4"/>
          <p:cNvSpPr>
            <a:spLocks noGrp="1"/>
          </p:cNvSpPr>
          <p:nvPr>
            <p:ph type="ftr" sz="quarter" idx="3"/>
          </p:nvPr>
        </p:nvSpPr>
        <p:spPr>
          <a:xfrm>
            <a:off x="917746" y="6123909"/>
            <a:ext cx="9110185" cy="213625"/>
          </a:xfrm>
          <a:prstGeom prst="rect">
            <a:avLst/>
          </a:prstGeom>
        </p:spPr>
        <p:txBody>
          <a:bodyPr vert="horz" lIns="94997" tIns="47499" rIns="94997" bIns="47499" rtlCol="0" anchor="ctr"/>
          <a:lstStyle>
            <a:lvl1pPr algn="r" rtl="1">
              <a:defRPr sz="1200">
                <a:solidFill>
                  <a:schemeClr val="tx1">
                    <a:lumMod val="60000"/>
                    <a:lumOff val="40000"/>
                  </a:schemeClr>
                </a:solidFill>
              </a:defRPr>
            </a:lvl1pPr>
          </a:lstStyle>
          <a:p>
            <a:endParaRPr lang="ar-SA"/>
          </a:p>
        </p:txBody>
      </p:sp>
      <p:sp>
        <p:nvSpPr>
          <p:cNvPr id="6" name="Slide Number Placeholder 5"/>
          <p:cNvSpPr>
            <a:spLocks noGrp="1"/>
          </p:cNvSpPr>
          <p:nvPr>
            <p:ph type="sldNum" sz="quarter" idx="4"/>
          </p:nvPr>
        </p:nvSpPr>
        <p:spPr>
          <a:xfrm>
            <a:off x="103501" y="5364354"/>
            <a:ext cx="484585" cy="341206"/>
          </a:xfrm>
          <a:prstGeom prst="rect">
            <a:avLst/>
          </a:prstGeom>
        </p:spPr>
        <p:txBody>
          <a:bodyPr vert="horz" lIns="94997" tIns="47499" rIns="94997" bIns="47499" rtlCol="0" anchor="ctr"/>
          <a:lstStyle>
            <a:lvl1pPr algn="r" rtl="1">
              <a:defRPr sz="1200" b="0">
                <a:solidFill>
                  <a:schemeClr val="tx2">
                    <a:lumMod val="60000"/>
                    <a:lumOff val="40000"/>
                  </a:schemeClr>
                </a:solidFill>
              </a:defRPr>
            </a:lvl1pPr>
          </a:lstStyle>
          <a:p>
            <a:fld id="{0B34F065-1154-456A-91E3-76DE8E75E17B}" type="slidenum">
              <a:rPr lang="ar-SA" smtClean="0"/>
            </a:fld>
            <a:endParaRPr lang="ar-SA"/>
          </a:p>
        </p:txBody>
      </p:sp>
      <p:sp>
        <p:nvSpPr>
          <p:cNvPr id="16" name="Freeform 5"/>
          <p:cNvSpPr/>
          <p:nvPr/>
        </p:nvSpPr>
        <p:spPr bwMode="auto">
          <a:xfrm flipH="1">
            <a:off x="588091" y="5340615"/>
            <a:ext cx="308922" cy="403514"/>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ln>
        </p:spPr>
        <p:txBody>
          <a:bodyPr vert="horz" wrap="square" lIns="94997" tIns="47499" rIns="94997" bIns="47499" numCol="1" anchor="t" anchorCtr="0" compatLnSpc="1"/>
          <a:lstStyle/>
          <a:p>
            <a:endParaRPr lang="en-US"/>
          </a:p>
        </p:txBody>
      </p:sp>
      <p:sp>
        <p:nvSpPr>
          <p:cNvPr id="4" name="Date Placeholder 3"/>
          <p:cNvSpPr>
            <a:spLocks noGrp="1"/>
          </p:cNvSpPr>
          <p:nvPr>
            <p:ph type="dt" sz="half" idx="2"/>
          </p:nvPr>
        </p:nvSpPr>
        <p:spPr>
          <a:xfrm rot="5400000">
            <a:off x="10257685" y="4466729"/>
            <a:ext cx="2453944" cy="290751"/>
          </a:xfrm>
          <a:prstGeom prst="rect">
            <a:avLst/>
          </a:prstGeom>
        </p:spPr>
        <p:txBody>
          <a:bodyPr vert="horz" lIns="94997" tIns="47499" rIns="94997" bIns="47499" rtlCol="0" anchor="ctr"/>
          <a:lstStyle>
            <a:lvl1pPr algn="r" rtl="1">
              <a:defRPr sz="1200">
                <a:solidFill>
                  <a:srgbClr val="FFFFFF"/>
                </a:solidFill>
              </a:defRPr>
            </a:lvl1pPr>
          </a:lstStyle>
          <a:p>
            <a:fld id="{1B8ABB09-4A1D-463E-8065-109CC2B7EFAA}" type="datetimeFigureOut">
              <a:rPr lang="ar-SA" smtClean="0"/>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r" defTabSz="949960" rtl="1" eaLnBrk="1" latinLnBrk="0" hangingPunct="1">
        <a:spcBef>
          <a:spcPct val="0"/>
        </a:spcBef>
        <a:buNone/>
        <a:defRPr sz="50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56235" indent="-356235" algn="r" defTabSz="949960" rtl="1" eaLnBrk="1" latinLnBrk="0" hangingPunct="1">
        <a:spcBef>
          <a:spcPct val="20000"/>
        </a:spcBef>
        <a:buFont typeface="Arial" panose="020B0604020202020204" pitchFamily="34" charset="0"/>
        <a:buChar char="»"/>
        <a:defRPr sz="2900" kern="1200">
          <a:solidFill>
            <a:schemeClr val="tx2"/>
          </a:solidFill>
          <a:latin typeface="+mn-lt"/>
          <a:ea typeface="+mn-ea"/>
          <a:cs typeface="+mn-cs"/>
        </a:defRPr>
      </a:lvl1pPr>
      <a:lvl2pPr marL="772160" indent="-297180" algn="r" defTabSz="949960" rtl="1"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2pPr>
      <a:lvl3pPr marL="1187450" indent="-237490" algn="r" defTabSz="949960" rtl="1" eaLnBrk="1" latinLnBrk="0" hangingPunct="1">
        <a:spcBef>
          <a:spcPct val="20000"/>
        </a:spcBef>
        <a:buFont typeface="Calibri" panose="020F0502020204030204" pitchFamily="34" charset="0"/>
        <a:buChar char="+"/>
        <a:defRPr sz="1900" kern="1200">
          <a:solidFill>
            <a:schemeClr val="tx1"/>
          </a:solidFill>
          <a:latin typeface="+mn-lt"/>
          <a:ea typeface="+mn-ea"/>
          <a:cs typeface="+mn-cs"/>
        </a:defRPr>
      </a:lvl3pPr>
      <a:lvl4pPr marL="1662430" indent="-237490" algn="r" defTabSz="949960" rtl="1"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4pPr>
      <a:lvl5pPr marL="2137410" indent="-237490" algn="r" defTabSz="949960" rtl="1"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5pPr>
      <a:lvl6pPr marL="2612390" indent="-237490" algn="l" defTabSz="949960" rtl="0" eaLnBrk="1" latinLnBrk="0" hangingPunct="1">
        <a:spcBef>
          <a:spcPct val="20000"/>
        </a:spcBef>
        <a:buClr>
          <a:schemeClr val="tx1"/>
        </a:buClr>
        <a:buFont typeface="Calibri" panose="020F0502020204030204" pitchFamily="34" charset="0"/>
        <a:buChar char="&gt;"/>
        <a:defRPr sz="1900" kern="1200">
          <a:solidFill>
            <a:schemeClr val="tx1"/>
          </a:solidFill>
          <a:latin typeface="+mn-lt"/>
          <a:ea typeface="+mn-ea"/>
          <a:cs typeface="+mn-cs"/>
        </a:defRPr>
      </a:lvl6pPr>
      <a:lvl7pPr marL="3087370" indent="-237490" algn="l" defTabSz="949960" rtl="0" eaLnBrk="1" latinLnBrk="0" hangingPunct="1">
        <a:spcBef>
          <a:spcPct val="20000"/>
        </a:spcBef>
        <a:buFont typeface="Calibri" panose="020F0502020204030204" pitchFamily="34" charset="0"/>
        <a:buChar char="+"/>
        <a:defRPr sz="1900" kern="1200">
          <a:solidFill>
            <a:schemeClr val="tx1"/>
          </a:solidFill>
          <a:latin typeface="+mn-lt"/>
          <a:ea typeface="+mn-ea"/>
          <a:cs typeface="+mn-cs"/>
        </a:defRPr>
      </a:lvl7pPr>
      <a:lvl8pPr marL="3562350" indent="-237490" algn="l" defTabSz="949960" rtl="0" eaLnBrk="1" latinLnBrk="0" hangingPunct="1">
        <a:spcBef>
          <a:spcPct val="20000"/>
        </a:spcBef>
        <a:buClr>
          <a:schemeClr val="tx1"/>
        </a:buClr>
        <a:buFont typeface="Calibri" panose="020F0502020204030204" pitchFamily="34" charset="0"/>
        <a:buChar char="»"/>
        <a:defRPr sz="1900" kern="1200">
          <a:solidFill>
            <a:schemeClr val="tx1"/>
          </a:solidFill>
          <a:latin typeface="+mn-lt"/>
          <a:ea typeface="+mn-ea"/>
          <a:cs typeface="+mn-cs"/>
        </a:defRPr>
      </a:lvl8pPr>
      <a:lvl9pPr marL="4037330" indent="-237490" algn="l" defTabSz="949960" rtl="0" eaLnBrk="1" latinLnBrk="0" hangingPunct="1">
        <a:spcBef>
          <a:spcPct val="20000"/>
        </a:spcBef>
        <a:buClr>
          <a:schemeClr val="tx1"/>
        </a:buClr>
        <a:buFont typeface="Calibri" panose="020F0502020204030204" pitchFamily="34" charset="0"/>
        <a:buChar char="−"/>
        <a:defRPr sz="1900" kern="1200">
          <a:solidFill>
            <a:schemeClr val="tx1"/>
          </a:solidFill>
          <a:latin typeface="+mn-lt"/>
          <a:ea typeface="+mn-ea"/>
          <a:cs typeface="+mn-cs"/>
        </a:defRPr>
      </a:lvl9pPr>
    </p:bodyStyle>
    <p:otherStyle>
      <a:defPPr>
        <a:defRPr lang="en-US"/>
      </a:defPPr>
      <a:lvl1pPr marL="0" algn="l" defTabSz="949960" rtl="0" eaLnBrk="1" latinLnBrk="0" hangingPunct="1">
        <a:defRPr sz="1900" kern="1200">
          <a:solidFill>
            <a:schemeClr val="tx1"/>
          </a:solidFill>
          <a:latin typeface="+mn-lt"/>
          <a:ea typeface="+mn-ea"/>
          <a:cs typeface="+mn-cs"/>
        </a:defRPr>
      </a:lvl1pPr>
      <a:lvl2pPr marL="474980" algn="l" defTabSz="949960" rtl="0" eaLnBrk="1" latinLnBrk="0" hangingPunct="1">
        <a:defRPr sz="1900" kern="1200">
          <a:solidFill>
            <a:schemeClr val="tx1"/>
          </a:solidFill>
          <a:latin typeface="+mn-lt"/>
          <a:ea typeface="+mn-ea"/>
          <a:cs typeface="+mn-cs"/>
        </a:defRPr>
      </a:lvl2pPr>
      <a:lvl3pPr marL="949960" algn="l" defTabSz="949960" rtl="0" eaLnBrk="1" latinLnBrk="0" hangingPunct="1">
        <a:defRPr sz="1900" kern="1200">
          <a:solidFill>
            <a:schemeClr val="tx1"/>
          </a:solidFill>
          <a:latin typeface="+mn-lt"/>
          <a:ea typeface="+mn-ea"/>
          <a:cs typeface="+mn-cs"/>
        </a:defRPr>
      </a:lvl3pPr>
      <a:lvl4pPr marL="1424940" algn="l" defTabSz="949960" rtl="0" eaLnBrk="1" latinLnBrk="0" hangingPunct="1">
        <a:defRPr sz="1900" kern="1200">
          <a:solidFill>
            <a:schemeClr val="tx1"/>
          </a:solidFill>
          <a:latin typeface="+mn-lt"/>
          <a:ea typeface="+mn-ea"/>
          <a:cs typeface="+mn-cs"/>
        </a:defRPr>
      </a:lvl4pPr>
      <a:lvl5pPr marL="1899920" algn="l" defTabSz="949960" rtl="0" eaLnBrk="1" latinLnBrk="0" hangingPunct="1">
        <a:defRPr sz="1900" kern="1200">
          <a:solidFill>
            <a:schemeClr val="tx1"/>
          </a:solidFill>
          <a:latin typeface="+mn-lt"/>
          <a:ea typeface="+mn-ea"/>
          <a:cs typeface="+mn-cs"/>
        </a:defRPr>
      </a:lvl5pPr>
      <a:lvl6pPr marL="2374900" algn="l" defTabSz="949960" rtl="0" eaLnBrk="1" latinLnBrk="0" hangingPunct="1">
        <a:defRPr sz="1900" kern="1200">
          <a:solidFill>
            <a:schemeClr val="tx1"/>
          </a:solidFill>
          <a:latin typeface="+mn-lt"/>
          <a:ea typeface="+mn-ea"/>
          <a:cs typeface="+mn-cs"/>
        </a:defRPr>
      </a:lvl6pPr>
      <a:lvl7pPr marL="2849880" algn="l" defTabSz="949960" rtl="0" eaLnBrk="1" latinLnBrk="0" hangingPunct="1">
        <a:defRPr sz="1900" kern="1200">
          <a:solidFill>
            <a:schemeClr val="tx1"/>
          </a:solidFill>
          <a:latin typeface="+mn-lt"/>
          <a:ea typeface="+mn-ea"/>
          <a:cs typeface="+mn-cs"/>
        </a:defRPr>
      </a:lvl7pPr>
      <a:lvl8pPr marL="3324860" algn="l" defTabSz="949960" rtl="0" eaLnBrk="1" latinLnBrk="0" hangingPunct="1">
        <a:defRPr sz="1900" kern="1200">
          <a:solidFill>
            <a:schemeClr val="tx1"/>
          </a:solidFill>
          <a:latin typeface="+mn-lt"/>
          <a:ea typeface="+mn-ea"/>
          <a:cs typeface="+mn-cs"/>
        </a:defRPr>
      </a:lvl8pPr>
      <a:lvl9pPr marL="3799840" algn="l" defTabSz="94996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ctr"/>
            <a:r>
              <a:rPr lang="en-US" b="1" dirty="0">
                <a:solidFill>
                  <a:srgbClr val="FF0000"/>
                </a:solidFill>
              </a:rPr>
              <a:t>Surgical Antibiotic Prophylaxis</a:t>
            </a:r>
            <a:endParaRPr lang="en-US" dirty="0">
              <a:solidFill>
                <a:srgbClr val="FF0000"/>
              </a:solidFill>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50716" y="1406525"/>
            <a:ext cx="5040560" cy="446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b="1" dirty="0" smtClean="0"/>
              <a:t> </a:t>
            </a:r>
            <a:endParaRPr lang="en-US" dirty="0"/>
          </a:p>
        </p:txBody>
      </p:sp>
      <p:sp>
        <p:nvSpPr>
          <p:cNvPr id="6" name="عنصر نائب للمحتوى 2"/>
          <p:cNvSpPr>
            <a:spLocks noGrp="1"/>
          </p:cNvSpPr>
          <p:nvPr>
            <p:ph idx="1"/>
          </p:nvPr>
        </p:nvSpPr>
        <p:spPr>
          <a:xfrm>
            <a:off x="556277" y="540073"/>
            <a:ext cx="10299295" cy="5616624"/>
          </a:xfrm>
        </p:spPr>
        <p:txBody>
          <a:bodyPr>
            <a:noAutofit/>
          </a:bodyPr>
          <a:lstStyle/>
          <a:p>
            <a:pPr algn="l" rtl="0">
              <a:buFont typeface="Arial" panose="020B0604020202020204" pitchFamily="34" charset="0"/>
              <a:buChar char="•"/>
            </a:pPr>
            <a:r>
              <a:rPr lang="en-US" sz="3600" b="1" dirty="0" smtClean="0">
                <a:solidFill>
                  <a:srgbClr val="FF0000"/>
                </a:solidFill>
              </a:rPr>
              <a:t>Empirical therapy </a:t>
            </a:r>
            <a:r>
              <a:rPr lang="en-US" sz="3600" dirty="0" smtClean="0">
                <a:solidFill>
                  <a:srgbClr val="050607"/>
                </a:solidFill>
              </a:rPr>
              <a:t>before identification of the organism is necessary in the following conditions :</a:t>
            </a:r>
            <a:endParaRPr lang="en-US" sz="3600" dirty="0" smtClean="0">
              <a:solidFill>
                <a:srgbClr val="050607"/>
              </a:solidFill>
            </a:endParaRPr>
          </a:p>
          <a:p>
            <a:pPr marL="0" indent="0" algn="l" rtl="0">
              <a:buNone/>
            </a:pPr>
            <a:r>
              <a:rPr lang="en-US" sz="3600" dirty="0" smtClean="0">
                <a:solidFill>
                  <a:srgbClr val="050607"/>
                </a:solidFill>
              </a:rPr>
              <a:t>1-in all acutely ill patients with infections of unknown origin….</a:t>
            </a:r>
            <a:endParaRPr lang="en-US" sz="3600" dirty="0" smtClean="0">
              <a:solidFill>
                <a:srgbClr val="050607"/>
              </a:solidFill>
            </a:endParaRPr>
          </a:p>
          <a:p>
            <a:pPr marL="0" indent="0" algn="l" rtl="0">
              <a:buNone/>
            </a:pPr>
            <a:r>
              <a:rPr lang="en-US" sz="3600" dirty="0" smtClean="0">
                <a:solidFill>
                  <a:srgbClr val="050607"/>
                </a:solidFill>
              </a:rPr>
              <a:t>2-infection in a </a:t>
            </a:r>
            <a:r>
              <a:rPr lang="en-US" sz="3600" dirty="0" err="1" smtClean="0">
                <a:solidFill>
                  <a:srgbClr val="050607"/>
                </a:solidFill>
              </a:rPr>
              <a:t>neutropenic</a:t>
            </a:r>
            <a:r>
              <a:rPr lang="en-US" sz="3600" dirty="0" smtClean="0">
                <a:solidFill>
                  <a:srgbClr val="050607"/>
                </a:solidFill>
              </a:rPr>
              <a:t> patient </a:t>
            </a:r>
            <a:endParaRPr lang="en-US" sz="3600" dirty="0" smtClean="0">
              <a:solidFill>
                <a:srgbClr val="050607"/>
              </a:solidFill>
            </a:endParaRPr>
          </a:p>
          <a:p>
            <a:pPr marL="0" indent="0" algn="l" rtl="0">
              <a:buNone/>
            </a:pPr>
            <a:r>
              <a:rPr lang="en-US" sz="3600" dirty="0" smtClean="0">
                <a:solidFill>
                  <a:srgbClr val="050607"/>
                </a:solidFill>
              </a:rPr>
              <a:t>3- patient with meningitis ,in such conditions any delay in the </a:t>
            </a:r>
            <a:r>
              <a:rPr lang="en-US" sz="3600" dirty="0" err="1" smtClean="0">
                <a:solidFill>
                  <a:srgbClr val="050607"/>
                </a:solidFill>
              </a:rPr>
              <a:t>tx</a:t>
            </a:r>
            <a:r>
              <a:rPr lang="en-US" sz="3600" dirty="0" smtClean="0">
                <a:solidFill>
                  <a:srgbClr val="050607"/>
                </a:solidFill>
              </a:rPr>
              <a:t> may be fatal.</a:t>
            </a:r>
            <a:endParaRPr lang="en-US" sz="3600" dirty="0">
              <a:solidFill>
                <a:srgbClr val="050607"/>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smtClean="0"/>
              <a:t> </a:t>
            </a:r>
            <a:endParaRPr lang="en-US" dirty="0"/>
          </a:p>
        </p:txBody>
      </p:sp>
      <p:sp>
        <p:nvSpPr>
          <p:cNvPr id="4" name="عنصر نائب للمحتوى 3"/>
          <p:cNvSpPr>
            <a:spLocks noGrp="1"/>
          </p:cNvSpPr>
          <p:nvPr>
            <p:ph idx="1"/>
          </p:nvPr>
        </p:nvSpPr>
        <p:spPr>
          <a:xfrm>
            <a:off x="621663" y="324050"/>
            <a:ext cx="10377925" cy="5760640"/>
          </a:xfrm>
        </p:spPr>
        <p:txBody>
          <a:bodyPr>
            <a:normAutofit/>
          </a:bodyPr>
          <a:lstStyle/>
          <a:p>
            <a:pPr marL="0" indent="0" algn="l">
              <a:buNone/>
            </a:pPr>
            <a:r>
              <a:rPr lang="en-US" sz="3200" b="1" dirty="0" smtClean="0">
                <a:solidFill>
                  <a:srgbClr val="FF0000"/>
                </a:solidFill>
              </a:rPr>
              <a:t>3-tissue penetration:</a:t>
            </a:r>
            <a:endParaRPr lang="en-US" sz="3200" b="1" dirty="0" smtClean="0">
              <a:solidFill>
                <a:srgbClr val="FF0000"/>
              </a:solidFill>
            </a:endParaRPr>
          </a:p>
          <a:p>
            <a:pPr marL="0" indent="0" algn="l">
              <a:buNone/>
            </a:pPr>
            <a:endParaRPr lang="en-US" sz="3200" dirty="0" smtClean="0">
              <a:solidFill>
                <a:srgbClr val="050607"/>
              </a:solidFill>
            </a:endParaRPr>
          </a:p>
          <a:p>
            <a:pPr marL="0" indent="0" algn="l">
              <a:buNone/>
            </a:pPr>
            <a:r>
              <a:rPr lang="en-US" sz="3200" dirty="0" smtClean="0">
                <a:solidFill>
                  <a:srgbClr val="050607"/>
                </a:solidFill>
              </a:rPr>
              <a:t>*The capillary lining in some tissues </a:t>
            </a:r>
            <a:r>
              <a:rPr lang="en-US" sz="3200" dirty="0" err="1" smtClean="0">
                <a:solidFill>
                  <a:srgbClr val="050607"/>
                </a:solidFill>
              </a:rPr>
              <a:t>e.g</a:t>
            </a:r>
            <a:r>
              <a:rPr lang="en-US" sz="3200" dirty="0" smtClean="0">
                <a:solidFill>
                  <a:srgbClr val="050607"/>
                </a:solidFill>
              </a:rPr>
              <a:t> prostate, the vitreous body of the eye and brain(BBB) form natural barrier to drug delivery due to presence of tight junctions of the capillary </a:t>
            </a:r>
            <a:r>
              <a:rPr lang="en-US" sz="3200" dirty="0" err="1" smtClean="0">
                <a:solidFill>
                  <a:srgbClr val="050607"/>
                </a:solidFill>
              </a:rPr>
              <a:t>wall,so</a:t>
            </a:r>
            <a:r>
              <a:rPr lang="en-US" sz="3200" dirty="0" smtClean="0">
                <a:solidFill>
                  <a:srgbClr val="050607"/>
                </a:solidFill>
              </a:rPr>
              <a:t> </a:t>
            </a:r>
            <a:r>
              <a:rPr lang="en-US" sz="3200" dirty="0" smtClean="0">
                <a:solidFill>
                  <a:srgbClr val="FF0000"/>
                </a:solidFill>
              </a:rPr>
              <a:t>lipid soluble antibiotics </a:t>
            </a:r>
            <a:r>
              <a:rPr lang="en-US" sz="3200" dirty="0" smtClean="0">
                <a:solidFill>
                  <a:srgbClr val="050607"/>
                </a:solidFill>
              </a:rPr>
              <a:t>must be used to cross these barriers</a:t>
            </a:r>
            <a:endParaRPr lang="en-US" sz="3200" dirty="0" smtClean="0">
              <a:solidFill>
                <a:srgbClr val="050607"/>
              </a:solidFill>
            </a:endParaRPr>
          </a:p>
          <a:p>
            <a:pPr marL="0" indent="0" algn="l">
              <a:buNone/>
            </a:pPr>
            <a:r>
              <a:rPr lang="en-US" sz="3200" dirty="0" smtClean="0">
                <a:solidFill>
                  <a:srgbClr val="050607"/>
                </a:solidFill>
              </a:rPr>
              <a:t>*As well as poor perfusion of some area </a:t>
            </a:r>
            <a:r>
              <a:rPr lang="en-US" sz="3200" dirty="0" err="1" smtClean="0">
                <a:solidFill>
                  <a:srgbClr val="050607"/>
                </a:solidFill>
              </a:rPr>
              <a:t>e.g</a:t>
            </a:r>
            <a:r>
              <a:rPr lang="en-US" sz="3200" dirty="0" smtClean="0">
                <a:solidFill>
                  <a:srgbClr val="050607"/>
                </a:solidFill>
              </a:rPr>
              <a:t> </a:t>
            </a:r>
            <a:r>
              <a:rPr lang="en-US" sz="3200" dirty="0" smtClean="0">
                <a:solidFill>
                  <a:srgbClr val="FF0000"/>
                </a:solidFill>
              </a:rPr>
              <a:t>diabetic foot </a:t>
            </a:r>
            <a:r>
              <a:rPr lang="en-US" sz="3200" dirty="0" smtClean="0">
                <a:solidFill>
                  <a:srgbClr val="050607"/>
                </a:solidFill>
              </a:rPr>
              <a:t>and </a:t>
            </a:r>
            <a:r>
              <a:rPr lang="en-US" sz="3200" dirty="0" smtClean="0">
                <a:solidFill>
                  <a:srgbClr val="FF0000"/>
                </a:solidFill>
              </a:rPr>
              <a:t>abscess,</a:t>
            </a:r>
            <a:r>
              <a:rPr lang="en-US" sz="3200" dirty="0" smtClean="0">
                <a:solidFill>
                  <a:srgbClr val="050607"/>
                </a:solidFill>
              </a:rPr>
              <a:t> reduces the amount of AB reaching this area make treatment is difficult ,so surgical debridement must be done then given AB </a:t>
            </a:r>
            <a:endParaRPr lang="en-US" sz="3200" dirty="0">
              <a:solidFill>
                <a:srgbClr val="050607"/>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621663" y="252041"/>
            <a:ext cx="9497855" cy="5544615"/>
          </a:xfrm>
        </p:spPr>
        <p:txBody>
          <a:bodyPr>
            <a:normAutofit/>
          </a:bodyPr>
          <a:lstStyle/>
          <a:p>
            <a:pPr algn="l"/>
            <a:r>
              <a:rPr lang="en-US" sz="3600" b="1" dirty="0" smtClean="0">
                <a:solidFill>
                  <a:srgbClr val="FF0000"/>
                </a:solidFill>
              </a:rPr>
              <a:t>Selection of the Right dose</a:t>
            </a:r>
            <a:endParaRPr lang="en-US" sz="3600" b="1" dirty="0" smtClean="0">
              <a:solidFill>
                <a:srgbClr val="FF0000"/>
              </a:solidFill>
            </a:endParaRPr>
          </a:p>
          <a:p>
            <a:pPr marL="0" indent="0" algn="l">
              <a:buNone/>
            </a:pPr>
            <a:r>
              <a:rPr lang="en-US" sz="3600" dirty="0" smtClean="0">
                <a:solidFill>
                  <a:srgbClr val="050607"/>
                </a:solidFill>
              </a:rPr>
              <a:t>AB must be above MIC IN the infected organ so the dose and frequency is based on 3 concept :</a:t>
            </a:r>
            <a:endParaRPr lang="en-US" sz="3600" dirty="0" smtClean="0">
              <a:solidFill>
                <a:srgbClr val="050607"/>
              </a:solidFill>
            </a:endParaRPr>
          </a:p>
          <a:p>
            <a:pPr marL="0" indent="0" algn="l">
              <a:buNone/>
            </a:pPr>
            <a:r>
              <a:rPr lang="en-US" sz="3600" dirty="0" smtClean="0">
                <a:solidFill>
                  <a:srgbClr val="FF0000"/>
                </a:solidFill>
              </a:rPr>
              <a:t>1- conc. Dependent killing </a:t>
            </a:r>
            <a:r>
              <a:rPr lang="en-US" sz="3600" dirty="0" smtClean="0">
                <a:solidFill>
                  <a:srgbClr val="050607"/>
                </a:solidFill>
              </a:rPr>
              <a:t>:certain antibiotic </a:t>
            </a:r>
            <a:r>
              <a:rPr lang="en-US" sz="3600" dirty="0" err="1" smtClean="0">
                <a:solidFill>
                  <a:srgbClr val="050607"/>
                </a:solidFill>
              </a:rPr>
              <a:t>e.g</a:t>
            </a:r>
            <a:r>
              <a:rPr lang="en-US" sz="3600" dirty="0" smtClean="0">
                <a:solidFill>
                  <a:srgbClr val="050607"/>
                </a:solidFill>
              </a:rPr>
              <a:t> </a:t>
            </a:r>
            <a:r>
              <a:rPr lang="en-US" sz="3600" dirty="0" err="1" smtClean="0">
                <a:solidFill>
                  <a:srgbClr val="050607"/>
                </a:solidFill>
              </a:rPr>
              <a:t>aminglycoside</a:t>
            </a:r>
            <a:r>
              <a:rPr lang="en-US" sz="3600" dirty="0" smtClean="0">
                <a:solidFill>
                  <a:srgbClr val="050607"/>
                </a:solidFill>
              </a:rPr>
              <a:t> show enhance bacterial killing in conc. Above the MIC</a:t>
            </a:r>
            <a:endParaRPr lang="en-US" sz="3600" dirty="0" smtClean="0">
              <a:solidFill>
                <a:srgbClr val="050607"/>
              </a:solidFill>
            </a:endParaRPr>
          </a:p>
          <a:p>
            <a:pPr algn="l"/>
            <a:endParaRPr lang="en-US" sz="3600" dirty="0">
              <a:solidFill>
                <a:srgbClr val="050607"/>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b="1" dirty="0" smtClean="0"/>
              <a:t> </a:t>
            </a:r>
            <a:endParaRPr lang="en-US" dirty="0"/>
          </a:p>
        </p:txBody>
      </p:sp>
      <p:sp>
        <p:nvSpPr>
          <p:cNvPr id="6" name="عنصر نائب للمحتوى 2"/>
          <p:cNvSpPr>
            <a:spLocks noGrp="1"/>
          </p:cNvSpPr>
          <p:nvPr>
            <p:ph idx="1"/>
          </p:nvPr>
        </p:nvSpPr>
        <p:spPr>
          <a:xfrm>
            <a:off x="556277" y="324049"/>
            <a:ext cx="10515319" cy="5760640"/>
          </a:xfrm>
        </p:spPr>
        <p:txBody>
          <a:bodyPr>
            <a:noAutofit/>
          </a:bodyPr>
          <a:lstStyle/>
          <a:p>
            <a:pPr algn="l" rtl="0">
              <a:buFont typeface="Arial" panose="020B0604020202020204" pitchFamily="34" charset="0"/>
              <a:buChar char="•"/>
            </a:pPr>
            <a:r>
              <a:rPr lang="en-US" sz="3600" dirty="0" smtClean="0">
                <a:solidFill>
                  <a:srgbClr val="FF0000"/>
                </a:solidFill>
              </a:rPr>
              <a:t>2-time dependent killing </a:t>
            </a:r>
            <a:r>
              <a:rPr lang="en-US" sz="3600" dirty="0" smtClean="0">
                <a:solidFill>
                  <a:srgbClr val="050607"/>
                </a:solidFill>
              </a:rPr>
              <a:t>:B lactam ,</a:t>
            </a:r>
            <a:r>
              <a:rPr lang="en-US" sz="3600" dirty="0" err="1" smtClean="0">
                <a:solidFill>
                  <a:srgbClr val="050607"/>
                </a:solidFill>
              </a:rPr>
              <a:t>macrolides,clindamycin</a:t>
            </a:r>
            <a:r>
              <a:rPr lang="en-US" sz="3600" dirty="0" smtClean="0">
                <a:solidFill>
                  <a:srgbClr val="050607"/>
                </a:solidFill>
              </a:rPr>
              <a:t> and </a:t>
            </a:r>
            <a:r>
              <a:rPr lang="en-US" sz="3600" dirty="0" err="1" smtClean="0">
                <a:solidFill>
                  <a:srgbClr val="050607"/>
                </a:solidFill>
              </a:rPr>
              <a:t>linzolid</a:t>
            </a:r>
            <a:r>
              <a:rPr lang="en-US" sz="3600" dirty="0" smtClean="0">
                <a:solidFill>
                  <a:srgbClr val="050607"/>
                </a:solidFill>
              </a:rPr>
              <a:t>  the clinical </a:t>
            </a:r>
            <a:r>
              <a:rPr lang="en-US" sz="3600" dirty="0" err="1" smtClean="0">
                <a:solidFill>
                  <a:srgbClr val="050607"/>
                </a:solidFill>
              </a:rPr>
              <a:t>effecacy</a:t>
            </a:r>
            <a:r>
              <a:rPr lang="en-US" sz="3600" dirty="0" smtClean="0">
                <a:solidFill>
                  <a:srgbClr val="050607"/>
                </a:solidFill>
              </a:rPr>
              <a:t> depends on the time of drug </a:t>
            </a:r>
            <a:r>
              <a:rPr lang="en-US" sz="3600" dirty="0" err="1" smtClean="0">
                <a:solidFill>
                  <a:srgbClr val="050607"/>
                </a:solidFill>
              </a:rPr>
              <a:t>conc.remains</a:t>
            </a:r>
            <a:r>
              <a:rPr lang="en-US" sz="3600" dirty="0" smtClean="0">
                <a:solidFill>
                  <a:srgbClr val="050607"/>
                </a:solidFill>
              </a:rPr>
              <a:t> above MIC so preparation with long duration kill more bacteria.</a:t>
            </a:r>
            <a:endParaRPr lang="en-US" sz="3600" dirty="0" smtClean="0">
              <a:solidFill>
                <a:srgbClr val="050607"/>
              </a:solidFill>
            </a:endParaRPr>
          </a:p>
          <a:p>
            <a:pPr algn="l" rtl="0">
              <a:buFont typeface="Arial" panose="020B0604020202020204" pitchFamily="34" charset="0"/>
              <a:buChar char="•"/>
            </a:pPr>
            <a:r>
              <a:rPr lang="en-US" sz="3600" dirty="0" smtClean="0">
                <a:solidFill>
                  <a:srgbClr val="FF0000"/>
                </a:solidFill>
              </a:rPr>
              <a:t>3- post antibiotic effect(PAE):</a:t>
            </a:r>
            <a:r>
              <a:rPr lang="en-US" sz="3600" dirty="0" smtClean="0">
                <a:solidFill>
                  <a:srgbClr val="050607"/>
                </a:solidFill>
              </a:rPr>
              <a:t>is a persistent bacterial suppression after the level of AB fall bellow the </a:t>
            </a:r>
            <a:r>
              <a:rPr lang="en-US" sz="3600" dirty="0" err="1" smtClean="0">
                <a:solidFill>
                  <a:srgbClr val="050607"/>
                </a:solidFill>
              </a:rPr>
              <a:t>MIC.e.g</a:t>
            </a:r>
            <a:r>
              <a:rPr lang="en-US" sz="3600" dirty="0" smtClean="0">
                <a:solidFill>
                  <a:srgbClr val="050607"/>
                </a:solidFill>
              </a:rPr>
              <a:t> </a:t>
            </a:r>
            <a:r>
              <a:rPr lang="en-US" sz="3600" dirty="0" err="1" smtClean="0">
                <a:solidFill>
                  <a:srgbClr val="050607"/>
                </a:solidFill>
              </a:rPr>
              <a:t>aminogycoside</a:t>
            </a:r>
            <a:r>
              <a:rPr lang="en-US" sz="3600" dirty="0" smtClean="0">
                <a:solidFill>
                  <a:srgbClr val="050607"/>
                </a:solidFill>
              </a:rPr>
              <a:t> ,azithromycin </a:t>
            </a:r>
            <a:endParaRPr lang="en-US" sz="3600" dirty="0">
              <a:solidFill>
                <a:srgbClr val="050607"/>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1663" y="324050"/>
            <a:ext cx="10233909" cy="5688632"/>
          </a:xfrm>
        </p:spPr>
        <p:txBody>
          <a:bodyPr>
            <a:normAutofit lnSpcReduction="10000"/>
          </a:bodyPr>
          <a:lstStyle/>
          <a:p>
            <a:pPr algn="l"/>
            <a:r>
              <a:rPr lang="en-US" sz="3600" b="1" dirty="0" smtClean="0">
                <a:solidFill>
                  <a:srgbClr val="FF0000"/>
                </a:solidFill>
              </a:rPr>
              <a:t>General principles of therapy with antibiotics</a:t>
            </a:r>
            <a:endParaRPr lang="en-US" sz="3600" b="1" dirty="0" smtClean="0">
              <a:solidFill>
                <a:srgbClr val="FF0000"/>
              </a:solidFill>
            </a:endParaRPr>
          </a:p>
          <a:p>
            <a:pPr algn="l"/>
            <a:r>
              <a:rPr lang="en-US" sz="3200" dirty="0" smtClean="0">
                <a:solidFill>
                  <a:srgbClr val="050607"/>
                </a:solidFill>
              </a:rPr>
              <a:t>1-AB should only be given when necessary and after AB susceptibility test where possible….</a:t>
            </a:r>
            <a:endParaRPr lang="en-US" sz="3200" dirty="0" smtClean="0">
              <a:solidFill>
                <a:srgbClr val="050607"/>
              </a:solidFill>
            </a:endParaRPr>
          </a:p>
          <a:p>
            <a:pPr algn="l"/>
            <a:r>
              <a:rPr lang="en-US" sz="3200" dirty="0" smtClean="0">
                <a:solidFill>
                  <a:srgbClr val="050607"/>
                </a:solidFill>
              </a:rPr>
              <a:t>2-the pharmacokinetics of drugs should be taken into consideration </a:t>
            </a:r>
            <a:r>
              <a:rPr lang="en-US" sz="3200" dirty="0" err="1" smtClean="0">
                <a:solidFill>
                  <a:srgbClr val="050607"/>
                </a:solidFill>
              </a:rPr>
              <a:t>e.g</a:t>
            </a:r>
            <a:r>
              <a:rPr lang="en-US" sz="3200" dirty="0" smtClean="0">
                <a:solidFill>
                  <a:srgbClr val="050607"/>
                </a:solidFill>
              </a:rPr>
              <a:t> the state of hepatic and renal functions of the pt.</a:t>
            </a:r>
            <a:endParaRPr lang="en-US" sz="3200" dirty="0" smtClean="0">
              <a:solidFill>
                <a:srgbClr val="050607"/>
              </a:solidFill>
            </a:endParaRPr>
          </a:p>
          <a:p>
            <a:pPr algn="l"/>
            <a:r>
              <a:rPr lang="en-US" sz="3200" dirty="0" smtClean="0">
                <a:solidFill>
                  <a:srgbClr val="050607"/>
                </a:solidFill>
              </a:rPr>
              <a:t>3-in serious infections is better to start with parenteral loading dose of bactericidal  agent to avoid emergence of resistance </a:t>
            </a:r>
            <a:endParaRPr lang="en-US" sz="3200" dirty="0" smtClean="0">
              <a:solidFill>
                <a:srgbClr val="050607"/>
              </a:solidFill>
            </a:endParaRPr>
          </a:p>
          <a:p>
            <a:pPr algn="l"/>
            <a:r>
              <a:rPr lang="en-US" sz="3200" dirty="0" smtClean="0">
                <a:solidFill>
                  <a:srgbClr val="050607"/>
                </a:solidFill>
              </a:rPr>
              <a:t>3- AB should be continued for 3 days after apparent cure is achieved to avoid relapse</a:t>
            </a:r>
            <a:r>
              <a:rPr lang="en-US" dirty="0" smtClean="0">
                <a:solidFill>
                  <a:srgbClr val="050607"/>
                </a:solidFill>
              </a:rPr>
              <a:t>.</a:t>
            </a:r>
            <a:endParaRPr lang="en-US" dirty="0">
              <a:solidFill>
                <a:srgbClr val="050607"/>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1663" y="783292"/>
            <a:ext cx="9497855" cy="4725333"/>
          </a:xfrm>
        </p:spPr>
        <p:txBody>
          <a:bodyPr/>
          <a:lstStyle/>
          <a:p>
            <a:pPr algn="l" rtl="0"/>
            <a:r>
              <a:rPr lang="en-US" b="1" dirty="0">
                <a:solidFill>
                  <a:srgbClr val="FF0000"/>
                </a:solidFill>
              </a:rPr>
              <a:t>Surgical Antibiotic Prophylaxis</a:t>
            </a:r>
            <a:endParaRPr lang="en-US" b="1" u="sng" dirty="0" smtClean="0">
              <a:solidFill>
                <a:srgbClr val="FF0000"/>
              </a:solidFill>
            </a:endParaRPr>
          </a:p>
          <a:p>
            <a:pPr algn="l" rtl="0"/>
            <a:r>
              <a:rPr lang="en-US" b="1" u="sng" dirty="0" smtClean="0"/>
              <a:t>Definition </a:t>
            </a:r>
            <a:r>
              <a:rPr lang="en-US" b="1" dirty="0"/>
              <a:t>:</a:t>
            </a:r>
            <a:endParaRPr lang="en-US" dirty="0"/>
          </a:p>
          <a:p>
            <a:pPr algn="l"/>
            <a:r>
              <a:rPr lang="en-US" b="1" dirty="0"/>
              <a:t>1-Antibiotics administered prior to contamination of previously uninfected tissues or fluids are considered prophylactic. The goal for prophylactic antibiotics is to prevent a surgical-site infection (SSI) from developing</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1663" y="396057"/>
            <a:ext cx="9497855" cy="5112567"/>
          </a:xfrm>
        </p:spPr>
        <p:txBody>
          <a:bodyPr>
            <a:noAutofit/>
          </a:bodyPr>
          <a:lstStyle/>
          <a:p>
            <a:pPr algn="l" rtl="0"/>
            <a:r>
              <a:rPr lang="en-US" sz="2400" b="1" u="sng" dirty="0">
                <a:solidFill>
                  <a:srgbClr val="FF0000"/>
                </a:solidFill>
              </a:rPr>
              <a:t>Microbiology</a:t>
            </a:r>
            <a:r>
              <a:rPr lang="en-US" sz="2400" b="1" dirty="0">
                <a:solidFill>
                  <a:srgbClr val="FF0000"/>
                </a:solidFill>
              </a:rPr>
              <a:t> :</a:t>
            </a:r>
            <a:endParaRPr lang="en-US" sz="2400" dirty="0">
              <a:solidFill>
                <a:srgbClr val="FF0000"/>
              </a:solidFill>
            </a:endParaRPr>
          </a:p>
          <a:p>
            <a:pPr algn="l" rtl="0"/>
            <a:r>
              <a:rPr lang="en-US" sz="2400" b="1" dirty="0"/>
              <a:t>1-The choice of the prophylactic antimicrobial depends on the type of surgical procedure, most likely pathogenic organisms, safety and efficacy of the antimicrobial </a:t>
            </a:r>
            <a:r>
              <a:rPr lang="en-US" sz="2400" b="1" baseline="30000" dirty="0"/>
              <a:t>(1)</a:t>
            </a:r>
            <a:r>
              <a:rPr lang="en-US" sz="2400" b="1" dirty="0"/>
              <a:t> </a:t>
            </a:r>
            <a:r>
              <a:rPr lang="en-US" sz="2400" b="1" dirty="0" smtClean="0"/>
              <a:t>.</a:t>
            </a:r>
            <a:endParaRPr lang="en-US" sz="2400" dirty="0"/>
          </a:p>
          <a:p>
            <a:pPr algn="l" rtl="0"/>
            <a:r>
              <a:rPr lang="en-US" sz="2400" b="1" dirty="0"/>
              <a:t>2-Typically, gram-positive coverage is included in the choice of surgical prophylaxis, because organisms such as S. </a:t>
            </a:r>
            <a:r>
              <a:rPr lang="en-US" sz="2400" b="1" dirty="0" err="1"/>
              <a:t>aureus</a:t>
            </a:r>
            <a:r>
              <a:rPr lang="en-US" sz="2400" b="1" dirty="0"/>
              <a:t> and Staphylococcus </a:t>
            </a:r>
            <a:r>
              <a:rPr lang="en-US" sz="2400" b="1" dirty="0" err="1"/>
              <a:t>epidermidis</a:t>
            </a:r>
            <a:r>
              <a:rPr lang="en-US" sz="2400" b="1" dirty="0"/>
              <a:t> are common skin flora </a:t>
            </a:r>
            <a:r>
              <a:rPr lang="en-US" sz="2400" b="1" baseline="30000" dirty="0"/>
              <a:t>(1)</a:t>
            </a:r>
            <a:r>
              <a:rPr lang="en-US" sz="2400" b="1" dirty="0"/>
              <a:t> </a:t>
            </a:r>
            <a:r>
              <a:rPr lang="en-US" sz="2400" b="1" dirty="0" smtClean="0"/>
              <a:t>.</a:t>
            </a:r>
            <a:endParaRPr lang="en-US" sz="2400" dirty="0"/>
          </a:p>
          <a:p>
            <a:pPr algn="l" rtl="0"/>
            <a:r>
              <a:rPr lang="en-US" sz="2400" b="1" dirty="0"/>
              <a:t>3-First-generation </a:t>
            </a:r>
            <a:r>
              <a:rPr lang="en-US" sz="2400" b="1" dirty="0" err="1"/>
              <a:t>cephalosporins</a:t>
            </a:r>
            <a:r>
              <a:rPr lang="en-US" sz="2400" b="1" dirty="0"/>
              <a:t> (particularly </a:t>
            </a:r>
            <a:r>
              <a:rPr lang="en-US" sz="2400" b="1" dirty="0" err="1"/>
              <a:t>cefazolin</a:t>
            </a:r>
            <a:r>
              <a:rPr lang="en-US" sz="2400" b="1" dirty="0"/>
              <a:t>) are the preferred choice, </a:t>
            </a:r>
            <a:endParaRPr lang="en-US" sz="2400" dirty="0"/>
          </a:p>
          <a:p>
            <a:pPr algn="l"/>
            <a:r>
              <a:rPr lang="en-US" sz="2400" b="1" dirty="0"/>
              <a:t>4-In cases where broader gram-negative and anaerobic coverage is desired, the </a:t>
            </a:r>
            <a:r>
              <a:rPr lang="en-US" sz="2400" b="1" dirty="0" err="1"/>
              <a:t>antianaerobic</a:t>
            </a:r>
            <a:r>
              <a:rPr lang="en-US" sz="2400" b="1" dirty="0"/>
              <a:t> </a:t>
            </a:r>
            <a:r>
              <a:rPr lang="en-US" sz="2400" b="1" dirty="0" err="1"/>
              <a:t>cephalosporins</a:t>
            </a:r>
            <a:r>
              <a:rPr lang="en-US" sz="2400" b="1" dirty="0"/>
              <a:t> such as </a:t>
            </a:r>
            <a:r>
              <a:rPr lang="en-US" sz="2400" b="1" dirty="0" err="1"/>
              <a:t>cefoxitin</a:t>
            </a:r>
            <a:r>
              <a:rPr lang="en-US" sz="2400" b="1" dirty="0"/>
              <a:t>, or </a:t>
            </a:r>
            <a:r>
              <a:rPr lang="en-US" sz="2400" b="1" dirty="0" err="1"/>
              <a:t>cefotetan</a:t>
            </a:r>
            <a:r>
              <a:rPr lang="en-US" sz="2400" b="1" dirty="0"/>
              <a:t>, are appropriate</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10000"/>
          </a:bodyPr>
          <a:lstStyle/>
          <a:p>
            <a:pPr algn="l" rtl="0"/>
            <a:r>
              <a:rPr lang="en-US" b="1" u="sng" dirty="0">
                <a:solidFill>
                  <a:srgbClr val="FF0000"/>
                </a:solidFill>
              </a:rPr>
              <a:t>Principles of Antimicrobial Prophylaxis</a:t>
            </a:r>
            <a:endParaRPr lang="en-US" dirty="0">
              <a:solidFill>
                <a:srgbClr val="FF0000"/>
              </a:solidFill>
            </a:endParaRPr>
          </a:p>
          <a:p>
            <a:pPr algn="l" rtl="0"/>
            <a:r>
              <a:rPr lang="en-US" b="1" u="sng" dirty="0"/>
              <a:t>1-Route of Administration</a:t>
            </a:r>
            <a:endParaRPr lang="en-US" dirty="0"/>
          </a:p>
          <a:p>
            <a:pPr algn="l" rtl="0"/>
            <a:r>
              <a:rPr lang="en-US" b="1" dirty="0"/>
              <a:t>Intravenous administration is preferred because it produces a more reliable and pre­dictable serum and tissue concentration than intramuscular administration </a:t>
            </a:r>
            <a:r>
              <a:rPr lang="en-US" b="1" baseline="30000" dirty="0"/>
              <a:t>(3)</a:t>
            </a:r>
            <a:r>
              <a:rPr lang="en-US" b="1" dirty="0"/>
              <a:t>.</a:t>
            </a:r>
            <a:endParaRPr lang="en-US" dirty="0"/>
          </a:p>
          <a:p>
            <a:pPr algn="l"/>
            <a:r>
              <a:rPr lang="en-US" b="1" dirty="0"/>
              <a:t>Oral administration is also used in some bowel operations. Non-absorbable compounds like erythromycin base and neomycin are given up to 24 hours prior to surgery to cleanse the bowel. Note that oral agents are used adjunctively and do not replace IV agents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1663" y="783292"/>
            <a:ext cx="9497855" cy="4581317"/>
          </a:xfrm>
        </p:spPr>
        <p:txBody>
          <a:bodyPr>
            <a:normAutofit fontScale="92500" lnSpcReduction="10000"/>
          </a:bodyPr>
          <a:lstStyle/>
          <a:p>
            <a:pPr algn="l" rtl="0"/>
            <a:r>
              <a:rPr lang="en-US" b="1" u="sng" dirty="0">
                <a:solidFill>
                  <a:srgbClr val="FF0000"/>
                </a:solidFill>
              </a:rPr>
              <a:t>2-Timing of First Dose</a:t>
            </a:r>
            <a:endParaRPr lang="en-US" dirty="0">
              <a:solidFill>
                <a:srgbClr val="FF0000"/>
              </a:solidFill>
            </a:endParaRPr>
          </a:p>
          <a:p>
            <a:pPr algn="l" rtl="0"/>
            <a:r>
              <a:rPr lang="en-US" b="1" dirty="0"/>
              <a:t>Correct timing of antibiotic administration is imperative to preventing SSI. It is recommended to start  infusing antimicrobials for surgical prophylaxis within 60 minutes of the first incision </a:t>
            </a:r>
            <a:r>
              <a:rPr lang="en-US" b="1" baseline="30000" dirty="0"/>
              <a:t>(2)</a:t>
            </a:r>
            <a:r>
              <a:rPr lang="en-US" b="1" dirty="0"/>
              <a:t>. (A single dose of antibiotic should be admin­istered within 30 minutes to one hour before incision</a:t>
            </a:r>
            <a:r>
              <a:rPr lang="en-US" b="1" baseline="30000" dirty="0"/>
              <a:t>(3)</a:t>
            </a:r>
            <a:r>
              <a:rPr lang="en-US" b="1" dirty="0"/>
              <a:t>) (They are given 15-60min prior to the procedure )</a:t>
            </a:r>
            <a:r>
              <a:rPr lang="en-US" b="1" baseline="30000" dirty="0"/>
              <a:t>(4</a:t>
            </a:r>
            <a:r>
              <a:rPr lang="en-US" b="1" baseline="30000" dirty="0" smtClean="0"/>
              <a:t>)</a:t>
            </a:r>
            <a:r>
              <a:rPr lang="en-US" b="1" dirty="0" smtClean="0"/>
              <a:t>.</a:t>
            </a:r>
            <a:endParaRPr lang="en-US" dirty="0"/>
          </a:p>
          <a:p>
            <a:pPr algn="l"/>
            <a:r>
              <a:rPr lang="en-US" b="1" dirty="0"/>
              <a:t>Exceptions to this rule are </a:t>
            </a:r>
            <a:r>
              <a:rPr lang="en-US" b="1" dirty="0" err="1"/>
              <a:t>fluoroquinolones</a:t>
            </a:r>
            <a:r>
              <a:rPr lang="en-US" b="1" dirty="0"/>
              <a:t> and </a:t>
            </a:r>
            <a:r>
              <a:rPr lang="en-US" b="1" dirty="0" err="1"/>
              <a:t>vancomycin</a:t>
            </a:r>
            <a:r>
              <a:rPr lang="en-US" b="1" dirty="0"/>
              <a:t>, which can be infused 120 minutes prior to avoid infusion-related </a:t>
            </a:r>
            <a:r>
              <a:rPr lang="en-US" b="1" dirty="0" err="1"/>
              <a:t>reactions.Beginning</a:t>
            </a:r>
            <a:r>
              <a:rPr lang="en-US" b="1" dirty="0"/>
              <a:t> the infusion after the first incision is of little value in preventing SSI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1663" y="783292"/>
            <a:ext cx="9497855" cy="4581317"/>
          </a:xfrm>
        </p:spPr>
        <p:txBody>
          <a:bodyPr>
            <a:normAutofit fontScale="92500" lnSpcReduction="20000"/>
          </a:bodyPr>
          <a:lstStyle/>
          <a:p>
            <a:pPr algn="l" rtl="0"/>
            <a:r>
              <a:rPr lang="en-US" b="1" u="sng" dirty="0">
                <a:solidFill>
                  <a:srgbClr val="FF0000"/>
                </a:solidFill>
              </a:rPr>
              <a:t>3-Dosing and </a:t>
            </a:r>
            <a:r>
              <a:rPr lang="en-US" b="1" u="sng" dirty="0" err="1">
                <a:solidFill>
                  <a:srgbClr val="FF0000"/>
                </a:solidFill>
              </a:rPr>
              <a:t>Redosing</a:t>
            </a:r>
            <a:endParaRPr lang="en-US" dirty="0">
              <a:solidFill>
                <a:srgbClr val="FF0000"/>
              </a:solidFill>
            </a:endParaRPr>
          </a:p>
          <a:p>
            <a:pPr algn="l" rtl="0"/>
            <a:r>
              <a:rPr lang="en-US" b="1" dirty="0"/>
              <a:t>The goal of antimicrobial dosing for surgical prophylaxis is  to maintain antibiotic concentrations above the MIC of suspected organisms for the duration of the operation</a:t>
            </a:r>
            <a:r>
              <a:rPr lang="en-US" b="1" baseline="30000" dirty="0"/>
              <a:t>(2)</a:t>
            </a:r>
            <a:r>
              <a:rPr lang="en-US" b="1" dirty="0"/>
              <a:t>. </a:t>
            </a:r>
            <a:endParaRPr lang="en-US" dirty="0"/>
          </a:p>
          <a:p>
            <a:pPr algn="l" rtl="0"/>
            <a:r>
              <a:rPr lang="en-US" b="1" dirty="0"/>
              <a:t>Guidelines suggest that if an operation exceeds two half-lives of the selected antimicrobial, then another dose should be administered. Repeat dosing has been shown to lower rates of SSI. For example, </a:t>
            </a:r>
            <a:r>
              <a:rPr lang="en-US" b="1" dirty="0" err="1"/>
              <a:t>cefazolin</a:t>
            </a:r>
            <a:r>
              <a:rPr lang="en-US" b="1" dirty="0"/>
              <a:t> has a half-life of about 2 hours, thus another dose should be given if the operation exceeds 4 hours. The clinician should have extra doses of antibiotic ready in case</a:t>
            </a:r>
            <a:endParaRPr lang="en-US" dirty="0"/>
          </a:p>
          <a:p>
            <a:pPr algn="l"/>
            <a:r>
              <a:rPr lang="en-US" b="1" dirty="0"/>
              <a:t>an operation lasts longer than planned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414413" y="180034"/>
            <a:ext cx="10585176" cy="5976664"/>
          </a:xfrm>
        </p:spPr>
        <p:txBody>
          <a:bodyPr>
            <a:normAutofit lnSpcReduction="10000"/>
          </a:bodyPr>
          <a:lstStyle/>
          <a:p>
            <a:pPr marL="0" indent="0" algn="ctr" rtl="0">
              <a:buNone/>
            </a:pPr>
            <a:r>
              <a:rPr lang="en-US" sz="4000" dirty="0">
                <a:solidFill>
                  <a:srgbClr val="FF0000"/>
                </a:solidFill>
              </a:rPr>
              <a:t>Clinical Approaches for Rational Prescribing of Antibiotics</a:t>
            </a:r>
            <a:endParaRPr lang="en-US" sz="4000" b="1" dirty="0" smtClean="0">
              <a:solidFill>
                <a:srgbClr val="FF0000"/>
              </a:solidFill>
            </a:endParaRPr>
          </a:p>
          <a:p>
            <a:pPr marL="0" indent="0" algn="l" rtl="0">
              <a:buNone/>
            </a:pPr>
            <a:r>
              <a:rPr lang="en-US" sz="4000" b="1" dirty="0" smtClean="0">
                <a:solidFill>
                  <a:srgbClr val="002060"/>
                </a:solidFill>
              </a:rPr>
              <a:t>Rules </a:t>
            </a:r>
            <a:r>
              <a:rPr lang="en-US" sz="4000" b="1" dirty="0" smtClean="0">
                <a:solidFill>
                  <a:srgbClr val="002060"/>
                </a:solidFill>
              </a:rPr>
              <a:t>of 5 Rights</a:t>
            </a:r>
            <a:endParaRPr lang="en-US" sz="4000" b="1" dirty="0" smtClean="0">
              <a:solidFill>
                <a:srgbClr val="002060"/>
              </a:solidFill>
            </a:endParaRPr>
          </a:p>
          <a:p>
            <a:pPr marL="0" indent="0" algn="l" rtl="0">
              <a:buNone/>
            </a:pPr>
            <a:r>
              <a:rPr lang="en-US" sz="3600" dirty="0" smtClean="0">
                <a:solidFill>
                  <a:srgbClr val="050607"/>
                </a:solidFill>
              </a:rPr>
              <a:t>Before prescribed any AB, HCPs should be aware and know these rules:5Rs</a:t>
            </a:r>
            <a:endParaRPr lang="en-US" sz="3600" dirty="0" smtClean="0">
              <a:solidFill>
                <a:srgbClr val="050607"/>
              </a:solidFill>
            </a:endParaRPr>
          </a:p>
          <a:p>
            <a:pPr marL="0" indent="0" algn="l" rtl="0">
              <a:buNone/>
            </a:pPr>
            <a:r>
              <a:rPr lang="en-US" sz="3200" b="1" dirty="0" smtClean="0">
                <a:solidFill>
                  <a:srgbClr val="FF0000"/>
                </a:solidFill>
              </a:rPr>
              <a:t>R1</a:t>
            </a:r>
            <a:r>
              <a:rPr lang="en-US" sz="3200" dirty="0" smtClean="0">
                <a:solidFill>
                  <a:srgbClr val="050607"/>
                </a:solidFill>
              </a:rPr>
              <a:t>:Right patient</a:t>
            </a:r>
            <a:endParaRPr lang="en-US" sz="3200" dirty="0" smtClean="0">
              <a:solidFill>
                <a:srgbClr val="050607"/>
              </a:solidFill>
            </a:endParaRPr>
          </a:p>
          <a:p>
            <a:pPr marL="0" indent="0" algn="l" rtl="0">
              <a:buNone/>
            </a:pPr>
            <a:r>
              <a:rPr lang="en-US" sz="3600" b="1" dirty="0" smtClean="0">
                <a:solidFill>
                  <a:srgbClr val="FF0000"/>
                </a:solidFill>
              </a:rPr>
              <a:t>R2</a:t>
            </a:r>
            <a:r>
              <a:rPr lang="en-US" sz="3600" dirty="0" smtClean="0">
                <a:solidFill>
                  <a:srgbClr val="050607"/>
                </a:solidFill>
              </a:rPr>
              <a:t>:Right AB</a:t>
            </a:r>
            <a:endParaRPr lang="en-US" sz="3600" dirty="0" smtClean="0">
              <a:solidFill>
                <a:srgbClr val="050607"/>
              </a:solidFill>
            </a:endParaRPr>
          </a:p>
          <a:p>
            <a:pPr marL="0" indent="0" algn="l" rtl="0">
              <a:buNone/>
            </a:pPr>
            <a:r>
              <a:rPr lang="en-US" sz="3600" b="1" dirty="0" smtClean="0">
                <a:solidFill>
                  <a:srgbClr val="FF0000"/>
                </a:solidFill>
              </a:rPr>
              <a:t>R3</a:t>
            </a:r>
            <a:r>
              <a:rPr lang="en-US" sz="3600" dirty="0" smtClean="0">
                <a:solidFill>
                  <a:srgbClr val="050607"/>
                </a:solidFill>
              </a:rPr>
              <a:t>:Right dose</a:t>
            </a:r>
            <a:endParaRPr lang="en-US" sz="3600" dirty="0" smtClean="0">
              <a:solidFill>
                <a:srgbClr val="050607"/>
              </a:solidFill>
            </a:endParaRPr>
          </a:p>
          <a:p>
            <a:pPr marL="0" indent="0" algn="l" rtl="0">
              <a:buNone/>
            </a:pPr>
            <a:r>
              <a:rPr lang="en-US" sz="3600" b="1" dirty="0" smtClean="0">
                <a:solidFill>
                  <a:srgbClr val="FF0000"/>
                </a:solidFill>
              </a:rPr>
              <a:t>R4</a:t>
            </a:r>
            <a:r>
              <a:rPr lang="en-US" sz="3600" dirty="0" smtClean="0">
                <a:solidFill>
                  <a:srgbClr val="050607"/>
                </a:solidFill>
              </a:rPr>
              <a:t>:Right route of administration</a:t>
            </a:r>
            <a:endParaRPr lang="en-US" sz="3600" dirty="0" smtClean="0">
              <a:solidFill>
                <a:srgbClr val="050607"/>
              </a:solidFill>
            </a:endParaRPr>
          </a:p>
          <a:p>
            <a:pPr marL="0" indent="0" algn="l" rtl="0">
              <a:buNone/>
            </a:pPr>
            <a:r>
              <a:rPr lang="en-US" sz="3600" b="1" dirty="0" smtClean="0">
                <a:solidFill>
                  <a:srgbClr val="FF0000"/>
                </a:solidFill>
              </a:rPr>
              <a:t>R5</a:t>
            </a:r>
            <a:r>
              <a:rPr lang="en-US" sz="3600" dirty="0" smtClean="0">
                <a:solidFill>
                  <a:srgbClr val="050607"/>
                </a:solidFill>
              </a:rPr>
              <a:t>:Right duration</a:t>
            </a:r>
            <a:endParaRPr lang="en-US" sz="3600" dirty="0">
              <a:solidFill>
                <a:srgbClr val="050607"/>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rtl="0"/>
            <a:r>
              <a:rPr lang="en-US" b="1" u="sng" dirty="0">
                <a:solidFill>
                  <a:srgbClr val="FF0000"/>
                </a:solidFill>
              </a:rPr>
              <a:t>4-Duration</a:t>
            </a:r>
            <a:endParaRPr lang="en-US" dirty="0">
              <a:solidFill>
                <a:srgbClr val="FF0000"/>
              </a:solidFill>
            </a:endParaRPr>
          </a:p>
          <a:p>
            <a:pPr algn="l"/>
            <a:r>
              <a:rPr lang="en-US" b="1" dirty="0"/>
              <a:t>Evidence suggest that the continuation of antimicrobial prophylaxis beyond wound closure is unnecessary. Studies have not shown benefit for additional doses of antibiotic and the duration of antimicrobial prophylaxis should not exceed 24 hours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1663" y="108026"/>
            <a:ext cx="9497855" cy="5472608"/>
          </a:xfrm>
        </p:spPr>
        <p:txBody>
          <a:bodyPr>
            <a:normAutofit/>
          </a:bodyPr>
          <a:lstStyle/>
          <a:p>
            <a:pPr algn="ctr"/>
            <a:r>
              <a:rPr lang="en-US" sz="3200" b="1" dirty="0" smtClean="0">
                <a:solidFill>
                  <a:srgbClr val="002060"/>
                </a:solidFill>
              </a:rPr>
              <a:t>Finally, proper selections of right  AB to  the right patient lead to diminish the dilemma of AB resistance  </a:t>
            </a:r>
            <a:endParaRPr lang="en-US" sz="3200" b="1" dirty="0" smtClean="0">
              <a:solidFill>
                <a:srgbClr val="002060"/>
              </a:solidFill>
            </a:endParaRPr>
          </a:p>
          <a:p>
            <a:pPr marL="0" indent="0" algn="ctr">
              <a:buNone/>
            </a:pPr>
            <a:r>
              <a:rPr lang="en-US" sz="6000" dirty="0" smtClean="0">
                <a:solidFill>
                  <a:srgbClr val="FF0000"/>
                </a:solidFill>
              </a:rPr>
              <a:t>THANK YOU</a:t>
            </a:r>
            <a:endParaRPr lang="en-US" sz="6000" dirty="0">
              <a:solidFill>
                <a:srgbClr val="FF0000"/>
              </a:solidFill>
            </a:endParaRPr>
          </a:p>
        </p:txBody>
      </p:sp>
      <p:pic>
        <p:nvPicPr>
          <p:cNvPr id="2" name="صورة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18668" y="2556298"/>
            <a:ext cx="5832647" cy="374441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1663" y="252041"/>
            <a:ext cx="10305917" cy="5832647"/>
          </a:xfrm>
        </p:spPr>
        <p:txBody>
          <a:bodyPr>
            <a:normAutofit/>
          </a:bodyPr>
          <a:lstStyle/>
          <a:p>
            <a:pPr marL="0" indent="0" algn="l">
              <a:buNone/>
            </a:pPr>
            <a:r>
              <a:rPr lang="en-GB" sz="3600" b="1" dirty="0" smtClean="0">
                <a:solidFill>
                  <a:srgbClr val="FF0000"/>
                </a:solidFill>
              </a:rPr>
              <a:t>Right patient </a:t>
            </a:r>
            <a:r>
              <a:rPr lang="en-GB" sz="3600" dirty="0" smtClean="0">
                <a:solidFill>
                  <a:srgbClr val="050607"/>
                </a:solidFill>
              </a:rPr>
              <a:t>is the patient that actually have bacterial infection  and need antibiotics ……..</a:t>
            </a:r>
            <a:r>
              <a:rPr lang="en-GB" sz="3600" b="1" dirty="0" smtClean="0">
                <a:solidFill>
                  <a:srgbClr val="FF0000"/>
                </a:solidFill>
              </a:rPr>
              <a:t>but how we know that the patient have bacterial infection???????</a:t>
            </a:r>
            <a:r>
              <a:rPr lang="en-GB" sz="3600" dirty="0" smtClean="0">
                <a:solidFill>
                  <a:srgbClr val="050607"/>
                </a:solidFill>
              </a:rPr>
              <a:t> </a:t>
            </a:r>
            <a:endParaRPr lang="en-GB" sz="3600" dirty="0" smtClean="0">
              <a:solidFill>
                <a:srgbClr val="050607"/>
              </a:solidFill>
            </a:endParaRPr>
          </a:p>
        </p:txBody>
      </p:sp>
      <p:pic>
        <p:nvPicPr>
          <p:cNvPr id="2" name="صورة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01362" y="2412280"/>
            <a:ext cx="5427301" cy="360040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98389" y="252042"/>
            <a:ext cx="10801200" cy="5904656"/>
          </a:xfrm>
        </p:spPr>
        <p:txBody>
          <a:bodyPr>
            <a:normAutofit/>
          </a:bodyPr>
          <a:lstStyle/>
          <a:p>
            <a:pPr algn="l" rtl="0">
              <a:buFont typeface="Arial" panose="020B0604020202020204" pitchFamily="34" charset="0"/>
              <a:buChar char="•"/>
            </a:pPr>
            <a:r>
              <a:rPr lang="en-US" sz="3200" b="1" dirty="0" smtClean="0">
                <a:solidFill>
                  <a:srgbClr val="FF0000"/>
                </a:solidFill>
              </a:rPr>
              <a:t>A-confirm the presence of infections:</a:t>
            </a:r>
            <a:endParaRPr lang="en-US" sz="3200" b="1" dirty="0" smtClean="0">
              <a:solidFill>
                <a:srgbClr val="FF0000"/>
              </a:solidFill>
            </a:endParaRPr>
          </a:p>
          <a:p>
            <a:pPr algn="l" rtl="0">
              <a:buFont typeface="Arial" panose="020B0604020202020204" pitchFamily="34" charset="0"/>
              <a:buChar char="•"/>
            </a:pPr>
            <a:r>
              <a:rPr lang="en-US" sz="3200" b="1" dirty="0" smtClean="0">
                <a:solidFill>
                  <a:srgbClr val="050607"/>
                </a:solidFill>
              </a:rPr>
              <a:t>To confirm the presence of infections the following parameters should be put in considerations:</a:t>
            </a:r>
            <a:endParaRPr lang="en-US" sz="3200" b="1" dirty="0" smtClean="0">
              <a:solidFill>
                <a:srgbClr val="050607"/>
              </a:solidFill>
            </a:endParaRPr>
          </a:p>
          <a:p>
            <a:pPr algn="l" rtl="0">
              <a:buFont typeface="Arial" panose="020B0604020202020204" pitchFamily="34" charset="0"/>
              <a:buChar char="•"/>
            </a:pPr>
            <a:r>
              <a:rPr lang="en-US" sz="3200" b="1" dirty="0" smtClean="0">
                <a:solidFill>
                  <a:srgbClr val="FF0000"/>
                </a:solidFill>
              </a:rPr>
              <a:t>1-fever</a:t>
            </a:r>
            <a:r>
              <a:rPr lang="en-US" sz="3200" b="1" dirty="0" smtClean="0">
                <a:solidFill>
                  <a:schemeClr val="accent1">
                    <a:lumMod val="50000"/>
                  </a:schemeClr>
                </a:solidFill>
              </a:rPr>
              <a:t>:</a:t>
            </a:r>
            <a:r>
              <a:rPr lang="en-US" sz="3200" b="1" dirty="0" smtClean="0">
                <a:solidFill>
                  <a:srgbClr val="050607"/>
                </a:solidFill>
              </a:rPr>
              <a:t>is considered a hallmark of most infectious diseases with some of exceptions….</a:t>
            </a:r>
            <a:endParaRPr lang="en-US" sz="3200" b="1" dirty="0" smtClean="0">
              <a:solidFill>
                <a:srgbClr val="050607"/>
              </a:solidFill>
            </a:endParaRPr>
          </a:p>
          <a:p>
            <a:pPr algn="l" rtl="0">
              <a:buFont typeface="Arial" panose="020B0604020202020204" pitchFamily="34" charset="0"/>
              <a:buChar char="•"/>
            </a:pPr>
            <a:r>
              <a:rPr lang="en-US" sz="3200" b="1" dirty="0" smtClean="0">
                <a:solidFill>
                  <a:srgbClr val="050607"/>
                </a:solidFill>
              </a:rPr>
              <a:t>Fever may be present in absence of infections </a:t>
            </a:r>
            <a:r>
              <a:rPr lang="en-US" sz="3200" b="1" dirty="0" err="1" smtClean="0">
                <a:solidFill>
                  <a:srgbClr val="050607"/>
                </a:solidFill>
              </a:rPr>
              <a:t>e.g</a:t>
            </a:r>
            <a:r>
              <a:rPr lang="en-US" sz="3200" b="1" dirty="0" smtClean="0">
                <a:solidFill>
                  <a:srgbClr val="050607"/>
                </a:solidFill>
              </a:rPr>
              <a:t> in </a:t>
            </a:r>
            <a:r>
              <a:rPr lang="en-US" sz="3200" b="1" dirty="0" smtClean="0">
                <a:solidFill>
                  <a:srgbClr val="FF0000"/>
                </a:solidFill>
              </a:rPr>
              <a:t>autoimmune disorders </a:t>
            </a:r>
            <a:r>
              <a:rPr lang="en-US" sz="3200" b="1" dirty="0" smtClean="0">
                <a:solidFill>
                  <a:srgbClr val="050607"/>
                </a:solidFill>
              </a:rPr>
              <a:t>and </a:t>
            </a:r>
            <a:r>
              <a:rPr lang="en-US" sz="3200" b="1" dirty="0" smtClean="0">
                <a:solidFill>
                  <a:srgbClr val="FF0000"/>
                </a:solidFill>
              </a:rPr>
              <a:t>several malignancies</a:t>
            </a:r>
            <a:endParaRPr lang="en-US" sz="3200" b="1" dirty="0" smtClean="0">
              <a:solidFill>
                <a:srgbClr val="FF0000"/>
              </a:solidFill>
            </a:endParaRPr>
          </a:p>
          <a:p>
            <a:pPr algn="l" rtl="0">
              <a:buFont typeface="Arial" panose="020B0604020202020204" pitchFamily="34" charset="0"/>
              <a:buChar char="•"/>
            </a:pPr>
            <a:r>
              <a:rPr lang="en-US" sz="3200" b="1" dirty="0" smtClean="0">
                <a:solidFill>
                  <a:srgbClr val="050607"/>
                </a:solidFill>
              </a:rPr>
              <a:t>Fever may be absent in presence of infection as in </a:t>
            </a:r>
            <a:r>
              <a:rPr lang="en-US" sz="3200" b="1" dirty="0" err="1" smtClean="0">
                <a:solidFill>
                  <a:srgbClr val="FF0000"/>
                </a:solidFill>
              </a:rPr>
              <a:t>immunocompromised</a:t>
            </a:r>
            <a:r>
              <a:rPr lang="en-US" sz="3200" b="1" dirty="0" smtClean="0">
                <a:solidFill>
                  <a:srgbClr val="FF0000"/>
                </a:solidFill>
              </a:rPr>
              <a:t> pt.</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b="1" dirty="0" smtClean="0"/>
              <a:t> </a:t>
            </a:r>
            <a:endParaRPr lang="en-US" dirty="0"/>
          </a:p>
        </p:txBody>
      </p:sp>
      <p:sp>
        <p:nvSpPr>
          <p:cNvPr id="3" name="عنصر نائب للمحتوى 2"/>
          <p:cNvSpPr>
            <a:spLocks noGrp="1"/>
          </p:cNvSpPr>
          <p:nvPr>
            <p:ph idx="1"/>
          </p:nvPr>
        </p:nvSpPr>
        <p:spPr>
          <a:xfrm>
            <a:off x="543770" y="108026"/>
            <a:ext cx="10583183" cy="5934438"/>
          </a:xfrm>
        </p:spPr>
        <p:txBody>
          <a:bodyPr/>
          <a:lstStyle/>
          <a:p>
            <a:pPr algn="l" rtl="0">
              <a:lnSpc>
                <a:spcPct val="150000"/>
              </a:lnSpc>
              <a:buFont typeface="Arial" panose="020B0604020202020204" pitchFamily="34" charset="0"/>
              <a:buChar char="•"/>
            </a:pPr>
            <a:r>
              <a:rPr lang="en-US" sz="3600" b="1" dirty="0" smtClean="0">
                <a:solidFill>
                  <a:srgbClr val="FF0000"/>
                </a:solidFill>
              </a:rPr>
              <a:t>2-CBC Test</a:t>
            </a:r>
            <a:endParaRPr lang="en-US" sz="3600" b="1" dirty="0" smtClean="0">
              <a:solidFill>
                <a:srgbClr val="FF0000"/>
              </a:solidFill>
            </a:endParaRPr>
          </a:p>
          <a:p>
            <a:pPr algn="l" rtl="0">
              <a:lnSpc>
                <a:spcPct val="150000"/>
              </a:lnSpc>
              <a:buFont typeface="Arial" panose="020B0604020202020204" pitchFamily="34" charset="0"/>
              <a:buChar char="•"/>
            </a:pPr>
            <a:r>
              <a:rPr lang="en-US" sz="2800" b="1" dirty="0" smtClean="0">
                <a:solidFill>
                  <a:srgbClr val="050607"/>
                </a:solidFill>
              </a:rPr>
              <a:t>Bacterial infection are associated with elevated of </a:t>
            </a:r>
            <a:r>
              <a:rPr lang="en-US" sz="2800" b="1" dirty="0" smtClean="0">
                <a:solidFill>
                  <a:srgbClr val="FF0000"/>
                </a:solidFill>
              </a:rPr>
              <a:t>granulocyte</a:t>
            </a:r>
            <a:r>
              <a:rPr lang="en-US" sz="2800" b="1" dirty="0" smtClean="0">
                <a:solidFill>
                  <a:srgbClr val="050607"/>
                </a:solidFill>
              </a:rPr>
              <a:t> counts.</a:t>
            </a:r>
            <a:endParaRPr lang="en-US" sz="2800" b="1" dirty="0" smtClean="0">
              <a:solidFill>
                <a:srgbClr val="050607"/>
              </a:solidFill>
            </a:endParaRPr>
          </a:p>
          <a:p>
            <a:pPr algn="l" rtl="0">
              <a:lnSpc>
                <a:spcPct val="150000"/>
              </a:lnSpc>
              <a:buFont typeface="Arial" panose="020B0604020202020204" pitchFamily="34" charset="0"/>
              <a:buChar char="•"/>
            </a:pPr>
            <a:r>
              <a:rPr lang="en-US" sz="2800" b="1" dirty="0" err="1" smtClean="0">
                <a:solidFill>
                  <a:srgbClr val="050607"/>
                </a:solidFill>
              </a:rPr>
              <a:t>Viral,TB</a:t>
            </a:r>
            <a:r>
              <a:rPr lang="en-US" sz="2800" b="1" dirty="0" smtClean="0">
                <a:solidFill>
                  <a:srgbClr val="050607"/>
                </a:solidFill>
              </a:rPr>
              <a:t> and fungal infections are associated elevated of </a:t>
            </a:r>
            <a:r>
              <a:rPr lang="en-US" sz="2800" b="1" dirty="0" smtClean="0">
                <a:solidFill>
                  <a:srgbClr val="FF0000"/>
                </a:solidFill>
              </a:rPr>
              <a:t>lymphocytes</a:t>
            </a:r>
            <a:r>
              <a:rPr lang="en-US" sz="2800" b="1" dirty="0" smtClean="0">
                <a:solidFill>
                  <a:srgbClr val="050607"/>
                </a:solidFill>
              </a:rPr>
              <a:t>.</a:t>
            </a:r>
            <a:endParaRPr lang="en-US" sz="2800" b="1" dirty="0" smtClean="0">
              <a:solidFill>
                <a:srgbClr val="050607"/>
              </a:solidFill>
            </a:endParaRPr>
          </a:p>
          <a:p>
            <a:pPr algn="l" rtl="0">
              <a:lnSpc>
                <a:spcPct val="150000"/>
              </a:lnSpc>
              <a:buFont typeface="Arial" panose="020B0604020202020204" pitchFamily="34" charset="0"/>
              <a:buChar char="•"/>
            </a:pPr>
            <a:endParaRPr lang="en-US" sz="2800" b="1" dirty="0">
              <a:solidFill>
                <a:srgbClr val="050607"/>
              </a:solidFill>
            </a:endParaRPr>
          </a:p>
        </p:txBody>
      </p:sp>
      <p:pic>
        <p:nvPicPr>
          <p:cNvPr id="205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26780" y="3348385"/>
            <a:ext cx="6258322"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b="1" dirty="0" smtClean="0"/>
              <a:t> </a:t>
            </a:r>
            <a:endParaRPr lang="en-US" dirty="0"/>
          </a:p>
        </p:txBody>
      </p:sp>
      <p:sp>
        <p:nvSpPr>
          <p:cNvPr id="3" name="عنصر نائب للمحتوى 2"/>
          <p:cNvSpPr>
            <a:spLocks noGrp="1"/>
          </p:cNvSpPr>
          <p:nvPr>
            <p:ph idx="1"/>
          </p:nvPr>
        </p:nvSpPr>
        <p:spPr>
          <a:xfrm>
            <a:off x="519042" y="540073"/>
            <a:ext cx="10583183" cy="5340893"/>
          </a:xfrm>
        </p:spPr>
        <p:txBody>
          <a:bodyPr>
            <a:noAutofit/>
          </a:bodyPr>
          <a:lstStyle/>
          <a:p>
            <a:pPr algn="l" rtl="0">
              <a:buFont typeface="Arial" panose="020B0604020202020204" pitchFamily="34" charset="0"/>
              <a:buChar char="•"/>
            </a:pPr>
            <a:r>
              <a:rPr lang="en-US" sz="3600" dirty="0" smtClean="0">
                <a:solidFill>
                  <a:srgbClr val="FF0000"/>
                </a:solidFill>
              </a:rPr>
              <a:t>Parasitic infections and allergic reactions </a:t>
            </a:r>
            <a:r>
              <a:rPr lang="en-US" sz="3600" dirty="0" smtClean="0">
                <a:solidFill>
                  <a:srgbClr val="050607"/>
                </a:solidFill>
              </a:rPr>
              <a:t>are associated with increased </a:t>
            </a:r>
            <a:r>
              <a:rPr lang="en-US" sz="3600" dirty="0" err="1" smtClean="0">
                <a:solidFill>
                  <a:srgbClr val="FF0000"/>
                </a:solidFill>
              </a:rPr>
              <a:t>eosinophilic</a:t>
            </a:r>
            <a:r>
              <a:rPr lang="en-US" sz="3600" dirty="0" smtClean="0">
                <a:solidFill>
                  <a:srgbClr val="050607"/>
                </a:solidFill>
              </a:rPr>
              <a:t> counts</a:t>
            </a:r>
            <a:endParaRPr lang="en-US" sz="3600" dirty="0" smtClean="0">
              <a:solidFill>
                <a:srgbClr val="050607"/>
              </a:solidFill>
            </a:endParaRPr>
          </a:p>
          <a:p>
            <a:pPr algn="l" rtl="0">
              <a:buFont typeface="Arial" panose="020B0604020202020204" pitchFamily="34" charset="0"/>
              <a:buChar char="•"/>
            </a:pPr>
            <a:endParaRPr lang="en-US" sz="3600" dirty="0">
              <a:solidFill>
                <a:srgbClr val="050607"/>
              </a:solidFill>
            </a:endParaRPr>
          </a:p>
          <a:p>
            <a:pPr algn="l" rtl="0">
              <a:buFont typeface="Arial" panose="020B0604020202020204" pitchFamily="34" charset="0"/>
              <a:buChar char="•"/>
            </a:pPr>
            <a:r>
              <a:rPr lang="en-US" sz="3600" dirty="0" smtClean="0">
                <a:solidFill>
                  <a:srgbClr val="050607"/>
                </a:solidFill>
              </a:rPr>
              <a:t>3-special test for example </a:t>
            </a:r>
            <a:r>
              <a:rPr lang="en-US" sz="3600" dirty="0" err="1" smtClean="0">
                <a:solidFill>
                  <a:srgbClr val="050607"/>
                </a:solidFill>
              </a:rPr>
              <a:t>widal</a:t>
            </a:r>
            <a:r>
              <a:rPr lang="en-US" sz="3600" dirty="0" smtClean="0">
                <a:solidFill>
                  <a:srgbClr val="050607"/>
                </a:solidFill>
              </a:rPr>
              <a:t> test ,ASO ….ETC.</a:t>
            </a:r>
            <a:endParaRPr lang="en-US" sz="3600" dirty="0">
              <a:solidFill>
                <a:srgbClr val="050607"/>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58429" y="252041"/>
            <a:ext cx="10081120" cy="5616624"/>
          </a:xfrm>
        </p:spPr>
        <p:txBody>
          <a:bodyPr/>
          <a:lstStyle/>
          <a:p>
            <a:pPr algn="l"/>
            <a:r>
              <a:rPr lang="en-US" b="1" dirty="0" smtClean="0">
                <a:solidFill>
                  <a:srgbClr val="FF0000"/>
                </a:solidFill>
              </a:rPr>
              <a:t>B-Selection of Right  antibiotics:</a:t>
            </a:r>
            <a:endParaRPr lang="en-US" b="1" dirty="0" smtClean="0">
              <a:solidFill>
                <a:srgbClr val="FF0000"/>
              </a:solidFill>
            </a:endParaRPr>
          </a:p>
          <a:p>
            <a:pPr marL="0" indent="0" algn="l">
              <a:buNone/>
            </a:pPr>
            <a:r>
              <a:rPr lang="en-US" sz="3200" b="1" dirty="0" smtClean="0">
                <a:solidFill>
                  <a:srgbClr val="C00000"/>
                </a:solidFill>
              </a:rPr>
              <a:t>1-Identifications of the infecting organism</a:t>
            </a:r>
            <a:endParaRPr lang="en-US" sz="3200" b="1" dirty="0" smtClean="0">
              <a:solidFill>
                <a:srgbClr val="C00000"/>
              </a:solidFill>
            </a:endParaRPr>
          </a:p>
          <a:p>
            <a:pPr marL="0" indent="0" algn="l">
              <a:buNone/>
            </a:pPr>
            <a:r>
              <a:rPr lang="en-US" sz="3200" dirty="0" smtClean="0">
                <a:solidFill>
                  <a:srgbClr val="050607"/>
                </a:solidFill>
              </a:rPr>
              <a:t>Infected body materials </a:t>
            </a:r>
            <a:r>
              <a:rPr lang="en-US" sz="3200" dirty="0" err="1" smtClean="0">
                <a:solidFill>
                  <a:srgbClr val="050607"/>
                </a:solidFill>
              </a:rPr>
              <a:t>e.g</a:t>
            </a:r>
            <a:r>
              <a:rPr lang="en-US" sz="3200" dirty="0" smtClean="0">
                <a:solidFill>
                  <a:srgbClr val="050607"/>
                </a:solidFill>
              </a:rPr>
              <a:t> </a:t>
            </a:r>
            <a:r>
              <a:rPr lang="en-US" sz="3200" dirty="0" err="1" smtClean="0">
                <a:solidFill>
                  <a:srgbClr val="050607"/>
                </a:solidFill>
              </a:rPr>
              <a:t>blood,sputum,urine</a:t>
            </a:r>
            <a:r>
              <a:rPr lang="en-US" sz="3200" dirty="0" smtClean="0">
                <a:solidFill>
                  <a:srgbClr val="050607"/>
                </a:solidFill>
              </a:rPr>
              <a:t> ,wound drainage…..</a:t>
            </a:r>
            <a:r>
              <a:rPr lang="en-US" sz="3200" dirty="0" err="1" smtClean="0">
                <a:solidFill>
                  <a:srgbClr val="050607"/>
                </a:solidFill>
              </a:rPr>
              <a:t>etc</a:t>
            </a:r>
            <a:r>
              <a:rPr lang="en-US" sz="3200" dirty="0">
                <a:solidFill>
                  <a:srgbClr val="050607"/>
                </a:solidFill>
              </a:rPr>
              <a:t> </a:t>
            </a:r>
            <a:r>
              <a:rPr lang="en-US" sz="3200" dirty="0" smtClean="0">
                <a:solidFill>
                  <a:srgbClr val="050607"/>
                </a:solidFill>
              </a:rPr>
              <a:t>must be sampled and cultured before initiating treatment   with some of exception we given empirical AB …..</a:t>
            </a:r>
            <a:endParaRPr lang="en-US" sz="3200" dirty="0">
              <a:solidFill>
                <a:srgbClr val="050607"/>
              </a:solidFill>
            </a:endParaRP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46860" y="3132361"/>
            <a:ext cx="5238750" cy="259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621663" y="324050"/>
            <a:ext cx="9497855" cy="5688632"/>
          </a:xfrm>
        </p:spPr>
        <p:txBody>
          <a:bodyPr/>
          <a:lstStyle/>
          <a:p>
            <a:pPr algn="l"/>
            <a:r>
              <a:rPr lang="en-US" sz="3600" b="1" dirty="0" smtClean="0">
                <a:solidFill>
                  <a:srgbClr val="FF0000"/>
                </a:solidFill>
              </a:rPr>
              <a:t>2- Patient factors:</a:t>
            </a:r>
            <a:endParaRPr lang="en-US" sz="3600" b="1" dirty="0" smtClean="0">
              <a:solidFill>
                <a:srgbClr val="FF0000"/>
              </a:solidFill>
            </a:endParaRPr>
          </a:p>
          <a:p>
            <a:pPr marL="0" indent="0" algn="l">
              <a:buNone/>
            </a:pPr>
            <a:r>
              <a:rPr lang="en-US" dirty="0" smtClean="0">
                <a:solidFill>
                  <a:srgbClr val="050607"/>
                </a:solidFill>
              </a:rPr>
              <a:t>-</a:t>
            </a:r>
            <a:r>
              <a:rPr lang="en-US" dirty="0" smtClean="0">
                <a:solidFill>
                  <a:srgbClr val="FF0000"/>
                </a:solidFill>
              </a:rPr>
              <a:t>in neonates </a:t>
            </a:r>
            <a:r>
              <a:rPr lang="en-US" dirty="0" smtClean="0">
                <a:solidFill>
                  <a:srgbClr val="050607"/>
                </a:solidFill>
              </a:rPr>
              <a:t>,the use of chloramphenicol lead to gray baby </a:t>
            </a:r>
            <a:r>
              <a:rPr lang="en-US" dirty="0" err="1" smtClean="0">
                <a:solidFill>
                  <a:srgbClr val="050607"/>
                </a:solidFill>
              </a:rPr>
              <a:t>syndrome,also</a:t>
            </a:r>
            <a:r>
              <a:rPr lang="en-US" dirty="0" smtClean="0">
                <a:solidFill>
                  <a:srgbClr val="050607"/>
                </a:solidFill>
              </a:rPr>
              <a:t> the use of sulfonamide may lead kernicterus </a:t>
            </a:r>
            <a:endParaRPr lang="en-US" dirty="0" smtClean="0">
              <a:solidFill>
                <a:srgbClr val="050607"/>
              </a:solidFill>
            </a:endParaRPr>
          </a:p>
          <a:p>
            <a:pPr marL="0" indent="0" algn="l">
              <a:buNone/>
            </a:pPr>
            <a:r>
              <a:rPr lang="en-US" dirty="0" smtClean="0">
                <a:solidFill>
                  <a:srgbClr val="050607"/>
                </a:solidFill>
              </a:rPr>
              <a:t>-</a:t>
            </a:r>
            <a:r>
              <a:rPr lang="en-US" dirty="0" smtClean="0">
                <a:solidFill>
                  <a:srgbClr val="FF0000"/>
                </a:solidFill>
              </a:rPr>
              <a:t>in growing children </a:t>
            </a:r>
            <a:r>
              <a:rPr lang="en-US" dirty="0" smtClean="0">
                <a:solidFill>
                  <a:srgbClr val="050607"/>
                </a:solidFill>
              </a:rPr>
              <a:t>,the use of </a:t>
            </a:r>
            <a:r>
              <a:rPr lang="en-US" dirty="0" err="1" smtClean="0">
                <a:solidFill>
                  <a:srgbClr val="050607"/>
                </a:solidFill>
              </a:rPr>
              <a:t>fluoroquinolone</a:t>
            </a:r>
            <a:r>
              <a:rPr lang="en-US" dirty="0" smtClean="0">
                <a:solidFill>
                  <a:srgbClr val="050607"/>
                </a:solidFill>
              </a:rPr>
              <a:t> lead to </a:t>
            </a:r>
            <a:r>
              <a:rPr lang="en-US" dirty="0" err="1" smtClean="0">
                <a:solidFill>
                  <a:srgbClr val="050607"/>
                </a:solidFill>
              </a:rPr>
              <a:t>arthropathy</a:t>
            </a:r>
            <a:r>
              <a:rPr lang="en-US" dirty="0" smtClean="0">
                <a:solidFill>
                  <a:srgbClr val="050607"/>
                </a:solidFill>
              </a:rPr>
              <a:t>  ,also use of tetracycline lead to abnormal teeth and bone formation.</a:t>
            </a:r>
            <a:endParaRPr lang="en-US" dirty="0" smtClean="0">
              <a:solidFill>
                <a:srgbClr val="050607"/>
              </a:solidFill>
            </a:endParaRPr>
          </a:p>
          <a:p>
            <a:pPr marL="0" indent="0" algn="l">
              <a:buNone/>
            </a:pPr>
            <a:r>
              <a:rPr lang="en-US" dirty="0" smtClean="0">
                <a:solidFill>
                  <a:srgbClr val="FF0000"/>
                </a:solidFill>
              </a:rPr>
              <a:t>- in old age </a:t>
            </a:r>
            <a:r>
              <a:rPr lang="en-US" dirty="0" smtClean="0">
                <a:solidFill>
                  <a:srgbClr val="050607"/>
                </a:solidFill>
              </a:rPr>
              <a:t>the incidence of renal toxicity with aminoglycoside is greater than younger pt.</a:t>
            </a:r>
            <a:endParaRPr lang="en-US" dirty="0">
              <a:solidFill>
                <a:srgbClr val="050607"/>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1663" y="108026"/>
            <a:ext cx="10449933" cy="6120680"/>
          </a:xfrm>
        </p:spPr>
        <p:txBody>
          <a:bodyPr>
            <a:normAutofit/>
          </a:bodyPr>
          <a:lstStyle/>
          <a:p>
            <a:pPr marL="0" indent="0" algn="l">
              <a:buNone/>
            </a:pPr>
            <a:r>
              <a:rPr lang="en-US" sz="3600" dirty="0" smtClean="0">
                <a:solidFill>
                  <a:srgbClr val="050607"/>
                </a:solidFill>
              </a:rPr>
              <a:t>-</a:t>
            </a:r>
            <a:r>
              <a:rPr lang="en-US" sz="3600" dirty="0" smtClean="0">
                <a:solidFill>
                  <a:srgbClr val="FF0000"/>
                </a:solidFill>
              </a:rPr>
              <a:t>in </a:t>
            </a:r>
            <a:r>
              <a:rPr lang="en-US" sz="3600" dirty="0" err="1" smtClean="0">
                <a:solidFill>
                  <a:srgbClr val="FF0000"/>
                </a:solidFill>
              </a:rPr>
              <a:t>immunocompromised</a:t>
            </a:r>
            <a:r>
              <a:rPr lang="en-US" sz="3600" dirty="0" smtClean="0">
                <a:solidFill>
                  <a:srgbClr val="FF0000"/>
                </a:solidFill>
              </a:rPr>
              <a:t> pt. </a:t>
            </a:r>
            <a:r>
              <a:rPr lang="en-US" sz="3600" dirty="0" smtClean="0">
                <a:solidFill>
                  <a:srgbClr val="050607"/>
                </a:solidFill>
              </a:rPr>
              <a:t>the use of bactericidal agent is necessary as the hosts immune system is not capable of final elimination of the bacteria </a:t>
            </a:r>
            <a:endParaRPr lang="en-US" sz="3600" dirty="0" smtClean="0">
              <a:solidFill>
                <a:srgbClr val="050607"/>
              </a:solidFill>
            </a:endParaRPr>
          </a:p>
          <a:p>
            <a:pPr marL="0" indent="0" algn="l">
              <a:buNone/>
            </a:pPr>
            <a:r>
              <a:rPr lang="en-US" sz="3600" dirty="0" smtClean="0">
                <a:solidFill>
                  <a:srgbClr val="FF0000"/>
                </a:solidFill>
              </a:rPr>
              <a:t>-in pregnancy </a:t>
            </a:r>
            <a:r>
              <a:rPr lang="en-US" sz="3600" dirty="0" smtClean="0">
                <a:solidFill>
                  <a:srgbClr val="050607"/>
                </a:solidFill>
              </a:rPr>
              <a:t>many antibiotics cross the placenta and causes adverse effect to fetus </a:t>
            </a:r>
            <a:r>
              <a:rPr lang="en-US" sz="3600" dirty="0" err="1" smtClean="0">
                <a:solidFill>
                  <a:srgbClr val="050607"/>
                </a:solidFill>
              </a:rPr>
              <a:t>e.g</a:t>
            </a:r>
            <a:r>
              <a:rPr lang="en-US" sz="3600" dirty="0" smtClean="0">
                <a:solidFill>
                  <a:srgbClr val="050607"/>
                </a:solidFill>
              </a:rPr>
              <a:t> aminoglycoside and </a:t>
            </a:r>
            <a:r>
              <a:rPr lang="en-US" sz="3600" dirty="0" err="1" smtClean="0">
                <a:solidFill>
                  <a:srgbClr val="050607"/>
                </a:solidFill>
              </a:rPr>
              <a:t>teteracycline</a:t>
            </a:r>
            <a:endParaRPr lang="en-US" sz="3600" dirty="0">
              <a:solidFill>
                <a:srgbClr val="050607"/>
              </a:solidFill>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62884" y="3276377"/>
            <a:ext cx="5979493" cy="313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_TP101859858">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Template>
  <TotalTime>0</TotalTime>
  <Words>6738</Words>
  <Application>WPS Presentation</Application>
  <PresentationFormat>مخصص</PresentationFormat>
  <Paragraphs>104</Paragraphs>
  <Slides>21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21</vt:i4>
      </vt:variant>
    </vt:vector>
  </HeadingPairs>
  <TitlesOfParts>
    <vt:vector size="29" baseType="lpstr">
      <vt:lpstr>Arial</vt:lpstr>
      <vt:lpstr>SimSun</vt:lpstr>
      <vt:lpstr>Wingdings</vt:lpstr>
      <vt:lpstr>Calibri</vt:lpstr>
      <vt:lpstr>Microsoft YaHei</vt:lpstr>
      <vt:lpstr>Arial Unicode MS</vt:lpstr>
      <vt:lpstr>Aldhabi</vt:lpstr>
      <vt:lpstr>thermal_TP101859858</vt:lpstr>
      <vt:lpstr>PowerPoint 演示文稿</vt:lpstr>
      <vt:lpstr>PowerPoint 演示文稿</vt:lpstr>
      <vt:lpstr>PowerPoint 演示文稿</vt:lpstr>
      <vt:lpstr>PowerPoint 演示文稿</vt:lpstr>
      <vt:lpstr> </vt:lpstr>
      <vt:lpstr> </vt:lpstr>
      <vt:lpstr>PowerPoint 演示文稿</vt:lpstr>
      <vt:lpstr>PowerPoint 演示文稿</vt:lpstr>
      <vt:lpstr>PowerPoint 演示文稿</vt:lpstr>
      <vt:lpstr> </vt:lpstr>
      <vt:lpstr> </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Aden</dc:creator>
  <cp:lastModifiedBy>kjh</cp:lastModifiedBy>
  <cp:revision>126</cp:revision>
  <dcterms:created xsi:type="dcterms:W3CDTF">2020-09-22T20:34:00Z</dcterms:created>
  <dcterms:modified xsi:type="dcterms:W3CDTF">2024-03-11T07:22:05Z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5A4E9548FE5D4F7A84BBFE5CABBBEB49_12</vt:lpwstr>
  </property>
  <property fmtid="{D5CDD505-2E9C-101B-9397-08002B2CF9AE}" pid="3" name="KSOProductBuildVer">
    <vt:lpwstr>1033-12.2.0.13489</vt:lpwstr>
  </property>
</Properties>
</file>