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76" r:id="rId9"/>
    <p:sldId id="277" r:id="rId10"/>
    <p:sldId id="272" r:id="rId11"/>
    <p:sldId id="273" r:id="rId12"/>
    <p:sldId id="274" r:id="rId13"/>
    <p:sldId id="275" r:id="rId14"/>
    <p:sldId id="278" r:id="rId15"/>
    <p:sldId id="279" r:id="rId16"/>
    <p:sldId id="280" r:id="rId17"/>
    <p:sldId id="287" r:id="rId18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 snapToGrid="0">
      <p:cViewPr varScale="1">
        <p:scale>
          <a:sx n="58" d="100"/>
          <a:sy n="58" d="100"/>
        </p:scale>
        <p:origin x="342" y="72"/>
      </p:cViewPr>
      <p:guideLst/>
    </p:cSldViewPr>
  </p:slideViewPr>
  <p:outlineViewPr>
    <p:cViewPr>
      <p:scale>
        <a:sx n="33" d="100"/>
        <a:sy n="33" d="100"/>
      </p:scale>
      <p:origin x="0" y="-1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E05A3E1-36CB-4F73-B1FE-62DAB8A7F6CE}" type="datetimeFigureOut">
              <a:rPr lang="ar-IQ" smtClean="0"/>
              <a:t>04/05/1446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14614C9-4C87-48D7-A5BC-8B9A1AC1B21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092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614C9-4C87-48D7-A5BC-8B9A1AC1B210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871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BA98-ACFC-6B18-D4F8-58956A6D4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07F1A-F970-702E-1D39-D700E6C15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4173E-D052-8366-0F22-F8F84C7E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0625-BB61-420B-BA60-9A2A174BAF30}" type="datetimeFigureOut">
              <a:rPr lang="ar-IQ" smtClean="0"/>
              <a:t>04/05/1446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7A4C1-DF9E-EF37-58CA-AE93FA10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8EDC2-E1A3-7FEC-490F-48D45673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9687-6565-47C2-B578-422632BFB4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24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C60BA-16FF-CCC3-97BD-10C24297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60DB-48B1-B648-6775-DF9853326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566EA-6EF8-6A81-1552-3045820C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0625-BB61-420B-BA60-9A2A174BAF30}" type="datetimeFigureOut">
              <a:rPr lang="ar-IQ" smtClean="0"/>
              <a:t>04/05/1446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C1DA1-7EB1-A680-A0BA-0EF96DC1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C6C18-00FE-65D1-C901-422143F3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9687-6565-47C2-B578-422632BFB4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527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378A79-0F62-7FF5-A09D-52EC3D5C8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0421F-3BAC-CCC0-9410-49A997280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8D500-E975-A11B-51DF-0CF46E0E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0625-BB61-420B-BA60-9A2A174BAF30}" type="datetimeFigureOut">
              <a:rPr lang="ar-IQ" smtClean="0"/>
              <a:t>04/05/1446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812C9-E5AC-0E6D-3931-14CB36099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7EAE7-F725-CF07-F0B0-008FB0BF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9687-6565-47C2-B578-422632BFB4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08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00FA-818C-4239-1D9E-9AF1D6412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6A5B5-E28C-8A8E-393F-D5170645B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55440-02CF-CA18-9BCD-0CD3573B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0625-BB61-420B-BA60-9A2A174BAF30}" type="datetimeFigureOut">
              <a:rPr lang="ar-IQ" smtClean="0"/>
              <a:t>04/05/1446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39205-C903-850E-672C-D6F287AD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31B91-FF59-6E1B-E252-D05D15B3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9687-6565-47C2-B578-422632BFB4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79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B450-CDB5-686C-DC87-68A6B3E3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7D5F4-CB3E-4FE2-EF50-41E83D1C4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7C3D0-BEE8-370D-2C34-C2E260171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0625-BB61-420B-BA60-9A2A174BAF30}" type="datetimeFigureOut">
              <a:rPr lang="ar-IQ" smtClean="0"/>
              <a:t>04/05/1446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B7F8F-05D7-C04E-D343-F8C899FA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7779F-0DF8-8926-CDD2-5E05BD25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9687-6565-47C2-B578-422632BFB4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0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D33E-EDC4-363E-1806-A3DCE8E0B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F1C3A-2EF9-FC55-1A72-A62F929B8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77911-6D30-ED09-2D98-856FFA428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777BB-4BA9-225B-7C0A-2D85894B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0625-BB61-420B-BA60-9A2A174BAF30}" type="datetimeFigureOut">
              <a:rPr lang="ar-IQ" smtClean="0"/>
              <a:t>04/05/1446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91129-74C5-2111-E9A3-1EEB71E7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60797-5142-5F1E-307C-D9C8671C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9687-6565-47C2-B578-422632BFB4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292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8843-9711-5F59-BC68-88ECB8E2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E21B2-86F8-B00E-2663-ADD99FA90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E660B-EF56-9339-D70D-35C9B73C2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A41E0-EAC2-DED8-A65B-0FA9AC9E4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B789C-337B-4630-CC00-AAEB199A1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344B83-426B-8212-D56C-C89FE0F2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0625-BB61-420B-BA60-9A2A174BAF30}" type="datetimeFigureOut">
              <a:rPr lang="ar-IQ" smtClean="0"/>
              <a:t>04/05/1446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E026F3-DCD6-0775-31B5-4DAF3C42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E95B19-DDB8-1924-AD11-BC6D8EB2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9687-6565-47C2-B578-422632BFB4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846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D0F3-2F3F-8EEF-9B4C-4C0BFD06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49AC3-1C6A-6A8E-13BE-778295A5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0625-BB61-420B-BA60-9A2A174BAF30}" type="datetimeFigureOut">
              <a:rPr lang="ar-IQ" smtClean="0"/>
              <a:t>04/05/1446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5EE3E-31A3-98E5-868C-DCC41DDD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2CF7D-3A34-8B00-AA33-B135A235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9687-6565-47C2-B578-422632BFB4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29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5A873-D4B1-9FDE-E162-4BB5000A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0625-BB61-420B-BA60-9A2A174BAF30}" type="datetimeFigureOut">
              <a:rPr lang="ar-IQ" smtClean="0"/>
              <a:t>04/05/1446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26592-7FBF-95FF-66B7-30511AEEE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053A7-CE99-5FCF-3C1D-77D2691B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9687-6565-47C2-B578-422632BFB4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64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DCC0-F3BD-DEDC-5EC5-E1016005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23E41-CFB2-E82C-D5B4-A0951AB21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0A572-F461-AFBA-A4AA-26E7B7F9F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87455-2AB0-2A62-50CD-DA233042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0625-BB61-420B-BA60-9A2A174BAF30}" type="datetimeFigureOut">
              <a:rPr lang="ar-IQ" smtClean="0"/>
              <a:t>04/05/1446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44F01-A8E5-12C7-DFB5-9B4996F7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F4333-88D9-902B-F9B5-F11AB898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9687-6565-47C2-B578-422632BFB4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30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5311-82C0-3709-6114-5040F0AD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12C66-DDBC-331F-9BBC-AC736AE9E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FA32A-68B7-523C-F48B-782D98362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D624C-130C-10BC-765A-55403DCE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0625-BB61-420B-BA60-9A2A174BAF30}" type="datetimeFigureOut">
              <a:rPr lang="ar-IQ" smtClean="0"/>
              <a:t>04/05/1446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ED07E-5CAF-46F8-F2BD-A4304B40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7B9BA-2268-4B77-728B-835F3662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9687-6565-47C2-B578-422632BFB4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03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85F67-05DB-3E1E-7F33-4FCB8A5E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72B70-991F-B5BB-B631-E71EA5B6E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8EB58-C6F7-2CDF-D37C-5D2BFD7DF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0625-BB61-420B-BA60-9A2A174BAF30}" type="datetimeFigureOut">
              <a:rPr lang="ar-IQ" smtClean="0"/>
              <a:t>04/05/1446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7BCA5-2C8E-0B2D-0801-CB0B5FBDD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A5DDA-E1BC-3DD4-FCB3-C51D2083A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9687-6565-47C2-B578-422632BFB4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8657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E342F02-37FA-76E7-0DBE-825FEA969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575"/>
            <a:ext cx="9144000" cy="801973"/>
          </a:xfrm>
        </p:spPr>
        <p:txBody>
          <a:bodyPr/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Assist. Lec. Zaid Mohamed Hassan</a:t>
            </a:r>
            <a:endParaRPr lang="ar-IQ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722A4B-F4EE-8A17-EE6C-CEAEE2B8D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56" y="406400"/>
            <a:ext cx="4322164" cy="1992026"/>
          </a:xfrm>
        </p:spPr>
        <p:txBody>
          <a:bodyPr>
            <a:noAutofit/>
          </a:bodyPr>
          <a:lstStyle/>
          <a:p>
            <a:pPr algn="l"/>
            <a:r>
              <a:rPr lang="en-US" sz="2000" b="1" i="0" u="none" strike="noStrike" baseline="0" dirty="0">
                <a:latin typeface="Arial" panose="020B0604020202020204" pitchFamily="34" charset="0"/>
              </a:rPr>
              <a:t>AL-</a:t>
            </a:r>
            <a:r>
              <a:rPr lang="en-US" sz="2000" b="1" i="0" u="none" strike="noStrike" baseline="0" dirty="0" err="1">
                <a:latin typeface="Arial" panose="020B0604020202020204" pitchFamily="34" charset="0"/>
              </a:rPr>
              <a:t>Musatqabal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 University</a:t>
            </a:r>
            <a:br>
              <a:rPr lang="en-US" sz="2000" b="1" i="0" u="none" strike="noStrike" baseline="0" dirty="0">
                <a:latin typeface="Arial" panose="020B0604020202020204" pitchFamily="34" charset="0"/>
              </a:rPr>
            </a:br>
            <a:r>
              <a:rPr lang="en-US" sz="2000" b="1" i="0" u="none" strike="noStrike" baseline="0" dirty="0">
                <a:latin typeface="Arial" panose="020B0604020202020204" pitchFamily="34" charset="0"/>
              </a:rPr>
              <a:t>College of Pharmacy</a:t>
            </a:r>
            <a:br>
              <a:rPr lang="ar-IQ" sz="2000" b="1" dirty="0">
                <a:latin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</a:rPr>
              <a:t>Second class</a:t>
            </a:r>
            <a:br>
              <a:rPr lang="en-US" sz="2000" b="1" dirty="0">
                <a:latin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</a:rPr>
              <a:t>Lab.(6)</a:t>
            </a:r>
            <a:br>
              <a:rPr lang="en-US" sz="2000" b="1" dirty="0">
                <a:latin typeface="Arial" panose="020B0604020202020204" pitchFamily="34" charset="0"/>
              </a:rPr>
            </a:br>
            <a:br>
              <a:rPr lang="ar-IQ" sz="2000" b="0" i="0" u="none" strike="noStrike" baseline="0" dirty="0">
                <a:latin typeface="Arial" panose="020B0604020202020204" pitchFamily="34" charset="0"/>
              </a:rPr>
            </a:br>
            <a:endParaRPr lang="ar-IQ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90AD26-BF5D-FEE3-E057-C7872B917CDE}"/>
              </a:ext>
            </a:extLst>
          </p:cNvPr>
          <p:cNvSpPr txBox="1">
            <a:spLocks/>
          </p:cNvSpPr>
          <p:nvPr/>
        </p:nvSpPr>
        <p:spPr>
          <a:xfrm>
            <a:off x="1524000" y="2398425"/>
            <a:ext cx="8212111" cy="13586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ar-IQ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4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4000" b="1" i="0" u="none" strike="noStrike" baseline="0" dirty="0">
                <a:latin typeface="Arial" panose="020B0604020202020204" pitchFamily="34" charset="0"/>
              </a:rPr>
              <a:t>DETERMINATION OF BLOOD PRESSURE</a:t>
            </a:r>
            <a:endParaRPr kumimoji="0" lang="ar-IQ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62816-FF60-5D66-E53E-F5883936C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091" y="71386"/>
            <a:ext cx="2522168" cy="29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3C308-9530-6A81-26D9-409741677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2" y="254834"/>
            <a:ext cx="11662348" cy="63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8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1CE015-C36D-72D9-5859-E89DE3049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72"/>
            <a:ext cx="11842230" cy="63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57D7A4-118F-711A-2DC4-583B85134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92"/>
            <a:ext cx="11962151" cy="64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AAFFD-36F0-3791-5259-E4D7CA7B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" y="179882"/>
            <a:ext cx="11752289" cy="64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D04A6-216A-2EE9-59E6-C7927E8E2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2" y="224852"/>
            <a:ext cx="11982138" cy="63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C860F5-AEB1-D361-72BD-6C8E05305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922"/>
            <a:ext cx="1197714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5D956-0021-C17D-DEB4-154848569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2" y="-1"/>
            <a:ext cx="11347554" cy="667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16D16-E7A6-3D34-67CD-7D3C85950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D7CF7-96A9-29D6-65AB-204BB8400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19331" y="269823"/>
            <a:ext cx="9863528" cy="6220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947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B4537-4C57-FB3A-175C-3810824AE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87" y="281065"/>
            <a:ext cx="11242623" cy="62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2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DD1FB0-7AE3-AB24-BF6B-DB12D868A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37298" cy="66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0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B5FE6-7F72-21F0-B3A2-E39E8EA06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23" y="254832"/>
            <a:ext cx="11782269" cy="61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DC7EC-72C5-D7D1-5C3B-2C3A01208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802"/>
            <a:ext cx="12022111" cy="632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32634-C6C3-C66A-59C8-0819A369B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3" y="224852"/>
            <a:ext cx="11782269" cy="63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BA5BE-7E4C-C34A-006D-8119D216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3" y="269824"/>
            <a:ext cx="11497455" cy="632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FA310-B3F0-D44F-2E36-168A9D0BE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1" y="299802"/>
            <a:ext cx="11797259" cy="614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8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F5FB9D-F078-2E17-DF8B-3865842F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3" y="194872"/>
            <a:ext cx="11782269" cy="65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29</Words>
  <Application>Microsoft Office PowerPoint</Application>
  <PresentationFormat>Widescreen</PresentationFormat>
  <Paragraphs>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AL-Musatqabal University College of Pharmacy Second class Lab.(6)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Zaid Mohammed</dc:creator>
  <cp:lastModifiedBy>Zaid Mohammed</cp:lastModifiedBy>
  <cp:revision>10</cp:revision>
  <dcterms:created xsi:type="dcterms:W3CDTF">2024-09-17T07:03:22Z</dcterms:created>
  <dcterms:modified xsi:type="dcterms:W3CDTF">2024-11-05T08:03:54Z</dcterms:modified>
</cp:coreProperties>
</file>