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61A48A-B421-074F-80B2-D8F63D9D5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9440B0-E6F4-3AF5-1690-B57BA8014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BAD6D4-036F-C146-AEBA-F5FFE9DC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AFEB6B-5202-9AD1-1134-B93C5AAE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BAA92B-849A-F5D7-DEBF-18C8CC3B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3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1E7E21-642B-B0D8-618D-682DF48A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67B7F8-BA88-BB76-C5D1-BE96B81B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3B2735-8E8D-7D93-A709-E34F63A8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90EB39-3EDA-A2C4-2945-B87FE4FD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124546-4067-AA10-BBCB-2C9E3665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694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55404EF-E6A9-FD8E-4170-1AA8667E4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E8FC1-39BB-1F69-2511-C04D0E180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9D6B17-20A7-5706-A06D-44C9CAB2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F9C362-1D2A-3CEA-155C-F933395D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925D8-2817-542F-E66B-AFA52421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52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29EC95-4CF9-1247-8673-1D9FA365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561CAF-0952-CD67-0D2C-FFED5D66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35C3E8-85B4-F746-BB8C-27DC9578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BD81C3-F586-5589-A9F7-69D8644F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EBEF64-D47E-5DFC-0659-CB348D13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52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5198F3-621D-6506-9710-38CB554A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26E135-30C1-6D10-8678-87393C63C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C6DCF4-FB84-88F1-9385-9F1A6D02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BADDBE-2470-ECCC-7A05-EEFDB92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47072B-AAD7-64A7-7ED3-204F996F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305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1CAAC-B7DD-2BF0-C25E-64BDF993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6E85C1-2975-C816-3248-D68D9F818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73D915-5B49-334A-5825-F5AB5493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BDAF5E-00DC-2AC3-0D25-85F684DC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1A3A5A-6BE7-D769-660F-BC9BA28E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B992EA-AD41-ED22-3F8B-E20DAD22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345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F42C50-E2E9-D4C9-2820-981B8C82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D65F7C-4566-83C3-8214-1C429CE5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18B49D-4864-9468-4E84-A798D85B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0A9DE8C-A8B3-A9EC-4E33-8A84AB9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4EAF67C-DE94-FA42-7976-A6C8F8AC4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5F13176-2060-93D7-CCC7-3A55E3B8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262165-6F3A-5E3A-A982-A8CDA373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1684563-46BA-4EDF-4CBC-F5AA1FCC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64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27EFC0-738F-FAE4-ADDC-95DDAFEF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A7D264-47D0-6873-D408-046B731F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FF743C2-F390-A77E-7CF6-49FB69A7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ABECEE9-5539-49E7-E771-5CA55376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228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98DFFC-1145-3E9A-371B-91F7C355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0BCB492-8052-DC29-0699-E706DBDC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1865E2-2C75-99B7-9519-68BDE111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39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56D173-C332-B137-E8F0-1A5673F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93838A-5EF0-DC82-6687-12F9030D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7B040B-A1DB-4F47-54CD-B90078EC3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255405-A60D-6884-1B92-093EE228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6A5DFA-3598-D842-206E-73845DE0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53CE9F-C6D4-244E-6CE5-5E71747F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25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BD5EFF-0D9E-D79E-26CE-A9EADD72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9587DDA-9436-DD7A-3425-D65A7CA5C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A0C1CF7-24B7-ABBD-8B24-190234684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A77DA7-57A1-92ED-53F3-5C58BD6A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E4F73F-EDB5-420D-217B-8E6BAE12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D7721E-FFFD-001D-00AC-4AA295F9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966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C658D3-D8CD-C0DC-D8F3-D3355F5B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D7A5BE-1776-9D2E-EDC5-425C6B6D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55CB3C-B6FE-1995-3D6F-796CDE564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2E63-7DD8-4A06-9E82-23D82B03EB59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0CB8B9-80C5-494A-694D-799E3340B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786FE9-046C-02C1-BD79-468D5B7A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2B86-DF5B-4B49-9EA5-EBA72F651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78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8834E1E-FF59-58F3-DB42-19E9B3B2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61586B3-7C1F-16B1-1B9C-C28DC750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2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D85B1248-3ACA-2FB3-3B96-90485B7C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44D11E-4D87-A42B-AB40-2AF65F0C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6D85BE-80A5-651D-2244-B9368D39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4734FF6-6C02-0777-53B6-2E8ED0A2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63BF26-2E86-C073-BFA2-0E0B9329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6">
            <a:extLst>
              <a:ext uri="{FF2B5EF4-FFF2-40B4-BE49-F238E27FC236}">
                <a16:creationId xmlns:a16="http://schemas.microsoft.com/office/drawing/2014/main" id="{A20F2064-6740-6B98-956D-82B68661B71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606" y="0"/>
            <a:ext cx="8200103" cy="892124"/>
          </a:xfrm>
          <a:prstGeom prst="rect">
            <a:avLst/>
          </a:prstGeom>
        </p:spPr>
      </p:pic>
      <p:pic>
        <p:nvPicPr>
          <p:cNvPr id="5" name="Image 17">
            <a:extLst>
              <a:ext uri="{FF2B5EF4-FFF2-40B4-BE49-F238E27FC236}">
                <a16:creationId xmlns:a16="http://schemas.microsoft.com/office/drawing/2014/main" id="{631ED3DD-48DB-4304-9863-DA0B19D1FB3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871" y="1189704"/>
            <a:ext cx="9586452" cy="56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EC15E46-C25F-F917-B22F-428474B9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3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2">
            <a:extLst>
              <a:ext uri="{FF2B5EF4-FFF2-40B4-BE49-F238E27FC236}">
                <a16:creationId xmlns:a16="http://schemas.microsoft.com/office/drawing/2014/main" id="{236ECB59-18B1-FF43-204F-E144A09003E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477" y="150096"/>
            <a:ext cx="8809704" cy="1019944"/>
          </a:xfrm>
          <a:prstGeom prst="rect">
            <a:avLst/>
          </a:prstGeom>
        </p:spPr>
      </p:pic>
      <p:pic>
        <p:nvPicPr>
          <p:cNvPr id="5" name="Image 43">
            <a:extLst>
              <a:ext uri="{FF2B5EF4-FFF2-40B4-BE49-F238E27FC236}">
                <a16:creationId xmlns:a16="http://schemas.microsoft.com/office/drawing/2014/main" id="{11432429-FF7F-9521-0750-B7E9B5DD00B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710" y="1396047"/>
            <a:ext cx="10120251" cy="53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5F72D13-E2AE-60F6-1FBB-470192C5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156"/>
            <a:ext cx="12192000" cy="69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F95CCC8-B52A-5C4F-B2EC-A7AACB0D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9488350-46DB-8213-8E5A-DA69C3C6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DB5EE1-5BE0-6962-09A9-34BDA8E1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1ED2E8-1A34-69F3-E1D7-A6E58853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85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alnaseem</cp:lastModifiedBy>
  <cp:revision>24</cp:revision>
  <dcterms:created xsi:type="dcterms:W3CDTF">2024-10-11T08:12:36Z</dcterms:created>
  <dcterms:modified xsi:type="dcterms:W3CDTF">2024-10-14T03:10:20Z</dcterms:modified>
</cp:coreProperties>
</file>