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5" r:id="rId3"/>
    <p:sldId id="271" r:id="rId4"/>
    <p:sldId id="278" r:id="rId5"/>
    <p:sldId id="272" r:id="rId6"/>
    <p:sldId id="273" r:id="rId7"/>
    <p:sldId id="274" r:id="rId8"/>
    <p:sldId id="275" r:id="rId9"/>
    <p:sldId id="276" r:id="rId10"/>
    <p:sldId id="257" r:id="rId11"/>
    <p:sldId id="258" r:id="rId12"/>
    <p:sldId id="259" r:id="rId13"/>
    <p:sldId id="260" r:id="rId14"/>
    <p:sldId id="261" r:id="rId15"/>
    <p:sldId id="284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83" r:id="rId26"/>
    <p:sldId id="277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CA6E4B-6ADA-262A-0C7B-38589F5D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2CA2245-AA2A-8F22-FCE2-FF1DF46D0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D39661-DD6C-EAB8-345B-0CF78ADD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2564C5-725F-5132-2D27-3D944192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3CD0D6-7CB1-63E8-9593-49768A01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510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60623B-9EB1-8513-FFB6-864557DE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F7BE54F-08B6-FA29-3C5C-2AD9A38C8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D2BAD0-4645-1C77-F31C-E89F15C5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3210C5-3DAD-1FC6-C7BF-CB5E42F7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FA4F8C-07A5-33C6-95D5-F5E79CBA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3054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CB9CB0F-2AC4-A8D4-EE37-07580D09A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0C4D978-2AA9-6F19-AE31-0A078E386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9DF9AC-F09D-E82E-B6D4-830632EB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CC9D34-A18D-3DC1-A6D2-AB86D0D4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03EEBC-CF44-7C64-19D8-C9897798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64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D6FC06-FE70-58AB-7E12-9EDCDDD8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B8656A-EC79-E0CD-CEC5-B6161C1DC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4C1726-EF7A-67E5-19B9-96C80EB8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1954FF-9B5C-FA6A-F1BA-817F0D44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3D28E1-9084-4624-F43E-14D9F8A2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13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D85A1B-8B6A-1915-873B-CED8ADFC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6C8A0D-D1FF-5C37-0885-4F00B08E5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F56330-35FD-F44C-C16E-8A743039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2C421F-EE11-39F5-70A0-D85E50FD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99A737-F3CA-9995-BF0A-87ABFEFF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144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2DD7EC-B883-5880-0E0E-305F389B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8B70CF-A2C6-C2E3-BC56-BA840456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3BA6F02-F634-8A2C-6F9E-A65848668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FD3EC8-C225-9A6D-49A2-A5153731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8D02862-7B5C-C90B-DB5E-282933AC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142BE9-8263-18B4-38D1-DAD3AFF5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595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5DBA1E-71C6-724E-4E34-7E91DE62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CB8C1E-BB2C-7F72-A6B1-A58A231F9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87E8813-7C25-BDB5-F413-839AFA0A4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A2BB8F0-6FA8-3420-1C97-FD6E37B2C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E24A515-462C-F7AD-6DF8-50A4015BB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34FE210-74B9-ECF3-0751-D2ED56DA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22ABFB7-9C1A-AFC3-13F4-8A1BF3E8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F7F0C3A-2B1E-401E-FBD8-D5D1B891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319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BE1B0B-1D9D-DC39-3AE6-2CB82035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B3151E3-FD07-7A89-392F-5AC511D1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DD4FABF-87F7-0FFB-48F0-2C5B9A9E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E4C03FE-46E9-18C2-CEEE-ABE9DE21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853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6372C4A-1EA4-8D8C-CAA6-99C0D386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795E163-7D07-8078-1F31-938267F2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056EC23-5A7A-6724-0193-474D57F9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468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D60E3D-3A23-AD89-57CE-74B7FF41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5B479C-0815-26D0-FE45-6DFD8FBB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2D3AFAF-4611-DF8F-27A4-8ED25066B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C8F802-3688-90F4-1773-C02653EA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BE747F7-CB59-3951-CBF3-C38129B9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A8DF1F-2946-1AC6-9CF6-42D43443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130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11FF56-3169-8C6D-83E7-728509B8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B580D3B-CE74-27CD-8315-4E696E496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DEE8411-620C-E358-03C2-D64E5B8E4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F0476A-C3F1-917A-BBD2-49B421EC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89DB2-7711-5AEA-AA8A-B5ABB746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5BBC219-5F5A-EF9F-E4D4-57E1B56A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A82076-982A-5E7E-FC9F-BF5FDF3C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64EE8D3-9704-010D-1BF9-9FB2729C7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6B99D3-4C57-659A-14A8-75FCF93DC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EE2D-248B-44B5-874F-22C267C26107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ED152D-B0CE-5E05-2FEB-4B725022D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C07931-04CE-8ABA-3FBD-0B3A01325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98D5-55E2-40B1-9F09-800334F9AB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888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DD03159-992D-B3D6-7E2C-F0E782FF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7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EC7C2BA-D5BE-5D07-5C16-766677F9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C7836F9-6255-AE98-6F2C-7C3331222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6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5E83486-2F3F-40C7-809B-8D35B7DE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98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5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4CE8EBF-F53A-A17F-DCF4-E9A2A0AD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0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57F87D-9205-DC6E-0DBC-9B3F37FC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0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73C0917-357C-D499-7EDE-186F51A72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56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C94FE0-0E60-D1F1-3CB8-D5BDC8681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3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05595D1-9191-A31F-4B2F-49006D0C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98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474903-0CA6-CCB4-F6FA-5B2D428B9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6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185ECC9-35DF-745D-94CB-D9CB6E74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2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A3AD5CD-2703-ADF3-D543-991375B8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2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E693E9-A196-B2A1-7F46-2D851A2A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87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3E127E5-7A8B-12B5-152D-1294B0DC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9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950A3B-1B41-C8F1-9EE1-A1AFE240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1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20FBD35-7E49-2403-EE1C-9FB3607DF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6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05DE52-CD94-95E4-4BB5-58ADA89B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01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3C5AD26-09D7-1334-36CA-3A530B620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60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36851AC-2FA9-B592-3D66-DE9C92D8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8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816A0A-132B-9BF5-2132-EE976A28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07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6434C13-0DDA-B49E-7346-BD9E2461E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53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D523B9-AD73-EF0A-B227-26CE23545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E63003D-441A-8571-4619-0BE6F2FC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36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6CFA74-4363-E66E-DA88-816B88BCC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3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E276C97-EBBE-61FE-B066-163CD2FD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041413E-C542-6B5F-3CDE-D47E74178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7" y="0"/>
            <a:ext cx="12270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0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36AC9E6-2BFB-E324-0F72-B63682025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26" y="1872783"/>
            <a:ext cx="6558116" cy="49114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9C33F4E-B857-6C89-0119-9696677B2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3742"/>
            <a:ext cx="12192000" cy="16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9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5366B3A-E8D9-9863-89A9-E669A065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8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DF25615-2A3E-1690-30B1-32F688E7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005910-F6E8-477B-95EB-0011F7B41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7" y="127819"/>
            <a:ext cx="12270657" cy="34019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2B3378A-0F3C-2B6D-148F-AEA0796E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657" y="3529780"/>
            <a:ext cx="12270657" cy="33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8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شاشة عريضة</PresentationFormat>
  <Paragraphs>0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alnaseem</dc:creator>
  <cp:lastModifiedBy>alnaseem</cp:lastModifiedBy>
  <cp:revision>29</cp:revision>
  <dcterms:created xsi:type="dcterms:W3CDTF">2024-10-16T05:24:35Z</dcterms:created>
  <dcterms:modified xsi:type="dcterms:W3CDTF">2024-10-28T06:28:05Z</dcterms:modified>
</cp:coreProperties>
</file>