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handoutMasterIdLst>
    <p:handoutMasterId r:id="rId17"/>
  </p:handoutMasterIdLst>
  <p:sldIdLst>
    <p:sldId id="326" r:id="rId2"/>
    <p:sldId id="256" r:id="rId3"/>
    <p:sldId id="280" r:id="rId4"/>
    <p:sldId id="279" r:id="rId5"/>
    <p:sldId id="278" r:id="rId6"/>
    <p:sldId id="282" r:id="rId7"/>
    <p:sldId id="286" r:id="rId8"/>
    <p:sldId id="291" r:id="rId9"/>
    <p:sldId id="322" r:id="rId10"/>
    <p:sldId id="292" r:id="rId11"/>
    <p:sldId id="289" r:id="rId12"/>
    <p:sldId id="323" r:id="rId13"/>
    <p:sldId id="301" r:id="rId14"/>
    <p:sldId id="324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49" autoAdjust="0"/>
  </p:normalViewPr>
  <p:slideViewPr>
    <p:cSldViewPr>
      <p:cViewPr varScale="1">
        <p:scale>
          <a:sx n="65" d="100"/>
          <a:sy n="65" d="100"/>
        </p:scale>
        <p:origin x="134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34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8BF9678-A083-494C-AC8A-EF752914DE07}" type="datetimeFigureOut">
              <a:rPr lang="en-US"/>
              <a:pPr>
                <a:defRPr/>
              </a:pPr>
              <a:t>11/11/2024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8E27A4E-C6BA-40F3-819A-B6A2B56AC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624C399-C05A-4A13-B5D2-0CC18882F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14788-23A5-4488-B96B-7DAAAC6DE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40257-5CBB-41E9-80E8-2F20E54C3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DA22E-D6B3-4318-BF16-323546DFB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6A6F8C-344B-43A2-AEB4-F630CAB3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3ECF4D-8B34-4742-9D93-AA6F11D41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A488CC-0AB4-4887-B081-B53D8CE2A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4135D4-5BC5-438A-ADA4-CDAB84565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9210B-8DF9-4445-96E2-59C6A635B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zoom dir="in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E2AC87-2B25-4E8A-913D-537D3C7E4A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545FD5-C0F7-4330-A0DE-7BEA83661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382C1E1-233A-4DB8-8F8B-C1B1940D2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1" r:id="rId2"/>
    <p:sldLayoutId id="2147483876" r:id="rId3"/>
    <p:sldLayoutId id="2147483877" r:id="rId4"/>
    <p:sldLayoutId id="2147483878" r:id="rId5"/>
    <p:sldLayoutId id="2147483879" r:id="rId6"/>
    <p:sldLayoutId id="2147483872" r:id="rId7"/>
    <p:sldLayoutId id="2147483880" r:id="rId8"/>
    <p:sldLayoutId id="2147483881" r:id="rId9"/>
    <p:sldLayoutId id="2147483873" r:id="rId10"/>
    <p:sldLayoutId id="2147483874" r:id="rId11"/>
  </p:sldLayoutIdLst>
  <p:transition spd="slow">
    <p:zoom dir="in"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85984" y="428604"/>
            <a:ext cx="4345132" cy="2473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231076" y="2928934"/>
            <a:ext cx="4429156" cy="11461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Subject: Control Engineering Fundamentals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Seventh lecture: Block Diagram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By: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prof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. Dr.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Abdulrahim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Thiab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" pitchFamily="34" charset="0"/>
                <a:cs typeface="Arial" pitchFamily="34" charset="0"/>
              </a:rPr>
              <a:t>Humod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0473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electrical division\My Documents\My Pictures\Scan Pictures\20121109\Image1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112"/>
            <a:ext cx="9144000" cy="64650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electrical division\My Documents\My Pictures\Scan Pictures\20121109\Image1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9220071" cy="3825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6778"/>
            <a:ext cx="4286248" cy="61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488" y="500042"/>
            <a:ext cx="4381512" cy="492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electrical division\My Documents\My Pictures\Scan Pictures\20121109\Image1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4613"/>
            <a:ext cx="7929617" cy="67281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1913"/>
            <a:ext cx="73152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8643938" y="0"/>
            <a:ext cx="1143000" cy="11430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" name="Rectangle 8"/>
          <p:cNvSpPr/>
          <p:nvPr/>
        </p:nvSpPr>
        <p:spPr>
          <a:xfrm>
            <a:off x="8715375" y="1714500"/>
            <a:ext cx="1143000" cy="11430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9001125" y="3500438"/>
            <a:ext cx="1143000" cy="11430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9001125" y="5357813"/>
            <a:ext cx="1143000" cy="11430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6" name="Rectangle 11"/>
          <p:cNvSpPr/>
          <p:nvPr/>
        </p:nvSpPr>
        <p:spPr>
          <a:xfrm>
            <a:off x="8143875" y="6000750"/>
            <a:ext cx="857250" cy="85725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7" name="Rectangle 12"/>
          <p:cNvSpPr/>
          <p:nvPr/>
        </p:nvSpPr>
        <p:spPr>
          <a:xfrm>
            <a:off x="7000875" y="6143625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8" name="Rectangle 13"/>
          <p:cNvSpPr/>
          <p:nvPr/>
        </p:nvSpPr>
        <p:spPr>
          <a:xfrm>
            <a:off x="7500938" y="4572000"/>
            <a:ext cx="857250" cy="85725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9" name="Rectangle 14"/>
          <p:cNvSpPr/>
          <p:nvPr/>
        </p:nvSpPr>
        <p:spPr>
          <a:xfrm>
            <a:off x="7143750" y="1785938"/>
            <a:ext cx="857250" cy="85725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0" name="Rectangle 15"/>
          <p:cNvSpPr/>
          <p:nvPr/>
        </p:nvSpPr>
        <p:spPr>
          <a:xfrm>
            <a:off x="7572375" y="3143250"/>
            <a:ext cx="857250" cy="85725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1" name="Rectangle 16"/>
          <p:cNvSpPr/>
          <p:nvPr/>
        </p:nvSpPr>
        <p:spPr>
          <a:xfrm>
            <a:off x="6000750" y="4786313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2" name="Rectangle 17"/>
          <p:cNvSpPr/>
          <p:nvPr/>
        </p:nvSpPr>
        <p:spPr>
          <a:xfrm>
            <a:off x="5357813" y="2000250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3" name="Rectangle 18"/>
          <p:cNvSpPr/>
          <p:nvPr/>
        </p:nvSpPr>
        <p:spPr>
          <a:xfrm>
            <a:off x="4929188" y="6286500"/>
            <a:ext cx="571500" cy="5715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6000750" y="6143625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4500563" y="4786313"/>
            <a:ext cx="571500" cy="5715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6" name="Rectangle 21"/>
          <p:cNvSpPr/>
          <p:nvPr/>
        </p:nvSpPr>
        <p:spPr>
          <a:xfrm>
            <a:off x="4357688" y="3571875"/>
            <a:ext cx="571500" cy="5715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7" name="Rectangle 22"/>
          <p:cNvSpPr/>
          <p:nvPr/>
        </p:nvSpPr>
        <p:spPr>
          <a:xfrm>
            <a:off x="4000500" y="6429375"/>
            <a:ext cx="428625" cy="42862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4429125" y="5786438"/>
            <a:ext cx="571500" cy="57150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19" name="Rectangle 24"/>
          <p:cNvSpPr/>
          <p:nvPr/>
        </p:nvSpPr>
        <p:spPr>
          <a:xfrm>
            <a:off x="3500438" y="5715000"/>
            <a:ext cx="428625" cy="42862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0" name="Rectangle 25"/>
          <p:cNvSpPr/>
          <p:nvPr/>
        </p:nvSpPr>
        <p:spPr>
          <a:xfrm>
            <a:off x="3429000" y="4857750"/>
            <a:ext cx="428625" cy="42862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1" name="Rectangle 26"/>
          <p:cNvSpPr/>
          <p:nvPr/>
        </p:nvSpPr>
        <p:spPr>
          <a:xfrm>
            <a:off x="2714625" y="6500813"/>
            <a:ext cx="357188" cy="357187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2" name="Rectangle 27"/>
          <p:cNvSpPr/>
          <p:nvPr/>
        </p:nvSpPr>
        <p:spPr>
          <a:xfrm>
            <a:off x="2571750" y="5572125"/>
            <a:ext cx="357188" cy="357188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3" name="Rectangle 28"/>
          <p:cNvSpPr/>
          <p:nvPr/>
        </p:nvSpPr>
        <p:spPr>
          <a:xfrm>
            <a:off x="1857375" y="6572250"/>
            <a:ext cx="285750" cy="285750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4" name="Rectangle 30"/>
          <p:cNvSpPr/>
          <p:nvPr/>
        </p:nvSpPr>
        <p:spPr>
          <a:xfrm>
            <a:off x="5715000" y="2928938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5" name="Rectangle 31"/>
          <p:cNvSpPr/>
          <p:nvPr/>
        </p:nvSpPr>
        <p:spPr>
          <a:xfrm>
            <a:off x="5357813" y="3857625"/>
            <a:ext cx="714375" cy="714375"/>
          </a:xfrm>
          <a:prstGeom prst="rect">
            <a:avLst/>
          </a:prstGeom>
          <a:gradFill>
            <a:gsLst>
              <a:gs pos="0">
                <a:srgbClr val="799999"/>
              </a:gs>
              <a:gs pos="100000">
                <a:srgbClr val="EEF4F4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6" name="Rectangle 34"/>
          <p:cNvSpPr/>
          <p:nvPr/>
        </p:nvSpPr>
        <p:spPr>
          <a:xfrm flipH="1" flipV="1">
            <a:off x="-214313" y="5500688"/>
            <a:ext cx="1143001" cy="11430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7" name="Rectangle 35"/>
          <p:cNvSpPr/>
          <p:nvPr/>
        </p:nvSpPr>
        <p:spPr>
          <a:xfrm flipH="1" flipV="1">
            <a:off x="-285750" y="3786188"/>
            <a:ext cx="1143000" cy="11430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8" name="Rectangle 36"/>
          <p:cNvSpPr/>
          <p:nvPr/>
        </p:nvSpPr>
        <p:spPr>
          <a:xfrm flipH="1" flipV="1">
            <a:off x="-571500" y="2000250"/>
            <a:ext cx="1143000" cy="11430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9" name="Rectangle 37"/>
          <p:cNvSpPr/>
          <p:nvPr/>
        </p:nvSpPr>
        <p:spPr>
          <a:xfrm flipH="1" flipV="1">
            <a:off x="-571500" y="142875"/>
            <a:ext cx="1143000" cy="11430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0" name="Rectangle 38"/>
          <p:cNvSpPr/>
          <p:nvPr/>
        </p:nvSpPr>
        <p:spPr>
          <a:xfrm flipH="1" flipV="1">
            <a:off x="571500" y="-214313"/>
            <a:ext cx="857250" cy="857251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1" name="Rectangle 39"/>
          <p:cNvSpPr/>
          <p:nvPr/>
        </p:nvSpPr>
        <p:spPr>
          <a:xfrm flipH="1" flipV="1">
            <a:off x="1857375" y="-214313"/>
            <a:ext cx="714375" cy="714376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2" name="Rectangle 40"/>
          <p:cNvSpPr/>
          <p:nvPr/>
        </p:nvSpPr>
        <p:spPr>
          <a:xfrm flipH="1" flipV="1">
            <a:off x="1214438" y="1214438"/>
            <a:ext cx="857250" cy="85725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3" name="Rectangle 41"/>
          <p:cNvSpPr/>
          <p:nvPr/>
        </p:nvSpPr>
        <p:spPr>
          <a:xfrm flipH="1" flipV="1">
            <a:off x="1571625" y="4000500"/>
            <a:ext cx="857250" cy="85725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4" name="Rectangle 42"/>
          <p:cNvSpPr/>
          <p:nvPr/>
        </p:nvSpPr>
        <p:spPr>
          <a:xfrm flipH="1" flipV="1">
            <a:off x="1143000" y="2643188"/>
            <a:ext cx="857250" cy="85725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5" name="Rectangle 43"/>
          <p:cNvSpPr/>
          <p:nvPr/>
        </p:nvSpPr>
        <p:spPr>
          <a:xfrm flipH="1" flipV="1">
            <a:off x="2857500" y="1143000"/>
            <a:ext cx="714375" cy="71437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6" name="Rectangle 44"/>
          <p:cNvSpPr/>
          <p:nvPr/>
        </p:nvSpPr>
        <p:spPr>
          <a:xfrm flipH="1" flipV="1">
            <a:off x="3500438" y="3929063"/>
            <a:ext cx="714375" cy="71437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7" name="Rectangle 45"/>
          <p:cNvSpPr/>
          <p:nvPr/>
        </p:nvSpPr>
        <p:spPr>
          <a:xfrm flipH="1" flipV="1">
            <a:off x="4071938" y="-214313"/>
            <a:ext cx="571500" cy="571501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8" name="Rectangle 46"/>
          <p:cNvSpPr/>
          <p:nvPr/>
        </p:nvSpPr>
        <p:spPr>
          <a:xfrm flipH="1" flipV="1">
            <a:off x="2857500" y="-214313"/>
            <a:ext cx="714375" cy="714376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39" name="Rectangle 47"/>
          <p:cNvSpPr/>
          <p:nvPr/>
        </p:nvSpPr>
        <p:spPr>
          <a:xfrm flipH="1" flipV="1">
            <a:off x="4500563" y="1285875"/>
            <a:ext cx="571500" cy="5715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0" name="Rectangle 48"/>
          <p:cNvSpPr/>
          <p:nvPr/>
        </p:nvSpPr>
        <p:spPr>
          <a:xfrm flipH="1" flipV="1">
            <a:off x="4643438" y="2500313"/>
            <a:ext cx="571500" cy="5715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1" name="Rectangle 49"/>
          <p:cNvSpPr/>
          <p:nvPr/>
        </p:nvSpPr>
        <p:spPr>
          <a:xfrm flipH="1" flipV="1">
            <a:off x="5143500" y="-214313"/>
            <a:ext cx="428625" cy="428626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2" name="Rectangle 50"/>
          <p:cNvSpPr/>
          <p:nvPr/>
        </p:nvSpPr>
        <p:spPr>
          <a:xfrm flipH="1" flipV="1">
            <a:off x="4572000" y="285750"/>
            <a:ext cx="571500" cy="571500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3" name="Rectangle 51"/>
          <p:cNvSpPr/>
          <p:nvPr/>
        </p:nvSpPr>
        <p:spPr>
          <a:xfrm flipH="1" flipV="1">
            <a:off x="5643563" y="500063"/>
            <a:ext cx="428625" cy="42862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4" name="Rectangle 52"/>
          <p:cNvSpPr/>
          <p:nvPr/>
        </p:nvSpPr>
        <p:spPr>
          <a:xfrm flipH="1" flipV="1">
            <a:off x="5715000" y="1357313"/>
            <a:ext cx="428625" cy="42862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5" name="Rectangle 53"/>
          <p:cNvSpPr/>
          <p:nvPr/>
        </p:nvSpPr>
        <p:spPr>
          <a:xfrm flipH="1" flipV="1">
            <a:off x="6500813" y="-214313"/>
            <a:ext cx="357187" cy="357188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6" name="Rectangle 54"/>
          <p:cNvSpPr/>
          <p:nvPr/>
        </p:nvSpPr>
        <p:spPr>
          <a:xfrm flipH="1" flipV="1">
            <a:off x="6643688" y="714375"/>
            <a:ext cx="357187" cy="357188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7" name="Rectangle 55"/>
          <p:cNvSpPr/>
          <p:nvPr/>
        </p:nvSpPr>
        <p:spPr>
          <a:xfrm flipH="1" flipV="1">
            <a:off x="7429500" y="-214313"/>
            <a:ext cx="285750" cy="285751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8" name="Rectangle 56"/>
          <p:cNvSpPr/>
          <p:nvPr/>
        </p:nvSpPr>
        <p:spPr>
          <a:xfrm flipH="1" flipV="1">
            <a:off x="3143250" y="3000375"/>
            <a:ext cx="714375" cy="71437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49" name="Rectangle 57"/>
          <p:cNvSpPr/>
          <p:nvPr/>
        </p:nvSpPr>
        <p:spPr>
          <a:xfrm flipH="1" flipV="1">
            <a:off x="3500438" y="2071688"/>
            <a:ext cx="714375" cy="714375"/>
          </a:xfrm>
          <a:prstGeom prst="rect">
            <a:avLst/>
          </a:prstGeom>
          <a:gradFill>
            <a:gsLst>
              <a:gs pos="0">
                <a:srgbClr val="EEF0F3"/>
              </a:gs>
              <a:gs pos="100000">
                <a:srgbClr val="DEE1E6"/>
              </a:gs>
            </a:gsLst>
            <a:lin ang="16200000"/>
          </a:gradFill>
          <a:ln>
            <a:noFill/>
            <a:prstDash val="solid"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IQ" kern="0">
              <a:solidFill>
                <a:srgbClr val="FFFFFF"/>
              </a:solidFill>
              <a:latin typeface="Tahoma"/>
              <a:cs typeface="Arial"/>
            </a:endParaRPr>
          </a:p>
        </p:txBody>
      </p:sp>
      <p:sp>
        <p:nvSpPr>
          <p:cNvPr id="25650" name="Rectangle 58"/>
          <p:cNvSpPr>
            <a:spLocks noChangeArrowheads="1"/>
          </p:cNvSpPr>
          <p:nvPr/>
        </p:nvSpPr>
        <p:spPr bwMode="auto">
          <a:xfrm>
            <a:off x="-609600" y="-304800"/>
            <a:ext cx="13644563" cy="9586913"/>
          </a:xfrm>
          <a:prstGeom prst="rect">
            <a:avLst/>
          </a:prstGeom>
          <a:solidFill>
            <a:srgbClr val="2B5481">
              <a:alpha val="67842"/>
            </a:srgbClr>
          </a:solidFill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algn="r" rtl="1"/>
            <a:endParaRPr lang="ar-IQ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651" name="Rectangle 2"/>
          <p:cNvSpPr>
            <a:spLocks noChangeArrowheads="1"/>
          </p:cNvSpPr>
          <p:nvPr/>
        </p:nvSpPr>
        <p:spPr bwMode="auto">
          <a:xfrm>
            <a:off x="-1752600" y="4648200"/>
            <a:ext cx="1264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/>
            <a:endParaRPr lang="en-US" sz="9600" b="1">
              <a:solidFill>
                <a:srgbClr val="003366"/>
              </a:solidFill>
              <a:latin typeface="Bauhaus 93" pitchFamily="82" charset="0"/>
            </a:endParaRPr>
          </a:p>
        </p:txBody>
      </p:sp>
      <p:sp>
        <p:nvSpPr>
          <p:cNvPr id="52" name="مجسم مشطوف الحواف 62"/>
          <p:cNvSpPr/>
          <p:nvPr/>
        </p:nvSpPr>
        <p:spPr>
          <a:xfrm>
            <a:off x="1428750" y="1295400"/>
            <a:ext cx="7105650" cy="3733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2500"/>
              <a:gd name="f8" fmla="+- 0 0 -90"/>
              <a:gd name="f9" fmla="+- 0 0 -180"/>
              <a:gd name="f10" fmla="+- 0 0 -270"/>
              <a:gd name="f11" fmla="+- 0 0 -360"/>
              <a:gd name="f12" fmla="abs f3"/>
              <a:gd name="f13" fmla="abs f4"/>
              <a:gd name="f14" fmla="abs f5"/>
              <a:gd name="f15" fmla="*/ f8 f0 1"/>
              <a:gd name="f16" fmla="*/ f9 f0 1"/>
              <a:gd name="f17" fmla="*/ f10 f0 1"/>
              <a:gd name="f18" fmla="*/ f11 f0 1"/>
              <a:gd name="f19" fmla="?: f12 f3 1"/>
              <a:gd name="f20" fmla="?: f13 f4 1"/>
              <a:gd name="f21" fmla="?: f14 f5 1"/>
              <a:gd name="f22" fmla="*/ f15 1 f2"/>
              <a:gd name="f23" fmla="*/ f16 1 f2"/>
              <a:gd name="f24" fmla="*/ f17 1 f2"/>
              <a:gd name="f25" fmla="*/ f18 1 f2"/>
              <a:gd name="f26" fmla="*/ f19 1 21600"/>
              <a:gd name="f27" fmla="*/ f20 1 21600"/>
              <a:gd name="f28" fmla="*/ 21600 f19 1"/>
              <a:gd name="f29" fmla="*/ 21600 f20 1"/>
              <a:gd name="f30" fmla="+- f22 0 f1"/>
              <a:gd name="f31" fmla="+- f23 0 f1"/>
              <a:gd name="f32" fmla="+- f24 0 f1"/>
              <a:gd name="f33" fmla="+- f25 0 f1"/>
              <a:gd name="f34" fmla="min f27 f26"/>
              <a:gd name="f35" fmla="*/ f28 1 f21"/>
              <a:gd name="f36" fmla="*/ f29 1 f21"/>
              <a:gd name="f37" fmla="val f35"/>
              <a:gd name="f38" fmla="val f36"/>
              <a:gd name="f39" fmla="*/ f6 f34 1"/>
              <a:gd name="f40" fmla="+- f38 0 f6"/>
              <a:gd name="f41" fmla="+- f37 0 f6"/>
              <a:gd name="f42" fmla="*/ f37 f34 1"/>
              <a:gd name="f43" fmla="*/ f38 f34 1"/>
              <a:gd name="f44" fmla="*/ f40 1 2"/>
              <a:gd name="f45" fmla="*/ f41 1 2"/>
              <a:gd name="f46" fmla="min f41 f40"/>
              <a:gd name="f47" fmla="+- f6 f44 0"/>
              <a:gd name="f48" fmla="+- f6 f45 0"/>
              <a:gd name="f49" fmla="*/ f46 f7 1"/>
              <a:gd name="f50" fmla="*/ f49 1 100000"/>
              <a:gd name="f51" fmla="*/ f47 f34 1"/>
              <a:gd name="f52" fmla="*/ f48 f34 1"/>
              <a:gd name="f53" fmla="+- f37 0 f50"/>
              <a:gd name="f54" fmla="+- f38 0 f50"/>
              <a:gd name="f55" fmla="*/ f50 f34 1"/>
              <a:gd name="f56" fmla="*/ f53 f34 1"/>
              <a:gd name="f57" fmla="*/ f54 f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56" y="f51"/>
              </a:cxn>
              <a:cxn ang="f31">
                <a:pos x="f52" y="f57"/>
              </a:cxn>
              <a:cxn ang="f32">
                <a:pos x="f55" y="f51"/>
              </a:cxn>
              <a:cxn ang="f33">
                <a:pos x="f52" y="f55"/>
              </a:cxn>
            </a:cxnLst>
            <a:rect l="f55" t="f55" r="f56" b="f57"/>
            <a:pathLst>
              <a:path stroke="0">
                <a:moveTo>
                  <a:pt x="f55" y="f55"/>
                </a:moveTo>
                <a:lnTo>
                  <a:pt x="f56" y="f55"/>
                </a:lnTo>
                <a:lnTo>
                  <a:pt x="f56" y="f57"/>
                </a:lnTo>
                <a:lnTo>
                  <a:pt x="f55" y="f57"/>
                </a:lnTo>
                <a:close/>
              </a:path>
              <a:path stroke="0">
                <a:moveTo>
                  <a:pt x="f39" y="f39"/>
                </a:moveTo>
                <a:lnTo>
                  <a:pt x="f42" y="f39"/>
                </a:lnTo>
                <a:lnTo>
                  <a:pt x="f56" y="f55"/>
                </a:lnTo>
                <a:lnTo>
                  <a:pt x="f55" y="f55"/>
                </a:lnTo>
                <a:close/>
              </a:path>
              <a:path stroke="0">
                <a:moveTo>
                  <a:pt x="f39" y="f43"/>
                </a:moveTo>
                <a:lnTo>
                  <a:pt x="f55" y="f57"/>
                </a:lnTo>
                <a:lnTo>
                  <a:pt x="f56" y="f57"/>
                </a:lnTo>
                <a:lnTo>
                  <a:pt x="f42" y="f43"/>
                </a:lnTo>
                <a:close/>
              </a:path>
              <a:path stroke="0">
                <a:moveTo>
                  <a:pt x="f39" y="f39"/>
                </a:moveTo>
                <a:lnTo>
                  <a:pt x="f55" y="f55"/>
                </a:lnTo>
                <a:lnTo>
                  <a:pt x="f55" y="f57"/>
                </a:lnTo>
                <a:lnTo>
                  <a:pt x="f39" y="f43"/>
                </a:lnTo>
                <a:close/>
              </a:path>
              <a:path stroke="0">
                <a:moveTo>
                  <a:pt x="f42" y="f39"/>
                </a:moveTo>
                <a:lnTo>
                  <a:pt x="f42" y="f43"/>
                </a:lnTo>
                <a:lnTo>
                  <a:pt x="f56" y="f57"/>
                </a:lnTo>
                <a:lnTo>
                  <a:pt x="f56" y="f55"/>
                </a:lnTo>
                <a:close/>
              </a:path>
              <a:path fill="none">
                <a:moveTo>
                  <a:pt x="f39" y="f39"/>
                </a:moveTo>
                <a:lnTo>
                  <a:pt x="f42" y="f39"/>
                </a:lnTo>
                <a:lnTo>
                  <a:pt x="f42" y="f43"/>
                </a:lnTo>
                <a:lnTo>
                  <a:pt x="f39" y="f43"/>
                </a:lnTo>
                <a:close/>
                <a:moveTo>
                  <a:pt x="f55" y="f55"/>
                </a:moveTo>
                <a:lnTo>
                  <a:pt x="f56" y="f55"/>
                </a:lnTo>
                <a:lnTo>
                  <a:pt x="f56" y="f57"/>
                </a:lnTo>
                <a:lnTo>
                  <a:pt x="f55" y="f57"/>
                </a:lnTo>
                <a:close/>
                <a:moveTo>
                  <a:pt x="f39" y="f39"/>
                </a:moveTo>
                <a:lnTo>
                  <a:pt x="f55" y="f55"/>
                </a:lnTo>
                <a:moveTo>
                  <a:pt x="f39" y="f43"/>
                </a:moveTo>
                <a:lnTo>
                  <a:pt x="f55" y="f57"/>
                </a:lnTo>
                <a:moveTo>
                  <a:pt x="f42" y="f39"/>
                </a:moveTo>
                <a:lnTo>
                  <a:pt x="f56" y="f55"/>
                </a:lnTo>
                <a:moveTo>
                  <a:pt x="f42" y="f43"/>
                </a:moveTo>
                <a:lnTo>
                  <a:pt x="f56" y="f57"/>
                </a:lnTo>
              </a:path>
            </a:pathLst>
          </a:custGeom>
          <a:gradFill>
            <a:gsLst>
              <a:gs pos="0">
                <a:srgbClr val="B1B9D1"/>
              </a:gs>
              <a:gs pos="100000">
                <a:srgbClr val="C9CEDE"/>
              </a:gs>
            </a:gsLst>
            <a:lin ang="16200000"/>
          </a:gradFill>
          <a:ln w="9528">
            <a:solidFill>
              <a:srgbClr val="003266"/>
            </a:solidFill>
            <a:prstDash val="solid"/>
            <a:round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anchor="ctr" anchorCtr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1" kern="0">
                <a:solidFill>
                  <a:srgbClr val="0D0D0D"/>
                </a:solidFill>
                <a:latin typeface="Calibri" pitchFamily="34"/>
                <a:cs typeface="Arial"/>
              </a:rPr>
              <a:t>Thank You for your listening</a:t>
            </a:r>
            <a:endParaRPr lang="ar-SA" sz="4800" b="1" kern="0">
              <a:solidFill>
                <a:srgbClr val="0D0D0D"/>
              </a:solidFill>
              <a:latin typeface="Calibri" pitchFamily="34"/>
              <a:cs typeface="Arial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>
                                      <p:cBhvr>
                                        <p:cTn id="1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>
                                      <p:cBhvr>
                                        <p:cTn id="10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>
                                      <p:cBhvr>
                                        <p:cTn id="10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772400" cy="3271846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8000" dirty="0" err="1" smtClean="0">
                <a:cs typeface="Simplified Arabic" pitchFamily="2"/>
              </a:rPr>
              <a:t>بسم</a:t>
            </a:r>
            <a:r>
              <a:rPr sz="8000" dirty="0" smtClean="0">
                <a:cs typeface="Simplified Arabic" pitchFamily="2"/>
              </a:rPr>
              <a:t> </a:t>
            </a:r>
            <a:r>
              <a:rPr sz="8000" dirty="0" err="1" smtClean="0">
                <a:cs typeface="Simplified Arabic" pitchFamily="2"/>
              </a:rPr>
              <a:t>الله</a:t>
            </a:r>
            <a:r>
              <a:rPr sz="8000" dirty="0" smtClean="0">
                <a:cs typeface="Simplified Arabic" pitchFamily="2"/>
              </a:rPr>
              <a:t> </a:t>
            </a:r>
            <a:r>
              <a:rPr sz="8000" dirty="0" err="1" smtClean="0">
                <a:cs typeface="Simplified Arabic" pitchFamily="2"/>
              </a:rPr>
              <a:t>الرحمن</a:t>
            </a:r>
            <a:r>
              <a:rPr sz="8000" dirty="0" smtClean="0">
                <a:cs typeface="Simplified Arabic" pitchFamily="2"/>
              </a:rPr>
              <a:t> </a:t>
            </a:r>
            <a:r>
              <a:rPr sz="8000" dirty="0" err="1" smtClean="0">
                <a:cs typeface="Simplified Arabic" pitchFamily="2"/>
              </a:rPr>
              <a:t>الرحيم</a:t>
            </a:r>
            <a:r>
              <a:rPr sz="8000" dirty="0" smtClean="0"/>
              <a:t/>
            </a:r>
            <a:br>
              <a:rPr sz="8000" dirty="0" smtClean="0"/>
            </a:br>
            <a:endParaRPr lang="en-US" sz="80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electrical division\My Documents\My Pictures\Scan Pictures\20121109\Image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0042"/>
            <a:ext cx="9178235" cy="583356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electrical division\My Documents\My Pictures\Scan Pictures\20121109\Image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460"/>
            <a:ext cx="9144000" cy="69141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electrical division\My Documents\My Pictures\Scan Pictures\20121109\Image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84" y="0"/>
            <a:ext cx="8348840" cy="2000240"/>
          </a:xfrm>
          <a:prstGeom prst="rect">
            <a:avLst/>
          </a:prstGeom>
          <a:noFill/>
        </p:spPr>
      </p:pic>
      <p:pic>
        <p:nvPicPr>
          <p:cNvPr id="3075" name="Picture 3" descr="C:\Documents and Settings\electrical division\My Documents\My Pictures\Scan Pictures\20121109\Image5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00" y="2143116"/>
            <a:ext cx="9046500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electrical division\My Documents\My Pictures\Scan Pictures\20121109\Image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643998" cy="67098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electrical division\My Documents\My Pictures\Scan Pictures\20121109\Image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98412"/>
            <a:ext cx="6786610" cy="67288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electrical division\My Documents\My Pictures\Scan Pictures\20121109\Image1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4005864"/>
          </a:xfrm>
          <a:prstGeom prst="rect">
            <a:avLst/>
          </a:prstGeom>
          <a:noFill/>
        </p:spPr>
      </p:pic>
      <p:pic>
        <p:nvPicPr>
          <p:cNvPr id="8195" name="Picture 3" descr="C:\Documents and Settings\electrical division\My Documents\My Pictures\Scan Pictures\20121109\Image1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4508"/>
            <a:ext cx="9144000" cy="27021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2083030" cy="114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571612"/>
            <a:ext cx="880477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0"/>
            <a:ext cx="2571768" cy="135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710" y="1785926"/>
            <a:ext cx="1035569" cy="88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14884"/>
            <a:ext cx="4857784" cy="119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0022" y="5072074"/>
            <a:ext cx="4073978" cy="9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9024968" cy="101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214686"/>
            <a:ext cx="8939242" cy="126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866</TotalTime>
  <Words>28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Bauhaus 93</vt:lpstr>
      <vt:lpstr>Calibri</vt:lpstr>
      <vt:lpstr>Lucida Sans Unicode</vt:lpstr>
      <vt:lpstr>Simplified Arabic</vt:lpstr>
      <vt:lpstr>Tahoma</vt:lpstr>
      <vt:lpstr>Times New Roman</vt:lpstr>
      <vt:lpstr>Verdana</vt:lpstr>
      <vt:lpstr>Wingdings 2</vt:lpstr>
      <vt:lpstr>Wingdings 3</vt:lpstr>
      <vt:lpstr>Concourse</vt:lpstr>
      <vt:lpstr>PowerPoint Presentation</vt:lpstr>
      <vt:lpstr>بسم الله الرحمن الرحيم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aa</dc:creator>
  <cp:lastModifiedBy>Maher</cp:lastModifiedBy>
  <cp:revision>112</cp:revision>
  <dcterms:created xsi:type="dcterms:W3CDTF">2011-01-21T16:38:02Z</dcterms:created>
  <dcterms:modified xsi:type="dcterms:W3CDTF">2024-11-11T17:14:10Z</dcterms:modified>
</cp:coreProperties>
</file>