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7"/>
  </p:handoutMasterIdLst>
  <p:sldIdLst>
    <p:sldId id="342" r:id="rId2"/>
    <p:sldId id="256" r:id="rId3"/>
    <p:sldId id="316" r:id="rId4"/>
    <p:sldId id="319" r:id="rId5"/>
    <p:sldId id="326" r:id="rId6"/>
    <p:sldId id="334" r:id="rId7"/>
    <p:sldId id="337" r:id="rId8"/>
    <p:sldId id="338" r:id="rId9"/>
    <p:sldId id="339" r:id="rId10"/>
    <p:sldId id="340" r:id="rId11"/>
    <p:sldId id="341" r:id="rId12"/>
    <p:sldId id="328" r:id="rId13"/>
    <p:sldId id="329" r:id="rId14"/>
    <p:sldId id="330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49" autoAdjust="0"/>
  </p:normalViewPr>
  <p:slideViewPr>
    <p:cSldViewPr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BF9678-A083-494C-AC8A-EF752914DE07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E27A4E-C6BA-40F3-819A-B6A2B56AC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38:30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0,'0'0,"0"0,0 21,0 1,0-22,0 21,0-21,0 42,0-42,0 21,-21-21,21 21,0-21,0 22,0-1,0 21,0-21,0 0,0 1,0-22,0 42,-21-42,-1 21,22-21,0 21,0 0,0 1,0-1,0 0,0 0,0-21,0 21,0 0,0-21,0 22,0-1,-21 21,21-21,0 0,0 1,0-1,0 0,0 0,-21-21,21 21,0-21,0 43,0-43,-21 21,21-21</inkml:trace>
  <inkml:trace contextRef="#ctx0" brushRef="#br0" timeOffset="2354">106 43,'21'0,"-21"0,42 0,-42 0,21 0,1-22,-1 22,0 0,0 0,0 0,-1 0,-20 0,43 0,-43 0,42 0,-42 0,21 0,-21 0,21 0,-21 0,43 0,-43 22,21-1,0-21,-21 21,0-21,21 21,0 0,-21 22,0-43,0 21,0 0,0 0,0 0,0-21,-21 0,0 43,0-43,21 0,-21 21,21 0,-21-21,-1 0,22 0,-21 21,0-21,0 0,0 0,21 21,-43-21,43 0,-20 0,-1 0,0 0,21 0,-21 0,0 0,-1 0,1 0,21 0,-42 0,42 0,0 0,21 21,-21-21,21 43,-21-22,21-21,1 21,-22-21,0 21,0 0,21 1,-21-22,0 21,21 0,-21-21,0 21,0 0,0 0,0 1,0-22,21 42,-21-21,0 0,21 0,-21 1,0-1,0-21,0 21,0 0,0-21,20 21,2-21,-22 21,0 22,21-43,-21 0</inkml:trace>
  <inkml:trace contextRef="#ctx0" brushRef="#br0" timeOffset="10569">1226 0,'0'0,"0"43,0-43,0 42,0 0,0 1,0-1,0-21,0 0,0 43,0-43,0-21,0 42,0 1,0-43,0 42,0 0,0-42,0 21,0 1,0-1,0 0,0 0,0 0,0 0,0 22,0-22,0 0,0-21,0 42,0-42,0 43,0-43,0 21,0 0,0 0,0 0,0 1,0-1,0 0,0-21</inkml:trace>
  <inkml:trace contextRef="#ctx0" brushRef="#br0" timeOffset="39746">634 572,'0'0,"0"0,0 21,0 0,0 0,0 0,0 1,0-1,0 0,0-21,0 42,0-42,0 21,0 1,0-1,0 0,0 0,0 0,21-21,0 21,-21-21,21 0,1 0,-1 0,0 0,-21 0,42 0,-42 0,21 0,-21 0,22 0,-1-21,-21 21,21-21,0 21,-1-21,-20 21,0-21,0 0,0-1,0 22,0-21,0 0,0 0,0 21,0-42,0 42,0-22,0 1,0 0,0 0,0 0,0 0,0-1,0 22,0-42,0 42,0-21,0 21,0 21,0 0,0 0,0-21,0 43,0-43,0 21,0 0,0 0,0 0,0 1,0-1,0 0,0-21,0 42,0-42,0 21,0-21,0 22,0-1,0 0,21-21,-21 21,22 0,-22 0,21-21,-21 0,21 0,0 22,0-22</inkml:trace>
  <inkml:trace contextRef="#ctx0" brushRef="#br0" timeOffset="49866">1542 741,'21'0,"-21"0,21 0,1 0,-1 0,0 0,-21-21,21 21,0 0,22-21,-43 0,0 21,0-22,0 1,0 0,0 0,0 0,0 0,0 21,0-22,-22 22,22-21,-21 21,0 0,0-21,21 0,-21 21,0 0,-1 0,1 0,21 0,-21 0,1 42,20-21,-21-21,21 22,0-22,-21 21,21-21,-22 21,22 0,0-21,0 21,0 0,0 1,0-1,0 0,0 0,0 0,0-21,0 43,0-43,0 42,0-42,0 21,0 0,22 0,-22-21,0 22,0-22,21 21,-21-21,21 0,-21 0,41 0,-41 0,43 0,-43 0,21 0,0 0,0 0,0 0,0 0,1 0,-1 0,-21 21,42-21,-42 0,42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39:28.5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466 24,'-20'0,"-1"-21,21 21,-21 0,1 0,-1 0,1 0,20 0,-41 0,41 0,-21 0,0 0,1 0,-1 0,1 0,-22 0,42 21,-20-21,0 43,-1-43,1 21,20 0,-21-1,0 1,21 1,0-22,0 21,0 0,0 0,-20 0,20 0,0 1,0-22,0 21,0-21,0 42,0-42,0 20,0 1,0 1,0-22,0 21,0 0,0 0,0 0,0-21,0 43,0-43,0 21,0 0,0-1,0 1,0-21,0 21,0 1,0-1,0-21,0 42,20-42,-20 21,0-21,21 43,-21-43,0 21,0 0,0-1,21-20,-21 21,20-21,1 21,19 22,-18-43,-2 0,0 21,-20-21,21 0,-1 0,1 0,0 0,-1 0,1 0,-21 0,20 0,1 0,-21-21,20 0,-20 21,0-22,21 22,-21-21,0 0,0 1,0-1,0 0,0-1,0 22,0-21,0 0,0 21,0-21,0 0,0 0,0-1,0 22,0-21,0 0,-21 21,21-20,-41-1,41 0,-20 21,-1 0,1 0,20-22,-42 22,42 0,-20-21,-1 21,1 0,0 0,-2 0,2 0,0 0,-1 0,21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39:59.2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8763 741,'0'0,"0"0,0 0,21 0,0 0,1 0,-22 21,21-21,-21 0,42 22,0-22,-42 0,43 21,-43-21,21 0,0 21,-21-21,0 0,-21 0,21 21,-21-21,21 0,-43 21,22 0,0-21,-21 43,42-43,-21 0,-1 0,22 0,-21 0,21 0,0-21,-21-1,21 22,0-21,0 0,0 0,0 0,0 21,0-43,0 43,0-42</inkml:trace>
  <inkml:trace contextRef="#ctx0" brushRef="#br0" timeOffset="12223">5969 0,'21'0,"0"22,1-1,-22-21,21 21,0-21,21 21,-21 0,1 0,-1 1,0-1,-21-21,42 42,-42-21,43 22,-22-22,0 0,-21 0,0 0,42 0,-42 22,21-22,1 0,-1 0,0 0,-21 1,21 20,-21-42,21 21,-21-21,21 42,1-42,-1 22,0-1,0 21,-21-21,21 0,0 1,1-22,-22 21,21-21,-21 21,21-21,0 21,0 0,-21-21,43 21,-22 1,0-22,-21 21,21 0,-21-21,21 21,0 0,1 0,-1 1,0-1,-21-21,21 21,0-21,0 41,-21-41,22 21,-1-21,-21 0,42 22,-21-1,-21-21,0 21,21-21,1 21,-22 0,21-21,-21 21,0 1,21-1,0-21,0 42,-21-42,21 21,1 0,-22-21,42 0,-42 0</inkml:trace>
  <inkml:trace contextRef="#ctx0" brushRef="#br0" timeOffset="15632">7091 1396,'0'0,"0"0,21 0,0 0,0 0,-21 0,22 0,-1 0,-21 0,21 0,-21 0,21 22,0-22,-21 0,21 21,-21-21,43 0,-43 21,21 0,-21-21,0-21,0 0,0 21,0-21,0-1,0 1,0 21,0-42,0 42,0-42,0 42,0-22,0 1,0 0,0 0,0 21,0-21,0 21,0-43,0 43,0-21,-21 21,0 0,-1 0,22 0,-42 21,42-21,-21 22,0-1,0 0,-1 0,1 0,21-21,0 21,-21 22,21-22,0 0,0 0,-21 0,21-21,0 22,0-1,0-21,21 0,-21 0,21 0,-21 0,43 0,-43 0,21 0,0 0,-21-21,0 21,0-22,0 1,0 0,0 0,0 21,-21 0,21 0,0-21,-21 0,21 21,0-22,0 22,-22-21,1 21,21 0,0 0,21 0,1 0,-22 0,42 0</inkml:trace>
  <inkml:trace contextRef="#ctx0" brushRef="#br0" timeOffset="26359">6646 1248,'0'0,"-42"0,21 0,-43 0,64 0,-21 0,0 0,-21 0,21 0,-1 0,1 0,0 0,0 0,0 0,0 0,-1 0,1 0,-21 0,42 0,-42 0,-1 0,1 0,42 0,-42 0,-1 0,43 0,-42 0,42 0,-21 0,0 0,-1 0,1 0,0 0,0 0,0 0,21 0,-43 0,43 0,-21 0,0 0,0 0,0 0,0 0,-1 0,1 0,0 0,0 0,21 0,-42 0,42 0,-22 0,1 0,0 0,0 0,0 0,0 0,-1 0,-20 0,21 0,0 0,21 0,-43 0,43 0,-42 0,0 0,42 0,-21 0,-1 0,1 0,0 0,0 0,0 0,0 0,21 0,-22 0,1 0,21 0,-21 0,0 0,0 0,0 0,-1 21,1-21,0 22,0-22,0 0,21 0,-21 0,-1 21,22 0,-21-21,-21 21,42-21,-21 21,0-21,-22 0,43 21,-21-21,0 0,0 22,21-1,-21-21,21 0,-43 42,43-42,-21 0,0 0,0 0,21 0,-21 0,-1 0,1 0,0 42,0-42,0 0,21 0,-43 0,22 0,21 22,0-22,0 21,-21 0,21 0,0-21,0 21,0 0,0 1,0-1,0 0,0 0,0-21,0 42,0-42,0 43,0-43,0 21,0 0,0 0,0 0,0 1,0-1,0 0,0-21,-21 42,21-42,0 21,0 1,0-1,0 0,-21-21,21 21,0 0,0 0,0-21,0 22,0-1,0-21,0 21,0 0,0 0,0-21,0 21,0 1,0-1,0 0,0-21,0 42,0-42,0 21,0 1,0-1,0 0,0 0,0 0,0 0,0 1,0-1,0-21,0 42,0-42,0 21,0 0,21 1,-21-1,0 21,0-21,0 0,21 1,0-22,-21 21,0 0,21 0,-21-21,22 21,-1-21,0 21,-21-21,42 22,-21-22,22 21,-43-21,21 0,42 21,-41-21,20 0,0 21,1-21,-1 0,0 0,-21 0,1 0,-1 0,21 0,-21 0,22 0,-22 0,0 0,0 0,0 0,22 0,-22 0,0 0,0 0,-21 0,42 0,-42 0,22 0,-1 0,0 0,21 21,-21 0,1-21,20 0,-21 0,0 0,43 0,-22 0,-42 0,42 0,-20 0,-1 0,0 0,0 0,0 0,0 0,1 0,20 0,-21 0,0 0,0 0,1 0,-22 0,42 0,-42 0,42 0,1 0,-43 0,21 0,0 0,0 0,21-21,-42 21,22 0,-1 0,0 0,0 0,0-21,0 21,22-21,-22 0,0 21,-21 0,21-21,0 21,1-22,-22 22,21 0,0-21,0 0,21 21,-20-21,-22 0,42 21,-21-43,-21 43,21-21,-21 21,21-42,1 42,-1-21,-21 21,0-43,21 43,-21-21,21 21,-21-21,21 0,-21 21,0-21,21 21,-21-43,22 43,-1-21,-21 21,0-21,0 0,21 0,-21 21,0-21,21-1,0 22,-21-21,0 21,0-21,0 0,21 21,-21-21,22 21,-22-21,21 21,0-22,-21 1,21 21,-21-21,0 0,21 0,0 21,-21-21,0 21,0-22,0 22,0-21,0 0,0 21,0-21,0 0,0 0,0-1,0 22,0-42,0 42,0-42,0-1,0 43,0-42,0 42,0-21,0 0,0 0,0 21,0-22,0 1,-42 0,42 0,0 0,0 0,-21-1,21 1,0 21,-21-21,21 0,-21 0,21 21,-22-21,22-1,-21 22,0-21,21 21,-21-21,21 21,0-42,-21 42,21-21,-21 21,-1-22,22 1,-21 21,21-21,0 21,-21-21,21 0,-21 21,21-21,0 21,0-22</inkml:trace>
  <inkml:trace contextRef="#ctx0" brushRef="#br0" timeOffset="34392">4339 3069,'-21'0,"0"0,21 42,0-42,-21 21,21-21,-21 21,-1-21,1 43,0-22,0 0,0 0,0 21,-1-42,22 21,-21-21,0 42,0-21,21 0,0-21,-21 21,21-21,-43 0,43 22,-21-1,-21 0,21-21,0 42,-22-21,1 1,-22-1,43 0,0-21,-21 63,21-63,-22 43,22-43,0 0,-21 0,20 42,1-42,-21 0,21 0,0 42,-22-42,22 0,0 0,-21 43,-1-43,22 21,0-21,-21 0,20 21,-20-21,21 0,0 0,-22 21,43-21,-21 0,0 21,0-21,0 0,-22 22,22-22,0 0,-21 0,-1 0,43 21,-21-21,-21 0,0 21,20-21,-41 0,63 0,-42 0,-1 0,1 0,0 21,-22-21,22 0,-1 21,-41-21,20 43,22-43,-22 0,-41 42,62-42,1 0,0 21,-1-21,22 0,-21 0,-1 0,-20 21,42-21,-22 21,1 22,21-43,0 0,-22 0,-20 0,42 0,-64 0,22 42,20-42,1 0,21 0,0 0,21 0,-43 21,22-21,0 0,0 0,21 0,-43 0,22 0,0 21,21-21,-42 0,-1 0,43 0,-42 22,21-22,0 0,0 0,-1 0,-20 0,42 21,-21-21,0 0,0 21,21-21,-43 0,22 0,-21 21,21-21,-22 0,1 0,0 0,-22 0,22 0,-1 0,43 0,-42 0,42 0</inkml:trace>
  <inkml:trace contextRef="#ctx0" brushRef="#br0" timeOffset="37703">4043 3111,'0'0,"21"0,0 0,0 0,22-21,-43 0,21 21,0-22,-21 22,21 0,-21-21,21 0,1 21,-22-21,21 0,0 21,0-21,-21 21,21 0,-21 0,0 42,0-21,0 0,0 0,0 1,0-1,0 0,0 21,0-21,0 1,0-1,0-21,0 42,0-42,-21 21,21 0,0 0,0 0,0-21,-21 42,21-21,0 0,-21-21,0-21,-1 0,1-21,0 42,0-42,0 42,0-21,21 21,-22-21,1 0,0 0,21 21,0-21,0-1,0 22,0-21,0 21,0-21,0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40:40.9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470 1005,'0'0,"0"42,0-42,0 41,0 1,0 0,0-1,0-41,0 63,21-20,-21-2,0-20,0 21,0-1,22 1,-22-21,0 0,0 0,0-1,0 1,0 0,42 21,-42-42,0 0,0-21,0 0,0 0,0-20,0 20,0 0,0 0,0 0,0 0,0-20,0 20,0 0,0 0,0 21,0-41,0 41,0-22,0 1,0 0,0 0,0 21,0-21,0 1,0-1,0 21,0-42,0 42,0-21,0 0,0 1,0-22,0 21,0 0,0 0,0 1,0-1,0 21,0-21,0 21,0-42,0 42,0-21,0 1,20-1,1 0,0 0,22 21,-43 0,41-21,1 21,-42 0,22 0,-1 0,20 0,-41 0,42 42,-42-42,43 21,-22 0,20-1,-41 1,21-21,-21 21,22 21,-1-21,-21-1,0 1,0 0,0 0,0-21,0 42,0-42,0 20,0 22,0-21,0 0,0 0,-21-1,21-20,-22 0,22 21,-21-21,0 0,1 0,-1 0,0 0,21 0,-22 0,22 0,-42 0,42 0,-20 0,20 0,-21 0,0 0,-1 0,1 0,0 0,1 0,20 0,0 0,-21-21,21 1,21 20,-21 0,20 20,1 1,0 0,1 0,-1 0,0 1,-1-2,22 1,-42 0,0-21,43 42,-43-21,21-1,-1 1,1-21,-21 21,21 0,1-21,-22 21,21-21,-21 21,21-1,-21-20,20 21,1-21,0 0,-21 0,43 0,-43 0,41 0,-41 0,21 0,0 0,1 0,-22 0,21-41,-21 20,0 0,0-21</inkml:trace>
  <inkml:trace contextRef="#ctx0" brushRef="#br0" timeOffset="4696">1352 1234,'0'0,"0"21,0 0,0-21,0 43,21-2,-21-41,22 42,-22-21,0 0,21 20,-21-41,0 21,0-21,21 42,-21-42,20 21,-20-1,0 1,21-21,-21 0,21 0,1 0,-1 0,-21 21,21-21,-1 0,-20 0,21 0,0 0,1 0,20 0,-42 0,0 0,0-42,0 42,20-41,-20 41,0-21,0 0,0 0,0 0,0 1,0-1,0 0,0 21,0-42,0 42,0-21,0 1,0-2,0-20,0 42,0-21,0 0,0 1,0-1,0 21,0-21,-20 21,20 21,0 0,0-1,0-20,0 21,0 0,0 0,0 0,0 21,20-42,-20 21,0 0,21-21,-21 21,0-21,21 42,-21-42,0 20,0-20,22 21,-1 0,0 0,-1 0,22-21,-42 21,22-21,-22 0,0 0,0 0,-22-21,1 0</inkml:trace>
  <inkml:trace contextRef="#ctx0" brushRef="#br0" timeOffset="8257">1982 630,'0'42,"0"-42,0 42,0-1,0 1,0-21,0 20,43 22,-43-42,0 20,21 22,-21-42,0 20,0-20,0 0,0 0,21 20,-21-41,0 21,0 21,0-42,0 21,0 1,0-2,0-20,0 21,0 0,0 0,0 0,41 0,-41-1,0-20,0 42,0-42,0 42,0-42,0 21,0-1,0 1,21 0,1-21,-22 21,0 0,0 0,0-21,0 41,0-41</inkml:trace>
  <inkml:trace contextRef="#ctx0" brushRef="#br0" timeOffset="10225">2339 1444,'0'0,"42"-21,-20 21,-22 0,21-21,-21 21,21 0,-1-21,1 21,-21-21,21 21,-21-21,0 1,0-2,0 1,0 0,0 0,0 21,0-21,0 1,0 20,-42-21,42 0,-41 0,41 21,-21-21,-1 0,1 21,21 0,-41 0,41 0,-21 0,21 0,-21 21,21-21,0 21,-22-21,22 21,0-21,0 42,0-42,0 41,0-41,0 21,0 0,0 0,0 1,0-2,0 1,0-21,0 21,0-21,0 42,0-42,0 21,0-1,0 1,0-21,22 21,-22 0,21 0,-21 0,21-1,-21-20,41 21,-41-21,0 21,21 0,-21-21,22 21,-22-21,42 0,-42 0,41 0,-41 0,21 0,1 0,-1 0,0 0,-21-21,41 0,-41 0</inkml:trace>
  <inkml:trace contextRef="#ctx0" brushRef="#br0" timeOffset="17784">3075 1005,'0'0,"0"0,0-21,0 0,0 1,0 20,0-42,0 42,0-21,0 21,0-21,0 0,0-20,0 41,0-21,0 0,0 21,0 0,0 42,0-21,0-1,0 1,41 42,-41-63,0 21,0-1,0 22,0-21,0 0,21 20,-21-41,0 21,0 21,0-21,22 0,-22-1,0 1,0-21,0 42,0-42,0 43,0-23,0 1,21 21,0-21,-21-21,0 21,0-21,0 20,0 1,0 0,0-21,20 21,-20 0,0-21,0 21,0-1,21 1,-21 0,0 0,0 0,0 0,43-1,-43 1,0-21,0 0</inkml:trace>
  <inkml:trace contextRef="#ctx0" brushRef="#br0" timeOffset="21416">3767 68,'-21'0,"0"0,1 0,-1 0,0 0,-22 0,2 0,20 0,0 0,-22 0,22 0,1 0,-22 0,20 0,1 0,0 0,-20 0,-2 0,22 0,-20 0,-1 0,20 0,1 0,-20 0,-1 0,20 0,1 0,0 0,1 0,-1 0,21 0,-43 0,43 0,-21 0,0 0,1 0,-1 0,0 0,-1 0,1 0,21 0,-41 0,41 0,-42-41,42 41,-22 0,1 0,0 0,-20 0,20 0,-1 0,1 0,0 0,1 0,-1 0,21 0,-43 0,43 0,-21 0,0 0,1 0,-1 0,0 0,-1 0,1 0,0 0,1 0,20 0,-21 0,21 0,-21 0,-1 0,1 0,0 0,1 0,-1 0,0 0,21 0,-22 0,-20 0,42 0,-20 0,-1 0,0 0,-1 0,1 0,0 0,1 0,-1 0,0 0,21 0,-43 0,43 0,-21 0,-20 0,41 0,-43 20,22-20,0 0,1 21,-1-21,0 0,-1 0,1 21,0-21,21 20,-41-20,-2 0,1 21,1 1,20-22,-22 0,2 20,20 1,-43-21,64 0,-62 41,41-41,-22 0,22 0,1 0,20 0,-42 43,-1-23,43-20,-41 0,41 0,-42 21,42-21,-43 0,22 21,21-1,-41-20,41 0,-21 43,-22-43,43 0,-41 41,41-41,-21 0,0 21,-1-21,22 20,-21 1,0-21,1 22,-1-22,0 20,21 1,-43 0,43-1,-21 1,1-21,-1 42,0-42,21 21,-22-21,1 21,21-1,-21-20,21 21,-20 21,-1-42,0 41,21-41,-22 42,22-42,0 21,0-21,-21 21,21 0,0-21,0 20,0-20,-41 42,41 0,-21-1,21-41,0 42,0-42,0 42,0-42,0 21,0-1,0 1,0-21,0 21,0-21,-21 21,21-21,0 43,0-43,0 20,0 1,0 0,0 0,0 0,0 0,0-1,0 1,0-21,0 21,0 21,0-42,0 21,0-1,0 1,0 0,0 0,0 0,0-21,0 21,0 20,0-41,21 42,-21-42,21 42,-21-42,20 20,1 1,-21 0,21 0,1 0,-22-21,42 41,-22-20,-20 0,21-21,-21 21,21 0,1 0,-1-1,20 22,-41-42,42 21,-42 0,43 0,-43-1,21 1,20 0,-41 0,43-21,-22 21,0-21,-21 0,41 21,-20-1,1-20,20 42,-22-42,1 0,0 21,-21 0,43-21,-43 0,41 41,-20-41,22 0,-22 0,20 42,-41-42,21 0,0 0,1 21,-1 0,0-21,-1 0,-20 0,42 0,-42 0,43 0,-43 0,21 0,-1 0,22 0,-20 0,-1 0,0 0,-1 0,1 0,-21 0,43 0,-43 0,42 0,-42 0,41 0,2 0,-1 0,20 0,2 0,-2 0,2 41,-2-41,22 0,-20 0,-22 0,63 0,-64 0,44 0,-44 0,23 0,-22 0,20 0,-19 0,19 0,-62 0,64-20,-43 20,41-21,-40 21,20-21,20 0,-19 21,-22-42,20 42,23-41,-64 41,41-21,-20 21,22-21,-22 0,-21 21,41 0,-41-21,42 1,-42 20,43-21,-22 0,-1 21,-20-21,21 21,-21-21,21 0,1 1,20-1,-42 0,41 0,-41-21,0 22,43-1,-43-21,0 21,21 0,0 21,-21-20,0 20,0-42,0 42,20-21,-20 21,21-21,-21 0,0 1,0 20,21-21,-21 0,0 0,22 0,-22 0,0 21,0-20,21-1,-21 21,0-21,0 0,0 0,0 21,0-21,0 1,0-1,0 0,21 21,-1-21,-20 0,0 21,0-41,0 20,0 0,0 0,0 21,0-21,42 0,-42 1,0-2,0 22,0-42,0 42,0-42,0 42,0-20,0-1,0 0,0 0,0 0,0 0,0 1,0 20,0-42,0 42,0-42,0 42,0-21,0 1,0-1,0 0,0 0,0 0,0 0,0 21,0-41,0 41,0-21,0 21,0-21,0 0,0 1,0-1,0 0,0 0,0 21,0-42,0 42,0-20,0 20,0-21,-21 0,21 21,0-20,0-2,-21 1,21-20,-20 41,-1-21,21 1,-43-2,43-19,0 20,-21 0,21 21,0-42,0 42,0-21,0 1,0-1,0 0,0 1,0-2,-21 22,21-21,0 21,0-20,-20-1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39:35.0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285 115,'0'0,"43"0,-1 0,64 0,21 0,-22 0,43 0,0 0,-1 0,23 0,-22 0,-22 0,1 0,-21 0,-1 0,-21 0,-20 0,41 0,-41 0,21 0,-23 0,23 0,-22 0,43 0,21 0,-22 0,22 0,-21 0,21 0,-44 0,-19 0,-1 0,1 0,-22 0,22 0,-22 0,-1 0,2 0,-1 0,22 0,-1 0,-21 0,1 0,20 0,-42 0,42 0,-42 0,0 0,22 0,-1 0,-21 0,21 0,1 0,20 0,-20 0,20 0,-22 0,2 0,-1 0,0 40,-20-40,-22 0,21 0,-21 0,42 0,-42 0,21 0,22 40,-22-20,0-1,0 22,0-21,0 19,1-19,19 20,-41-1,0-39,0 40,42-21,-42 2,0 19,0-40,0 39,43 2,-43-2,0-19,0 0,0 40,42-40,-42-1,0 1,0 0,0 1,0 18,0-39,0 40,21 20,-21-40,0-20,0 39,0 2,0-21,21 19,-21-19,0-20,0 39,0 1,0-40,0 40,0 0,0-40,0 40,0-1,0-39,0 41,0-2,0-39,0 40,0 0,0 0,0-1,0-39,0 41,0-2,0-39,0 40,0 0,0 0,0-40,0 39,0-39,21 20,-21 1,0-1,0-1,0 1,0-1,0 1,0-20,-21 40,21-40,-21 20,-21 0,21-20,-22 19,43-19,-63 20,21-20,0 0,0 21,-1-21,22 20,-21-1,21-19,0 0,-1 0,22 0,-42 0,0 0,-1 0,23 40,-1-40,-21 0,-1 0,22 0,-63 0,41 0,1 0,21 0,-22 0,1 0,1 0,20 0,-22 0,-20 0,63 0,-43 0,1 0,-21 0,20 0,1 0,-22 0,2 0,20 0,-1 0,-20 0,63 0,-21 0,-1 0,1 0,-21 0,21 0,-22 0,22 0,-20 40,-1-40,-22 0,22 0,-1 0,-20 0,42 0,0 0,-22 20,1-20,0 0,0 20,0-20,21 0,-22 0,1 0,0 20,42-20,-21 0,-43 0,43 20,0-20,-22 0,43 0,-42 0,42 0,-20 0,-44 0,22 0,0 0,-1 0,1 0,-21 0,-1 0,22 0,-21 0,0 0,42 0,-22 0,-41 0,41 0,1 0,0 0,-1 0,2 0,-1 0,20 0,1 0,0 0,0 0,0 0,0 0,-1 0,1 0,0 0,0 0,21 0,-42 0,-1 0,43 0,-42 0,1 0,41 0,-43 0,43 0,-21 0,21 0,-42-20,42 20,-21 0,-1 0,-20 0,0-20,21 0,-1 0,-41 0,42 0,0 20,-21-20,21 0,0 20,21-19,-42-1,42 20,-43 0,22-21,0 1,0 20,21-19,-43-1,22 0,0 0,21 20,0-20,-21 20,0-39,21 0,-21 39,21-20,-43-1,43-18,-42 19,22-20,20 40,0-20,-21-20,-1 20,22 0,0 1,-21-22,0 21,21 1,0-1,-21-21,0 22,21-1,0 0,0 0,0 1,-21-2,21 1,0 0,-22-19,22 19,0-1,0 2,0 19,0-40,-21 20,21 0,0 20,0-20,0 1,0-1,0 0,0 1,0-1,0-1,0 21,0-39,0-1,0 40,0-40,0 40,0-20,0 20,0-20,0 0,0 0,0 1,0 19,0-21,0 1,0 20,0-20,0 1,0-1,0 0,21-1,-21 21,0-19,0-1,43 0,-43 0,0 1,21 19,-21-21,0 21,21-20,-21 20,21-39,-21 39,21-20,-21 0,22 20,-1-21,-21 21,20-19,-20 19,0-40,42 20,-42 1,0 19,43-40,-43 40,0-20,0 0,21 1,0-1,0-1,-21 21,0-20,0 1,21 19,-21-40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39:52.0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0 855,'0'-41,"0"41,0-20,0-1,0 1,0-1,0 21,21-39,0 39,0-42,21 22,-20-1,-1 21,0-20,0 0,43-1,-22 0,0 1,-21 20,-21 0,22-19,-1 19,21-21,-42 21,42-20,-20 20,20-20,-42 20,42-22,-42 22,21-20,22 20,-43-20,42 20,0-21,-20 21,-1-20,-21 20,42 0,0-41,-20 41,20 0,-21-40,0 40,0 0,22-21,-22 21,0-20,0 20,0 0,-21 0,43-20,-22 20,21-21,-21 21,22 0,-1-21,0 21,-20 0,20 0,0-20,1 20,62-20,-20-20,-21 40,-1-21,-21 21,1 0,-1 0,0 0,1 0,-22 0,42 0,1 0,-22 0,1 0,-43 0,42 0,0 0,-42 0,43 0,-1 0,-42 0,42 0,-21 0,43 0,-64 0,42 0,1 0,41 0,-20 0,-22 0,-42 0,42 0,1 0,-43 0,42 0,-42 0,21 0,22 0,-22 0,0 0,42 0,-41 0,41 0,22 21,-22-21,-20 0,20 0,1 0,-43 0,0 0,21 0,-21 0,-21 0,43 0,-1 0,-42 0,42 0,1 0,-43 0,42 0,0 20,-20-20,-1 0,21 0,0 0,1 0,-22 0,42 20,22-20,-43 0,1 0,41 0,-41 0,-1 0,0 20,-20 0,-1-20,0 0,21 0,-21 0,22 0,20 0,-20 42,20-42,-21 0,22 20,21-20,-43 20,0-20,22 0,-22 21,0-21,-42 0,43 0,-1 0,0 0,-20 0,-1 20,0-20,0 0,-21 0,21 0,0 0,1 20,20-20,0 0,-21 0,22 21,20-21,43 0,-42 0,-1 20,1 21,-22-41,0 0,1 0,-22 0,0 0,21 0,1 0,-22 0,21 0,-21 0,0 40,1-40,-22 0,42 0,-21 22,0-22,-21 0,43 0,-1 0,-21 20,0-20,-21 0,43 0,-43 0,21 0,0 0,0 0,21 0,1 0,-22 0,21 0,-21 0,1 0,-1 0,0 20,-21-20,21 21,0-21,0 0,-21 0,43 0,-43 0,42 39,-42-39,21 0,0 0,1 0,-1 0,0 21,21 0,-42-21,21 20,1 0,-1-20,0 21,0-1,0 1,0-21,-21 21,22-2,-1 1,0 1,0-1,0 21,-21-41,43 41,-43-41,21 20,0 1,0-1,0 0,-21 1,21-21,1 20,-22-20,42 41,-42-41,21 21,0-21,-21 20,21 1,22-21,-43 0,42 19,-42-19,21 20,0-20,1 20,-22-20,21 22,21-2,-42 0,21-20,0 21,-21-21,22 0,-1 20,0 0,-21-20,42 0,-42 0,21 22,1-22,-1 0,0 0,0 19,0-19,0 0,1 20,-1-20,21 0,-21 21,0-21,1 0,20 20,-21-20,-21 0,42 20,1-20,-43 0,42 0,-42 0,21 0,-21 0,21 0,22 0,-22 0,0 0,0 0,0 0,1 0,-22 0,42 0,-42 0,21 0,0 0,0 0,1 0,-1 0,0 0,-21 0,21 0,-21 0,42 0,-20 0,-1 0,-21 0,42 0,-42 0,21 0,0 0,1 0,-1 0,21-20,-21 20,0 0,-21 0,22 0,-22 0,42 0,-42 0,21-20,-21 20,21 0,0 0,-21 0,22 0,-1 0,0 0,0 0,-21 0,42 0,-20-21,-1 21,-21 0,42-20,-21 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44:35.6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693 837,'0'20,"0"-20,-21 42,21-20,0 19,-22-41,22 21,0 0,0 0,-21 1,21-2,0 1,0-21,0 42,0-42,0 42,-21-21,21-21,0 21,0 0,0-1,0 1,0 1,0-1,0 0,-21 20,21-20</inkml:trace>
  <inkml:trace contextRef="#ctx0" brushRef="#br0" timeOffset="1984">650 857,'0'0,"22"-20,-1 20,0 0,-21 0,21-21,-21 21,41 0,-41 0,43 0,-43 0,21 0,-21 21,21-1,-21-20,21 21,0 0,-21 1,0-1,22-21,-22 20,0 1,0-21,0 21,0 0,0 1,0-22,0 20,0 1,0 0,0 0,0-21,0 42,0-42,0 0,-22 21,1-21,21 0,-21 0,0 0,0 21,21-21,-21 0,-1 0,2 0,-1 21,21-21,-42 0,-1 0,43 0,-21 0,21 0,0 0,21 20,-21-20,43 0,-43 0,21 0,-21 0,21 21,0 1,-1-1,2 0,-22-1,0-20,21 21,-21 0,0-21,42 22,-42-1,0-1,0 1,21-21,-21 21,0 0,0 1,21-22,1 20,-22-20,21 0,-21-20,0 20,0-22</inkml:trace>
  <inkml:trace contextRef="#ctx0" brushRef="#br0" timeOffset="8392">1200 1255,'0'0,"0"21,0 1,0-22,0 42,0-1,0-41,21 21,0-21,-21 22,0-1,0-1,0-20,0 21,0 0,0-21,0 21,21-21,-21 0,20 22,-20-22,22 20,-22-20,21 0,0 0,0 0,0 0,0 0,1 0,-22 0,0-20,0 20,0-22,0 22,0-42,-22 42,22-21,0 21,0-20,0-1,0-1,-21 22,21-21,0 0,0 1,0 20,0-42,0 42,0-22,0 1,0 1,0-1,0 21,0 21,0-1,0 23,0-22,0 0,0 20,0-20,0 1,0-1,0-21,0 20,0-20,0 21,0 0,0-21,43 43,-43-43,0 20,0 1,21 0,0-21,-21 21,21-21,-21 0,21 0,-21 0,21 0</inkml:trace>
  <inkml:trace contextRef="#ctx0" brushRef="#br0" timeOffset="13695">1664 752,'0'0,"0"43,0-22,0 20,0-20,0 0,0 22,0-43,0 20,0 22,0-42,0 43,0-43,0 20,0 1,0 0,0 0,0-1,0 2,0-1,0-21,0 42,0-42,0 20,0 1,0 1,0-22,0 21,0 0,0-1,0 1,0-21,0 43,0-43,0 21,0-1,0 1,0 0,0 0,0 1,0-22,0 20,0-20,0 21,0 0,0-21,0 21,0-21</inkml:trace>
  <inkml:trace contextRef="#ctx0" brushRef="#br0" timeOffset="15271">1896 1550,'21'0,"1"-22,-22 22,0-21,21 0,-21 0,21 1,21-1,-42-1,0 1,0 0,0 1,0-1,0 0,0-1,0 1,-21 21,21 0,-42-20,42 20,-21 0,-1 0,1 0,0 0,21 0,-21 0,21 20,-21-20,21 43,0-43,0 21,0 0,0-1,-21 1,21-21,0 21,0-21,0 43,0-43,0 41,0-41,0 21,0 0,0 1,0-2,0 22,21-21,-21-1,21 23,-21-1,21-22,-21-20,42 0,-42 43,22-43,-1 21,0-21,-21 0,21 0,0 0,-21 0,21 0,1 0,-1 0,21 0,-42 0,0-21,0-1,21 22,-21-21,0 1,0-1,0 0,0 21,0-43</inkml:trace>
  <inkml:trace contextRef="#ctx0" brushRef="#br0" timeOffset="19216">2868 1025,'0'42,"0"-42,0 42,0-21,0-1,0 23,0-22,0 20,0 2,0-22,0 0,0 41,0-62,0 43,0-23,0 1,0 0,0 0,0 1,0-2,0 1,0 0,0 0,0-21,0 42,0-42,0 0</inkml:trace>
  <inkml:trace contextRef="#ctx0" brushRef="#br0" timeOffset="20504">3101 1088,'0'-21,"21"21,0-20,0-2,0 1,1 21,20-42,20 1,2 19,-43 22,0 0,-21-21,21 21,-21 0,22 21,-22 1,0-1,0-21,0 20,0 1,0 0,0-21,0 43,0-43,0 20,0 1,0 0,0 0,0-21,0 20,0 2,-22-22,22 21,-21-21,21 21,-21-21,0 21,0-1,0 1,21 1,-22-1,2-21,-1 0,0 0,21 0,-21 0,0 0,21 0,-22 0,22 0,0 0,22 0,-1 0,0 0,-21 0,42 0,-42 21,20-1,-20-20,22 21,-1-21,-21 43,0-22,21-1,-21-20,0 21,0 0,0 0,0-21,0 22,0-22,0 20,0-20,0 21,-21-21,21 21,-21-21,-1 0,22 21,-20-21,20 0,-42 0,42 0,-42 20,42-20,-22 0,1 0,0 0,21 0,0-20,21-1,-21 0</inkml:trace>
  <inkml:trace contextRef="#ctx0" brushRef="#br0" timeOffset="25319">2974 270,'-21'0,"-22"-20,43-1,-21 21,-42-21,41 0,2 21,-1 0,-21-21,-1 0,1 21,21 0,0 0,-22-21,43 0,-21 21,0 0,-21 0,21 0,-22-42,43 42,-21 0,0 0,-21 0,0 0,42 0,-21 0,-21 0,-1 0,1 0,0 0,42 0,-64-42,43 42,-21 0,42 0,-21 0,-1 0,1 0,0 0,-21 0,21 0,-21 0,-21 0,63 0,-43 0,1 0,0 0,21 0,-43 0,43 0,-21 0,20 0,1 0,-21 22,42-22,-42 20,20-20,-19 21,20-21,-21 0,20 21,-20-21,21 21,0-21,-22 0,1 21,0 21,42-42,-21 0,-22 0,22 0,-42 42,41-42,2 0,-22 0,21 21,21-21,-64 20,43-20,0 22,0-22,0 0,-1 21,1 0,0-21,0 0,21 20,-21-20,0 0,-22 42,22-20,0-22,0 21,0-21,-1 41,22-41,-41 42,41-42,-42 42,42-42,-43 21,43 21,-21-21,0 0,21-21,0 42,-42-21,42-1,0-20,0 21,0 1,0-1,0 0,0-1,0 22,-43 1,43-23,0-20,0 42,0-21,0 1,0 19,0-20,0 0,0 21,0-42,0 42,0-1,0-20,0 1,0-1,0 20,0-20,0-21,0 43,22-2,-22-41,0 21,21 0,-21 0,0-21,21 42,-21-42,21 42,-21-1,0-41,21 22,0-1,-21-21,22 21,-22 0,42-1,-42 1,42 1,-42-1,42 0,-42-1,21-20,0 42,0-42,21 43,-42-43,22 0,-1 0,-21 0,42 0,0 41,-42-41,43 0,-43 0,21 0,21 42,-42-42,21 0,1 0,20 0,0 21,-22 0,44 0,-43-21,-21 0,42 0,-42 0,43 0,-43 0,21 0,-21 21,21-21,0 0,0 0,-21 0,43 0,-22 0,-21 0,42 0,-42 0,21 0,43 0,-64 0,21 0,0 0,-1 0,2 0,-1 0,0 0,0 0,0 0,0 0,22 0,-43 0,42 0,-21 0,0 0,-21 0,22 0,-1 0,0 0,0 0,0 0,0 0,-21-21,22 21,-22 0,42-21,-42 21,21 0,0 0,-1 0,2 0,-1 0,0 0,0 0,0 0,0-21,1 21,-1-21,-21 21,42 0,-21-21,0 21,-21 0,22 0,-1-21,0 21,-21 0,21 0,-21 0,21-21,0 21,-21 0,22 0,-22 0,42 0,0 0,-42 0,20 0,23-20,-43 20,21 0,0 0,0 0,0 0,1 0,-1 0,-21 0,42 0,0 0,-42 0,43 0,-43 0,21 0,0 0,0 0,0 0,1 0,-1 0,0 0,-21 0,42 0,-22 0,2 0,-22 0,42 0,43 0,-43 0,-21 0,21 0,-20 0,-1 0,0 0,0 0,-21-21,21 21,-21 0,21 0,1 0,-22 0,21 0,-21 0,21 0,0 0,0 0,-1 0,-20 0,43 0,-22-43,0 43,-21 0,42 0,1 0,20-21,-42-20,1 41,-1 0,0 0,-21-21,21 21,0-22,0 22,22-21,-43 21,42 0,-21-20,-1 20,2 0,20-63,21 41,-63 22,22 0,-1 0,0-41,0 41,0-21,-21 21,0-41,0 41,0-22,0-20,0 42,0-21,0 1,0-1,0-1,0 1,0 0,0 21,0-41,0 41,0-43,0 22,0 1,0-1,0 0,0 0,-21-21,21 42,-21-21,21 21,-21-21,0-20,21 41,-22-22,22 1,-42 0,42 0,-42 1,42 20,-43-43,43 43,-20-42,-1 42,0-41,-43 41,64-21,-21 21,21-22,-21 1,21 21,-42-20,21-1,-1 0,22 21,-21-21,-21 0,21 0,0 0,-1 0,1 21,21-21,-21 21,0 0,21-20,-21 20,21 0,-21 0,-1-22,2 1,20 21,-21 0,0-21,21 21,-21-21,0 1,-1 20,1 0,0-21,21-1,-21 22,-21 0,20-42,1 42,21 0,-21 0,21 0,-21-20</inkml:trace>
  <inkml:trace contextRef="#ctx0" brushRef="#br0" timeOffset="32479">4115 1235,'21'-21,"0"21,-21-21,21 21,0-21,1 21,-22-22,42 2,-42 20,42-21,-42 21,20-21,2 21,-1 0,0 0,-21 0,21-21,0 21,-21 0,43 0,-43 0,42 0,-21 0,21-42,-42 42,22 0,-1 0,-21 0,21 0,0 0,0 0,0 0,-21 0,43 0,-43 0,21 0,0 0,0 0,-1 0,2 0,-1 0,0 0,21 0,-21 0,1 0,-1 0,0 0,-21 0,42 0,-42 0,21 0,1 0,-1 0,0 0,0 0,0 0,0 0,-21 0,43 0,-43 0,21 0,-21 0,21 0,20 0,2 22,-43-22,21 20,0-20,0 0,22 21,-43 0,21-21,0 21,0-21,-21 20,21-20,0 22,1-22,-22 21,42 0,-42 0,42-1,-42-20,43 21,-22-21,-21 22,21-22,-21 21,21 0,0-21,-21 20,20-20,2 21,20 0,-42 1,21-1,0-1,0 1,22 0,-22 0,0-21,-21 22,42-2,-20 1,-1-21,0 0,-21 21,42 0,85-1,-85 2,21-22,-21 42,22-42,-22 0,-42 21,21-1,1-20,-1 0,-21 0,42 0,-21 21,0-21,22 22,-43-22,42 21,-42-21,41 21,-41-21,22 0,-1 20,-21-20,21 0,0 21,0-21,-21 0,43 0,-43 0,21 21,-21-21,21 0,0 0,0 22,0-22,1 0,-22 0,21 21,-21-21,84 20,-20 1,-22 0,0-21,0 0,-21 0,0 0,0 0,-21 21,22-21,-22 21</inkml:trace>
  <inkml:trace contextRef="#ctx0" brushRef="#br0" timeOffset="36696">7431 1822,'0'0,"0"0,0 21,0-1,0-20,0 21,0-21,21 21,-21 1,21 19,0-41,1 21,-1 0,-21 0,0-21,21 21,-21-21,21 21,0 0,-21-21,0 21,0-21,0 41,-21-41,21 0,-21 0,0 0,0 0,21 0,-43 0,43 0,-21 22,21-22,-21 0,21 21,-21-21,0 0,-1 0,22 0,-41 0,41 0,-21 0,21 0,-21 0,0 0,21-21,0 21,0-42,0 42,0-42,0 42,0-21,0 0,0 0,0 0,0 0,0 0,0 1,0 20,0-43,21 22,-21 0,0 21,21-20,-21 20,0-21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20-12-27T08:47:03.8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578 765,'0'0,"-21"20,21-1,0-19,0 40,0-40,0 41,0-41,-21 20,21 0,0 0,0 0,0 1,0-1,0-1,0-19,0 40,-21-20,21 1,0-21,0 40,0-40,-22 20,22-20</inkml:trace>
  <inkml:trace contextRef="#ctx0" brushRef="#br0" timeOffset="1591">578 785,'0'-20,"0"0,21 20,0 0,1 0,-22 0,42 0,-21 0,0 0,0 20,1 0,-1 19,0-19,-21 1,21-21,-21 20,0-20,0 20,-21-20,21 0,-42 0,42 0,-22 0,1 0,0 0,-21 20,42-20,-21 0,21 20,0-20,0 20,0 1,21-21,-21 20,21-1,-21 1,0 0,0-20,21 20,-21 1,0-21,21 20,0-20,-21 0,22 20,-22-20,21 20,-21 0,21-20,0 0,0 0,-21 0,21 0</inkml:trace>
  <inkml:trace contextRef="#ctx0" brushRef="#br0" timeOffset="7455">1043 1006,'0'19,"0"-19,0 40,0-40,0 20,0 1,0-1,0 0,0-20,0 20,21 0,-21-20,21 0,0 0,0 0,1 0,-1 0,0 0,-21 0,42 0,-42 0,21 0,-21-20,0 20,0-20,0 0,0 0,0-1,0 1,0 0,0 20,0-20,0 20,0-19,0-1,0 20,0-21,0 21,0 0,0 21,0-1,0-1,0-19,0 40,0 1,0-41,0 40,0-40,0 20,22-20,-22 20,0-20,0 20,0 1,21-21,-21 19,0-19</inkml:trace>
  <inkml:trace contextRef="#ctx0" brushRef="#br0" timeOffset="13760">1508 785,'0'0,"0"0,0 39,0-39,0 20,0-20,0 21,0-1,0 0,0 0,0 0,0 0,0-20,-21 41,21-41,0 39,0-39,0 20,0 0,0 1,0-1,0 0,0 0,0 0,0-20,0 41</inkml:trace>
  <inkml:trace contextRef="#ctx0" brushRef="#br0" timeOffset="15616">1699 1085,'21'0,"0"0,0 0,1 0,-1 0,-21 0,42 0,-42 0,21-40,0 20,-21 1,0 19,0 0,-21-20,0 20,21 0,-21 0,0 0,0 0,-1 0,1 0,0 0,21 0,0 20,-21-1,21-19,0 20,0 0,-21-20,21 41,0-41,0 40,-21-20,21 0,0-20,0 20,0 1,0-2,0 1,0 0,0 0,0-20,0 20,21-20,0 0,-21 0,42 0,-42 0,21 0,-21 0,43 0,-43 0,21-20,-21 0,21 20</inkml:trace>
  <inkml:trace contextRef="#ctx0" brushRef="#br0" timeOffset="29520">2524 865,'0'20,"0"-20,0 20,0 0,0 0,0 0,0 1,0-1,-21-20,21 19,0-19,0 40,0-40,0 41,-21-21,21-20,0 20,0 0,21-20,-21 0,43 0,-43 0,21 0,-21 0,21 0,0 0,20-20,-41 20,22 0,-1 0,0 0</inkml:trace>
  <inkml:trace contextRef="#ctx0" brushRef="#br0" timeOffset="33128">2714 905,'0'0,"0"20,0-20,-21 40,21 1,0-41,-21 19,21-19,0 20,0-20,0 20,-22 0,22 1,0-21,0 40,-21-40,21 40,0-40,0 20,0 1,0-21,0 19,0 1,0 0,0-20,0 20,-20 0,20-20,0 21</inkml:trace>
  <inkml:trace contextRef="#ctx0" brushRef="#br0" timeOffset="121279">3137 1085,'0'-20,"0"0,0 0,-21 20,21 0,-21 0,0 20,0 0,21-20,0 20,0 1,0-1,-22-20,22 20,0 0,0 0,0-20,0 41,0-41,0 19,0 1,0 0,0 0,0 0,22 1,-22-21,21 0,-21 0,21 0,21 0,-42 0,0-21,21 1,1 20,-22-20,0 0,0 0,0 1,0 19,0-21,0 1,0 20,0-20,0 0,0 0,0 0,0-1,0 1,0 0,0 20,0-39,0 39,0 0,0 19,0 1,0-20,0 40,0-40,0 21,0-1,0 0,0 0,0 0,0 0,0 1,0-21,0 39,0-39,0 40,21-40,-21 20,21-20,-21 21,0-21,21 20,0 0</inkml:trace>
  <inkml:trace contextRef="#ctx0" brushRef="#br0" timeOffset="127351">3370 1025,'0'20,"0"-20,0 20,0 0,0 1,0-1,0 0,0 0,0 0,0-20,0 41,0-41,0 19,0 1,0 0,0 0,0 0,0 1,0-21,0 20,0-20,0 0,0 0,0-41,0 41,0-20,0 0,0 0,0 0,0 1,0-2,0 1,0 0,21 0,-21 20,21-20,-21 0,0 20,22-21,-1 21,0 0,-21-20,21 20,-21 0,42 0,-42-20,22 20,20 0,-42 20,21-20,-21 20,21-20,-21 21,0-1,0 0,0-20,0 40,0-40,0 20,0-20,-21 21,21-2,0 1,-21-20,21 20,0 0,0 0,0-20,-21 21,0-1,21-20,0 20,0 0,0 0,21-20,-21 0,21 0,0 0,0 0</inkml:trace>
  <inkml:trace contextRef="#ctx0" brushRef="#br0" timeOffset="151520">3984 1106,'0'-21,"0"21,0-20,0 20,-42-20,-1 20,43 0,-42 0,42 0,-21 0,0 0,-22 0,43 0,-21 0,21 40,-21-19,21-1,0-20,0 40,-21-40,21 20,0 0,0 1,0-21,0 19,0-19,0 20,21-20,-21 40,0-40,21 20,-21-20,0 21,21-1,-21-20,21 20,1-20,-22 0,21 0,0 0,0 0,0 0,0 0,1 0,-22 0,0 0,21-20,-21 0,0 20,0-21,0 1,0 0,0 0,0 20,0-39,0 39,0-21,0 1,0 0,0 0,0 0,0 0,0-1,0 21,0-40,0 40,0-39,0 39,0-20,0-1,0 1,0 0,0 0,0 0,0 0,0 20,0-41,0 41,0-20,0 1,0-1,0 0,0-1,0 1,0 0,0 20,0-20,0 0,0 20,0 0,0 20,0 0,0-20,0 40,0-40,0 21,0-1,0 0,0-1,0 1,0 0,0 1,0-1,0 0,0-20,0 40,0-40,0 20,0 1,0-1,0-1,0 1,0 0,0 0,0-20,0 41,0-41,0 20,0 0,0 0,0 0,0 1,0-2,0 1,0 0,0 0,0-20,21 20,0-20,-21 0,21 21,-21-21,21 0,22 20</inkml:trace>
  <inkml:trace contextRef="#ctx0" brushRef="#br0" timeOffset="161815">4660 804,'0'0,"0"0,0 20,0-20,0 41,-21-41,0 20,21-20,0 40,0-40,-42 40,42-40,0 21,0-21,0 39,0-19,0 0,-22-20,22 20,0-20,0 21,-21-1,21 20,-42-20,42 0,0 1,0-21,0 19,0 1,0 0,-21-20,21 20,0 0,-21 21,21-21,-22-20,22 0</inkml:trace>
  <inkml:trace contextRef="#ctx0" brushRef="#br0" timeOffset="163927">4893 925,'0'-20,"0"0,0 0,21 20,-21-21,21 1,1 20,-22 0,21 0,-21 0,21 0,0 0,-21 0,21 20,-21-20,0 21,0-1,21 0,-21-20,0 20,0 0,0 0,0 1,0-21,0 39,0-39,0 20,0-20,0 20,0 0,0 1,0-21,-21 20,0 0,21-20,-21 0,21 0,-21 0,0 0,-1 0,22 20,-21-20,21 0,-42 0,42 0,-21 0,0 0,-1 0,1 0,0 0,21 0,0 0,21 0,0 0,-21 0,22 0,-1 0,0 0,0 20,0-20,-21 20,21-20,1 0,-22 0,21 21,-21-21,0 19,0 1,0 0,0 0,0 0,0 1,0-21,0 40,0-40,0 20,-21-20,-22 20,43-20,-21 0,0 0,0 0,0 0,21 0,-43 0,43 0,-21 0,0 0,0 0,0 0,-1 0,1 0,21 0,-21 0</inkml:trace>
  <inkml:trace contextRef="#ctx0" brushRef="#br0" timeOffset="169280">1276 182,'0'0,"-22"0,1 0,0 0,0 0,0 0,0 0,-1 0,22 0,-42 0,42 0,-21 0,0 0,0 0,-1 0,1 0,0 0,0 0,0 0,0 0,21 0,-42 0,42 0,-21 0,0 0,0 0,0 20,-22-20,43 20,-21-20,0 0,-21 20,20 1,1-21,0 40,0-40,0 0,0 39,-1-39,22 0,-42 41,42-41,-21 0,-21 20,42 0,-22-20,1 20,0 0,-21 21,-1-21,22-20,0 39,0-19,0 21,21-21,-21-20,-1 40,22-40,-21 20,21 0,0 1,-21-21,21 20,-21 0,21 19,0 2,-21-21,21 20,-21-40,21 20,0 0,0 1,0-1,0-20,0 39,0-19,0-20,0 41,0-41,0 40,0-40,0 20,0-20,0 20,0 0,0 1,0 18,21-39,-21 20,21 0,-21 0,21-20,-21 41,21-21,-21-20,21 20,1 0,-22-20,21 20,0-20,0 40,0-40,0 0,1 40,-1-40,0 0,0 20,0 0,-21-20,43 0,-43 0,21 0,0 41,0-41,21 0,-20 0,-1 0,0 0,-21 0,42 0,-42 0,43 40,-43-40,42 0,-21 0,43 0,-22 0,0 0,-21 0,21 0,0 20,-21 0,0-20,1 0,-1 0,0 0,0 0,0 0,22 0,-1 0,21 40,-20-40,20 20,-42-20,22 0,-1 0,-21 0,0 0,22 0,-22 0,0 0,0 0,22 0,-22 0,0 0,0 0,-21 0,42 0,-42 0,22 0,-1 0,0 0,0 0,0 0,0 0,22 0,-22 0,0 0,0 0,-21 0,43 0,-22 20,0-20,-21 0,42 0,-42 20,21-20,1 0,-1 0,0 0,0 0,0 0,0 0,-21 0,43 0,-43 0,42 0,-42 0,21 0,0 0,1 0,-1 0,0 0,0 0,0 0,-21 0,21 0,1 0,-22 0,21 0,41 0,-62 0,21 0,1 0,-1 0,0 0,0 0,0 0,0 0,-21 0,43 0,-43 0,21 0,-21 0,21 0,0 0,0 0,1 0,-1 0,0 0,-21 0,42 0,1 0,-43 0,21 0,0 0,21 0,1 0,-43 0,42 0,0 0,-21 0,43 0,-1 0,-20 0,-1 0,22 0,-22 0,-21 0,0 0,0 0,-21 0,43 0,-43 0,21 0,0 0,0 0,0 0,1 0,-1 0,0 0,0 0,0 0,-21 0,43 0,-43 0,21 0,0 0,0 0,0 0,0 0,1 0,-1 0,-21 0,42 0,-42 0,21 0,0 0,22 0,-22 0,0 0,0 0,0 0,1 0,-1 0,0 0,-21-20,41 0,-41 20,43 0,-43 0,21-20,-21 20,21 0,0 0,0-20,-21 20,21 0,-21 0,43 0,-43-20,21 20,-21-20,21 20,0 0,0 0,-21-20,22 20,-1 0,-21 0,21 0,-21 0,42 0,-42 0,21 0,1 0,20-20,-21 0,-21 20,21 0,0 0,1 0,-1 0,-21 0,42 0,-42 0,42 0,-20 0,20-20,-42-1,21 21,0 0,0 0,1 0,-1 0,0 0,0 0,0 0,0-40,1 40,-22 0,42 0,-42 0,42-40,1 40,62 0,-62 0,-43 0,42-40,0 40,-42 0,0-20,0 0,0 0,0 20,22-20,-22 0,0 20,0-21,0 1,0 0,0 0,0 0,0 1,0-22,0 21,0 20,0-40,0 40,0-20,0-1,0 1,0 20,0-20,0 0,0 1,-22 19,22-20,0 20,-21-41,21 41,-21-40,21 40,0-20,-21 0,0-21,0 21,21 1,-22-1,22 20,-21-20,21-1,0 1,-21 20,0-20,21 20,-21-20,0 20,-1 0,22-20,-21 0,21 20,-21 0,0-21,0 21,0-20,-1 0,22 20,-42-19,42-1,-21 20,21 0,-42-20,20 20,-20 0,21-21,0 21,0-40,-22 40,1 0,42 0,-42-40,-1 40,1-20,0-1,42 21,-43-39,43 39,-21 0,-21 0,42 0,-21 0,-1-40,1 40,0 0,0 0,-21-20,42-1,-22 21,22 0,-42 0,42 0,-42-20,42 20,-21 0,-22-20,43 20,-41 0,20 0,0 0,-1 0,-20-20,21 20,0 0,0 0,-1 0,-20 0,21 0,-21-20,20 20,1 0,0 0,0 0,-21-41,20 41,-20 0,21 0,-21 0,20 0,1 0,-21 0,21 0,-22 0,43 0,-21 0,0-19,0-1,21 20,-42 0,-1 0,43 0,-21 0,0 0,0 0,-22 0,22 0,-21 0,21-40,0 40,-22 0,1 0,0 0,-1 0,1 0,42 0,-42 0,20 0,1 0,-21 0,42 0,-21 0,-22 0,22 0,-21 0,21 0,-43 0,22 0,42 0,-42 0,-21 0,42 0,0 0,-22 0,1 0,21 0,0 0,-22 0,22 0,21 0,-42 0,42 0,-42 0,42 0,-22 0,1 0,0 0,0 0,0 0,0 0,-1 0,22 0,-42 0,42 0,-21 0,0 0,-22 0,22 0,21 0,-42 0,21 0,0 0,-22 0,22 0,0 0,0 0,0 0,-1 0,1 0,21 0,-42 0,42 0,-21 0,0 0,-1 0,1 0,0 0,0 0,0 0,21 0,-21 20,-1-20,22 0,-21 0,0 0,0 20,21-20,-21 0,0 0,-1 20,1-20,0 0,0 0,0 19,0-19,-1 21,1-21,21 20,-42-20,21 20,0-20,21 0,-22 20,22-20</inkml:trace>
  <inkml:trace contextRef="#ctx0" brushRef="#br0" timeOffset="178223">5824 1045,'0'0,"43"0,-22 0,21 0,1 0,20-20,-42 20,22 0,-2 0,1 0,-21 0,22 0,-22 0,0 0,21 0,-20 0,20 0,-21 0,21 0,1 0,-1 0,0 0,22 0,-43 0,21 0,-20 0,20 0,0 0,-21 0,22 0,-22 0,21 0,-21 0,22 0,-22 0,0 0,0 0,0 0,1 0,-1 0,0 0,0 0,43 0,-22 0,-21 0,21 0,22 0,-64 0,21 0,0 0,0 0,1 0,-1 0,0 0,0 0,-21 0,42 0,-42 0,22 0,41 0,-42 0,0 0,22 0,-43 0,21 0,0 0,0 0,0 0,0 0,0 0,0 0,-21 0,42 0,-42 0,21 0,1 0,-1 0,0 0,0 0,0 0,0 0,1 0,-1 0,-21 0,42 0,-42 0,21 0,0 0,1 0,-22 0,21 0,0 0,0 0,-21 0,21 0,22 0,-43 0,42 0,0 0,-42 0,21 0,1 0,-1 0,21 20,-42-20,21 0,0 0,1 0,-1 0,-21 0,42 0,-42 20,42-20,-42 0,22 0,-1 0,0 20,0-20,0 0,0 0,22 21,-22-21,0 0,-21 20,21-20,-21 0,43 0,-43 0,21 40,21-40,-42 0,21 0,0 20,-21 0,22-20,-1 0,0 0,0 0,0 21,-21-21,21 0,-21 19,43-19,-43 0,21 20,-21-20,21 0,-21 20,21-20,0 20,1-20,-1 20,21-20,-42 21,21-21,-21 0,43 0,-22 40,0-40,0 0,-21 20,21-20,-1 0,2 0,-22 20,21-20,0 0,0 0,-21 20,21-20,0 0,-21 21,22-21,-1 0,0 19,-21-19,21 20,0-20,0 0,-21 0,22 20,-22 0,42-20,-42 0,42 0,-21 20,1-20,-1 0,0 21,0-1,-21-20,21 0,0 40,1-40,-1 0,-21 0,42 0,-42 0,21 0,22 40,-22-40,0 0,-21 0,21 0,21 0,-20 20</inkml:trace>
  <inkml:trace contextRef="#ctx0" brushRef="#br0" timeOffset="182239">10288 1527,'-22'0,"22"0,0 0,0 20,22 0,-22-20,21 21,0-21,-21 20,21 0,-21-20,21 20,0-20,-21 20,22-20,-22 0,0 20,21 0,-21-20,21 20,0-20,-21 20,21 0,-21 0,0-20,0 0,-21 0,0 0,21 0,-21 0,0 0,-1 0,1 0,21 0,-42 20,21-20,0 0,21 0,-22 0,1 0,0 0,0 0,0 0,0 0,-1 0,22 0,-42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24C399-C05A-4A13-B5D2-0CC18882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4788-23A5-4488-B96B-7DAAAC6D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0257-5CBB-41E9-80E8-2F20E54C3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A22E-D6B3-4318-BF16-323546DFB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A6F8C-344B-43A2-AEB4-F630CAB3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ECF4D-8B34-4742-9D93-AA6F11D41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488CC-0AB4-4887-B081-B53D8CE2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4135D4-5BC5-438A-ADA4-CDAB8456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210B-8DF9-4445-96E2-59C6A635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2AC87-2B25-4E8A-913D-537D3C7E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45FD5-C0F7-4330-A0DE-7BEA8366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382C1E1-233A-4DB8-8F8B-C1B1940D2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1" r:id="rId2"/>
    <p:sldLayoutId id="2147483876" r:id="rId3"/>
    <p:sldLayoutId id="2147483877" r:id="rId4"/>
    <p:sldLayoutId id="2147483878" r:id="rId5"/>
    <p:sldLayoutId id="2147483879" r:id="rId6"/>
    <p:sldLayoutId id="2147483872" r:id="rId7"/>
    <p:sldLayoutId id="2147483880" r:id="rId8"/>
    <p:sldLayoutId id="2147483881" r:id="rId9"/>
    <p:sldLayoutId id="2147483873" r:id="rId10"/>
    <p:sldLayoutId id="2147483874" r:id="rId11"/>
  </p:sldLayoutIdLst>
  <p:transition spd="slow">
    <p:zoom dir="in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26.emf"/><Relationship Id="rId7" Type="http://schemas.openxmlformats.org/officeDocument/2006/relationships/image" Target="../media/image3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5.emf"/><Relationship Id="rId4" Type="http://schemas.openxmlformats.org/officeDocument/2006/relationships/image" Target="../media/image27.emf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1.emf"/><Relationship Id="rId18" Type="http://schemas.openxmlformats.org/officeDocument/2006/relationships/customXml" Target="../ink/ink7.xml"/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12" Type="http://schemas.openxmlformats.org/officeDocument/2006/relationships/customXml" Target="../ink/ink4.xml"/><Relationship Id="rId17" Type="http://schemas.openxmlformats.org/officeDocument/2006/relationships/image" Target="../media/image33.emf"/><Relationship Id="rId2" Type="http://schemas.openxmlformats.org/officeDocument/2006/relationships/image" Target="../media/image3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30.emf"/><Relationship Id="rId5" Type="http://schemas.openxmlformats.org/officeDocument/2006/relationships/image" Target="../media/image6.png"/><Relationship Id="rId15" Type="http://schemas.openxmlformats.org/officeDocument/2006/relationships/image" Target="../media/image32.emf"/><Relationship Id="rId10" Type="http://schemas.openxmlformats.org/officeDocument/2006/relationships/customXml" Target="../ink/ink3.xml"/><Relationship Id="rId19" Type="http://schemas.openxmlformats.org/officeDocument/2006/relationships/image" Target="../media/image34.emf"/><Relationship Id="rId4" Type="http://schemas.openxmlformats.org/officeDocument/2006/relationships/image" Target="../media/image5.png"/><Relationship Id="rId9" Type="http://schemas.openxmlformats.org/officeDocument/2006/relationships/image" Target="../media/image29.emf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345132" cy="247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31076" y="2928934"/>
            <a:ext cx="4429156" cy="1146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Subject: Control Engineering Fundamentals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eighth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lecture: Block Diagram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By: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prof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. Dr.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Abdulrahim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Thiab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Humod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66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electrical division\My Documents\My Pictures\Scan Pictures\20121116\Image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369" y="60226"/>
            <a:ext cx="5046962" cy="679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6002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electrical division\My Documents\My Pictures\Scan Pictures\20121116\Image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67560" cy="6905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1115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294"/>
            <a:ext cx="2376264" cy="45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62294"/>
            <a:ext cx="6451232" cy="424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755918"/>
            <a:ext cx="9001944" cy="239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80" y="3650908"/>
            <a:ext cx="4253020" cy="129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653" y="3501008"/>
            <a:ext cx="4179289" cy="144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47" y="5362688"/>
            <a:ext cx="3672864" cy="101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5212788"/>
            <a:ext cx="5173143" cy="129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025" y="4221088"/>
            <a:ext cx="513255" cy="2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780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4" y="332656"/>
            <a:ext cx="9217024" cy="1102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" y="1556792"/>
            <a:ext cx="4861816" cy="1779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84784"/>
            <a:ext cx="3741458" cy="1903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" y="3957052"/>
            <a:ext cx="5268044" cy="93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679" y="4005063"/>
            <a:ext cx="3158380" cy="813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7" y="5085184"/>
            <a:ext cx="4415028" cy="44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7519" y="5384129"/>
            <a:ext cx="4256001" cy="1147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690" y="2605634"/>
            <a:ext cx="701670" cy="329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486" y="4276183"/>
            <a:ext cx="645193" cy="3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0495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0328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643938" y="0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8715375" y="1714500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001125" y="3500438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9001125" y="5357813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143875" y="600075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7000875" y="6143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7500938" y="457200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7143750" y="1785938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7572375" y="314325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6000750" y="4786313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5357813" y="2000250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4929188" y="6286500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6000750" y="6143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4500563" y="4786313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4357688" y="3571875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4000500" y="6429375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4429125" y="5786438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3500438" y="5715000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3429000" y="4857750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2714625" y="6500813"/>
            <a:ext cx="357188" cy="357187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2" name="Rectangle 27"/>
          <p:cNvSpPr/>
          <p:nvPr/>
        </p:nvSpPr>
        <p:spPr>
          <a:xfrm>
            <a:off x="2571750" y="5572125"/>
            <a:ext cx="357188" cy="357188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1857375" y="6572250"/>
            <a:ext cx="285750" cy="2857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5715000" y="2928938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5" name="Rectangle 31"/>
          <p:cNvSpPr/>
          <p:nvPr/>
        </p:nvSpPr>
        <p:spPr>
          <a:xfrm>
            <a:off x="5357813" y="3857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6" name="Rectangle 34"/>
          <p:cNvSpPr/>
          <p:nvPr/>
        </p:nvSpPr>
        <p:spPr>
          <a:xfrm flipH="1" flipV="1">
            <a:off x="-214313" y="5500688"/>
            <a:ext cx="1143001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7" name="Rectangle 35"/>
          <p:cNvSpPr/>
          <p:nvPr/>
        </p:nvSpPr>
        <p:spPr>
          <a:xfrm flipH="1" flipV="1">
            <a:off x="-285750" y="3786188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8" name="Rectangle 36"/>
          <p:cNvSpPr/>
          <p:nvPr/>
        </p:nvSpPr>
        <p:spPr>
          <a:xfrm flipH="1" flipV="1">
            <a:off x="-571500" y="2000250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9" name="Rectangle 37"/>
          <p:cNvSpPr/>
          <p:nvPr/>
        </p:nvSpPr>
        <p:spPr>
          <a:xfrm flipH="1" flipV="1">
            <a:off x="-571500" y="142875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0" name="Rectangle 38"/>
          <p:cNvSpPr/>
          <p:nvPr/>
        </p:nvSpPr>
        <p:spPr>
          <a:xfrm flipH="1" flipV="1">
            <a:off x="571500" y="-214313"/>
            <a:ext cx="857250" cy="85725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1" name="Rectangle 39"/>
          <p:cNvSpPr/>
          <p:nvPr/>
        </p:nvSpPr>
        <p:spPr>
          <a:xfrm flipH="1" flipV="1">
            <a:off x="1857375" y="-214313"/>
            <a:ext cx="714375" cy="71437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2" name="Rectangle 40"/>
          <p:cNvSpPr/>
          <p:nvPr/>
        </p:nvSpPr>
        <p:spPr>
          <a:xfrm flipH="1" flipV="1">
            <a:off x="1214438" y="1214438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3" name="Rectangle 41"/>
          <p:cNvSpPr/>
          <p:nvPr/>
        </p:nvSpPr>
        <p:spPr>
          <a:xfrm flipH="1" flipV="1">
            <a:off x="1571625" y="4000500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4" name="Rectangle 42"/>
          <p:cNvSpPr/>
          <p:nvPr/>
        </p:nvSpPr>
        <p:spPr>
          <a:xfrm flipH="1" flipV="1">
            <a:off x="1143000" y="2643188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5" name="Rectangle 43"/>
          <p:cNvSpPr/>
          <p:nvPr/>
        </p:nvSpPr>
        <p:spPr>
          <a:xfrm flipH="1" flipV="1">
            <a:off x="2857500" y="1143000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6" name="Rectangle 44"/>
          <p:cNvSpPr/>
          <p:nvPr/>
        </p:nvSpPr>
        <p:spPr>
          <a:xfrm flipH="1" flipV="1">
            <a:off x="3500438" y="3929063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7" name="Rectangle 45"/>
          <p:cNvSpPr/>
          <p:nvPr/>
        </p:nvSpPr>
        <p:spPr>
          <a:xfrm flipH="1" flipV="1">
            <a:off x="4071938" y="-214313"/>
            <a:ext cx="571500" cy="57150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8" name="Rectangle 46"/>
          <p:cNvSpPr/>
          <p:nvPr/>
        </p:nvSpPr>
        <p:spPr>
          <a:xfrm flipH="1" flipV="1">
            <a:off x="2857500" y="-214313"/>
            <a:ext cx="714375" cy="71437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9" name="Rectangle 47"/>
          <p:cNvSpPr/>
          <p:nvPr/>
        </p:nvSpPr>
        <p:spPr>
          <a:xfrm flipH="1" flipV="1">
            <a:off x="4500563" y="1285875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0" name="Rectangle 48"/>
          <p:cNvSpPr/>
          <p:nvPr/>
        </p:nvSpPr>
        <p:spPr>
          <a:xfrm flipH="1" flipV="1">
            <a:off x="4643438" y="2500313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1" name="Rectangle 49"/>
          <p:cNvSpPr/>
          <p:nvPr/>
        </p:nvSpPr>
        <p:spPr>
          <a:xfrm flipH="1" flipV="1">
            <a:off x="5143500" y="-214313"/>
            <a:ext cx="428625" cy="42862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2" name="Rectangle 50"/>
          <p:cNvSpPr/>
          <p:nvPr/>
        </p:nvSpPr>
        <p:spPr>
          <a:xfrm flipH="1" flipV="1">
            <a:off x="4572000" y="285750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3" name="Rectangle 51"/>
          <p:cNvSpPr/>
          <p:nvPr/>
        </p:nvSpPr>
        <p:spPr>
          <a:xfrm flipH="1" flipV="1">
            <a:off x="5643563" y="500063"/>
            <a:ext cx="428625" cy="42862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4" name="Rectangle 52"/>
          <p:cNvSpPr/>
          <p:nvPr/>
        </p:nvSpPr>
        <p:spPr>
          <a:xfrm flipH="1" flipV="1">
            <a:off x="5715000" y="1357313"/>
            <a:ext cx="428625" cy="42862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5" name="Rectangle 53"/>
          <p:cNvSpPr/>
          <p:nvPr/>
        </p:nvSpPr>
        <p:spPr>
          <a:xfrm flipH="1" flipV="1">
            <a:off x="6500813" y="-214313"/>
            <a:ext cx="357187" cy="357188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6" name="Rectangle 54"/>
          <p:cNvSpPr/>
          <p:nvPr/>
        </p:nvSpPr>
        <p:spPr>
          <a:xfrm flipH="1" flipV="1">
            <a:off x="6643688" y="714375"/>
            <a:ext cx="357187" cy="357188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7" name="Rectangle 55"/>
          <p:cNvSpPr/>
          <p:nvPr/>
        </p:nvSpPr>
        <p:spPr>
          <a:xfrm flipH="1" flipV="1">
            <a:off x="7429500" y="-214313"/>
            <a:ext cx="285750" cy="28575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8" name="Rectangle 56"/>
          <p:cNvSpPr/>
          <p:nvPr/>
        </p:nvSpPr>
        <p:spPr>
          <a:xfrm flipH="1" flipV="1">
            <a:off x="3143250" y="3000375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9" name="Rectangle 57"/>
          <p:cNvSpPr/>
          <p:nvPr/>
        </p:nvSpPr>
        <p:spPr>
          <a:xfrm flipH="1" flipV="1">
            <a:off x="3500438" y="2071688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5650" name="Rectangle 58"/>
          <p:cNvSpPr>
            <a:spLocks noChangeArrowheads="1"/>
          </p:cNvSpPr>
          <p:nvPr/>
        </p:nvSpPr>
        <p:spPr bwMode="auto">
          <a:xfrm>
            <a:off x="-609600" y="-304800"/>
            <a:ext cx="13644563" cy="9586913"/>
          </a:xfrm>
          <a:prstGeom prst="rect">
            <a:avLst/>
          </a:prstGeom>
          <a:solidFill>
            <a:srgbClr val="2B5481">
              <a:alpha val="67842"/>
            </a:srgbClr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/>
            <a:endParaRPr lang="ar-IQ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51" name="Rectangle 2"/>
          <p:cNvSpPr>
            <a:spLocks noChangeArrowheads="1"/>
          </p:cNvSpPr>
          <p:nvPr/>
        </p:nvSpPr>
        <p:spPr bwMode="auto">
          <a:xfrm>
            <a:off x="-1752600" y="4648200"/>
            <a:ext cx="1264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endParaRPr lang="en-US" sz="9600" b="1">
              <a:solidFill>
                <a:srgbClr val="003366"/>
              </a:solidFill>
              <a:latin typeface="Bauhaus 93" pitchFamily="82" charset="0"/>
            </a:endParaRPr>
          </a:p>
        </p:txBody>
      </p:sp>
      <p:sp>
        <p:nvSpPr>
          <p:cNvPr id="52" name="مجسم مشطوف الحواف 62"/>
          <p:cNvSpPr/>
          <p:nvPr/>
        </p:nvSpPr>
        <p:spPr>
          <a:xfrm>
            <a:off x="1428750" y="1295400"/>
            <a:ext cx="7105650" cy="3733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250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7 f34 1"/>
              <a:gd name="f43" fmla="*/ f38 f34 1"/>
              <a:gd name="f44" fmla="*/ f40 1 2"/>
              <a:gd name="f45" fmla="*/ f41 1 2"/>
              <a:gd name="f46" fmla="min f41 f40"/>
              <a:gd name="f47" fmla="+- f6 f44 0"/>
              <a:gd name="f48" fmla="+- f6 f45 0"/>
              <a:gd name="f49" fmla="*/ f46 f7 1"/>
              <a:gd name="f50" fmla="*/ f49 1 100000"/>
              <a:gd name="f51" fmla="*/ f47 f34 1"/>
              <a:gd name="f52" fmla="*/ f48 f34 1"/>
              <a:gd name="f53" fmla="+- f37 0 f50"/>
              <a:gd name="f54" fmla="+- f38 0 f50"/>
              <a:gd name="f55" fmla="*/ f50 f34 1"/>
              <a:gd name="f56" fmla="*/ f53 f34 1"/>
              <a:gd name="f57" fmla="*/ f5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51"/>
              </a:cxn>
              <a:cxn ang="f31">
                <a:pos x="f52" y="f57"/>
              </a:cxn>
              <a:cxn ang="f32">
                <a:pos x="f55" y="f51"/>
              </a:cxn>
              <a:cxn ang="f33">
                <a:pos x="f52" y="f55"/>
              </a:cxn>
            </a:cxnLst>
            <a:rect l="f55" t="f55" r="f56" b="f57"/>
            <a:pathLst>
              <a:path stroke="0"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</a:path>
              <a:path stroke="0">
                <a:moveTo>
                  <a:pt x="f39" y="f39"/>
                </a:moveTo>
                <a:lnTo>
                  <a:pt x="f42" y="f39"/>
                </a:lnTo>
                <a:lnTo>
                  <a:pt x="f56" y="f55"/>
                </a:lnTo>
                <a:lnTo>
                  <a:pt x="f55" y="f55"/>
                </a:lnTo>
                <a:close/>
              </a:path>
              <a:path stroke="0">
                <a:moveTo>
                  <a:pt x="f39" y="f43"/>
                </a:moveTo>
                <a:lnTo>
                  <a:pt x="f55" y="f57"/>
                </a:lnTo>
                <a:lnTo>
                  <a:pt x="f56" y="f57"/>
                </a:lnTo>
                <a:lnTo>
                  <a:pt x="f42" y="f43"/>
                </a:lnTo>
                <a:close/>
              </a:path>
              <a:path stroke="0">
                <a:moveTo>
                  <a:pt x="f39" y="f39"/>
                </a:moveTo>
                <a:lnTo>
                  <a:pt x="f55" y="f55"/>
                </a:lnTo>
                <a:lnTo>
                  <a:pt x="f55" y="f57"/>
                </a:lnTo>
                <a:lnTo>
                  <a:pt x="f39" y="f43"/>
                </a:lnTo>
                <a:close/>
              </a:path>
              <a:path stroke="0">
                <a:moveTo>
                  <a:pt x="f42" y="f39"/>
                </a:moveTo>
                <a:lnTo>
                  <a:pt x="f42" y="f43"/>
                </a:lnTo>
                <a:lnTo>
                  <a:pt x="f56" y="f57"/>
                </a:lnTo>
                <a:lnTo>
                  <a:pt x="f56" y="f55"/>
                </a:lnTo>
                <a:close/>
              </a:path>
              <a:path fill="none">
                <a:moveTo>
                  <a:pt x="f39" y="f39"/>
                </a:moveTo>
                <a:lnTo>
                  <a:pt x="f42" y="f39"/>
                </a:lnTo>
                <a:lnTo>
                  <a:pt x="f42" y="f43"/>
                </a:lnTo>
                <a:lnTo>
                  <a:pt x="f39" y="f43"/>
                </a:lnTo>
                <a:close/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  <a:moveTo>
                  <a:pt x="f39" y="f39"/>
                </a:moveTo>
                <a:lnTo>
                  <a:pt x="f55" y="f55"/>
                </a:lnTo>
                <a:moveTo>
                  <a:pt x="f39" y="f43"/>
                </a:moveTo>
                <a:lnTo>
                  <a:pt x="f55" y="f57"/>
                </a:lnTo>
                <a:moveTo>
                  <a:pt x="f42" y="f39"/>
                </a:moveTo>
                <a:lnTo>
                  <a:pt x="f56" y="f55"/>
                </a:lnTo>
                <a:moveTo>
                  <a:pt x="f42" y="f43"/>
                </a:moveTo>
                <a:lnTo>
                  <a:pt x="f56" y="f57"/>
                </a:lnTo>
              </a:path>
            </a:pathLst>
          </a:custGeom>
          <a:gradFill>
            <a:gsLst>
              <a:gs pos="0">
                <a:srgbClr val="B1B9D1"/>
              </a:gs>
              <a:gs pos="100000">
                <a:srgbClr val="C9CEDE"/>
              </a:gs>
            </a:gsLst>
            <a:lin ang="16200000"/>
          </a:gradFill>
          <a:ln w="9528">
            <a:solidFill>
              <a:srgbClr val="003266"/>
            </a:solidFill>
            <a:prstDash val="solid"/>
            <a:round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>
                <a:solidFill>
                  <a:srgbClr val="0D0D0D"/>
                </a:solidFill>
                <a:latin typeface="Calibri" pitchFamily="34"/>
                <a:cs typeface="Arial"/>
              </a:rPr>
              <a:t>Thank You for your listening</a:t>
            </a:r>
            <a:endParaRPr lang="ar-SA" sz="4800" b="1" kern="0">
              <a:solidFill>
                <a:srgbClr val="0D0D0D"/>
              </a:solidFill>
              <a:latin typeface="Calibri" pitchFamily="34"/>
              <a:cs typeface="Arial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10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772400" cy="327184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 dirty="0" err="1" smtClean="0">
                <a:cs typeface="Simplified Arabic" pitchFamily="2"/>
              </a:rPr>
              <a:t>بسم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الله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الرحمن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الرحيم</a:t>
            </a:r>
            <a:r>
              <a:rPr sz="8000" dirty="0" smtClean="0"/>
              <a:t/>
            </a:r>
            <a:br>
              <a:rPr sz="8000" dirty="0" smtClean="0"/>
            </a:br>
            <a:endParaRPr lang="en-US" sz="80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2187341" cy="17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7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714357"/>
            <a:ext cx="7429519" cy="41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14398"/>
            <a:ext cx="56436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3856038"/>
              <a:ext cx="661988" cy="350837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5731" y="3846682"/>
                <a:ext cx="680676" cy="369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3856038"/>
              <a:ext cx="168275" cy="350837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267" y="3846721"/>
                <a:ext cx="186467" cy="36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3700" y="3405188"/>
              <a:ext cx="3246438" cy="1585912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4340" y="3395832"/>
                <a:ext cx="3265158" cy="1604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556125"/>
              <a:ext cx="1363663" cy="938213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8514" y="4546913"/>
                <a:ext cx="1382236" cy="95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8" y="3581400"/>
              <a:ext cx="1882775" cy="868363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4900" y="3572588"/>
                <a:ext cx="1901452" cy="8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6838" y="3222625"/>
              <a:ext cx="3505200" cy="503238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7478" y="3213570"/>
                <a:ext cx="3523919" cy="52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5189538"/>
              <a:ext cx="2736850" cy="792162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2121" y="5180269"/>
                <a:ext cx="2755534" cy="8107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34" y="0"/>
            <a:ext cx="7201328" cy="48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1866900"/>
              <a:ext cx="3779837" cy="671513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884" y="1858019"/>
                <a:ext cx="3798546" cy="6892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8286776" cy="17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256"/>
            <a:ext cx="6067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8439483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28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lectrical division\My Documents\My Pictures\Scan Pictures\20121116\Image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235" y="0"/>
            <a:ext cx="519952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6182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lectrical division\My Documents\My Pictures\Scan Pictures\20121116\Imag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122" y="0"/>
            <a:ext cx="51489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503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lectrical division\My Documents\My Pictures\Scan Pictures\20121116\Image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396" y="32987"/>
            <a:ext cx="5457247" cy="6825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62516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895</TotalTime>
  <Words>28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Bauhaus 93</vt:lpstr>
      <vt:lpstr>Calibri</vt:lpstr>
      <vt:lpstr>Lucida Sans Unicode</vt:lpstr>
      <vt:lpstr>Simplified Arabic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بسم الله الرحمن الرحيم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aa</dc:creator>
  <cp:lastModifiedBy>Maher</cp:lastModifiedBy>
  <cp:revision>120</cp:revision>
  <dcterms:created xsi:type="dcterms:W3CDTF">2011-01-21T16:38:02Z</dcterms:created>
  <dcterms:modified xsi:type="dcterms:W3CDTF">2024-11-11T17:22:45Z</dcterms:modified>
</cp:coreProperties>
</file>