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70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76" r:id="rId14"/>
    <p:sldId id="271" r:id="rId15"/>
    <p:sldId id="272" r:id="rId16"/>
    <p:sldId id="273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alyaa.moh.2023@gmail.com" initials="d" lastIdx="1" clrIdx="0">
    <p:extLst>
      <p:ext uri="{19B8F6BF-5375-455C-9EA6-DF929625EA0E}">
        <p15:presenceInfo xmlns:p15="http://schemas.microsoft.com/office/powerpoint/2012/main" userId="dd96f0d403a761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8DE02-13EA-41FE-B62C-874F36181145}" type="datetimeFigureOut">
              <a:rPr lang="ar-IQ" smtClean="0"/>
              <a:t>23/04/1446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0B2508-158B-418C-9936-EE9EDCFECB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462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2508-158B-418C-9936-EE9EDCFECB4A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017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329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1191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4389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0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2775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434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7564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1787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8243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2757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6221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2020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7039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3571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510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915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7024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CC8625-127E-BB48-AA3B-AE94FEA9C5DF}" type="datetimeFigureOut">
              <a:rPr lang="ar-AE" smtClean="0"/>
              <a:t>23/04/1446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D1D9911-9FFD-5A45-932E-5E641393798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880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E6C064-1F91-4089-0761-F850B3FB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107" y="480767"/>
            <a:ext cx="10401693" cy="5696196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GENERAL PATHOLOGY </a:t>
            </a:r>
          </a:p>
          <a:p>
            <a:pPr algn="ctr"/>
            <a:r>
              <a:rPr lang="en-US" sz="8800" b="1" i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Lab 1</a:t>
            </a:r>
          </a:p>
        </p:txBody>
      </p:sp>
    </p:spTree>
    <p:extLst>
      <p:ext uri="{BB962C8B-B14F-4D97-AF65-F5344CB8AC3E}">
        <p14:creationId xmlns:p14="http://schemas.microsoft.com/office/powerpoint/2010/main" val="243390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86C5D44-5E38-94EE-8D22-7A5D5B74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82600"/>
            <a:ext cx="10721788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9454EC4-0498-C753-135C-8170D27E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596153"/>
            <a:ext cx="10924988" cy="56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F58D407-EB2E-34A0-F024-6762B2F1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573741"/>
            <a:ext cx="11044517" cy="56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5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0C478CF-F786-4282-4208-AEE87584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414779"/>
            <a:ext cx="11500701" cy="61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39872BE-5377-77E1-E85A-7BAAAED3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" y="150829"/>
            <a:ext cx="11745797" cy="65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F1825D-4076-31F4-E662-0333B443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6" y="304529"/>
            <a:ext cx="11260288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F88C868-0BFE-680E-C00D-A91E4F3E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3" y="226243"/>
            <a:ext cx="11368725" cy="64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FF889379-AF0A-DBA1-BDF8-85A0FD8F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9" y="167342"/>
            <a:ext cx="10972800" cy="65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66BDC7B-F2D6-4407-A56D-FBFF56F96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0" y="482600"/>
            <a:ext cx="10805459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E5DA712-087E-1129-0B08-78212C71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66270"/>
            <a:ext cx="11175999" cy="57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7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5DE1902-00F7-9EFF-4298-CCAACF45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80" y="505525"/>
            <a:ext cx="10819839" cy="58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to Histology">
            <a:extLst>
              <a:ext uri="{FF2B5EF4-FFF2-40B4-BE49-F238E27FC236}">
                <a16:creationId xmlns:a16="http://schemas.microsoft.com/office/drawing/2014/main" id="{30019C0D-924D-25A7-29AE-D4C9E684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" y="216815"/>
            <a:ext cx="11698664" cy="64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4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F301DBB-4D4D-D7CC-46F1-CE40798E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1" y="321748"/>
            <a:ext cx="10315388" cy="58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B04672D-99E8-94ED-F7B7-9CE447D1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41" y="518459"/>
            <a:ext cx="10458824" cy="5821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19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2B296E0-F5D9-646E-942D-D29C69DE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2" y="476623"/>
            <a:ext cx="11128187" cy="59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DD4B1E0-CD0C-9347-216D-FC925CED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4" y="590177"/>
            <a:ext cx="10984752" cy="56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0FE0E59-8D90-23F3-F93C-28630678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8" y="554317"/>
            <a:ext cx="11032563" cy="5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5D1120-4468-2D9A-B4E1-656F4AAC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5" y="150829"/>
            <a:ext cx="11877773" cy="64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08590"/>
      </p:ext>
    </p:extLst>
  </p:cSld>
  <p:clrMapOvr>
    <a:masterClrMapping/>
  </p:clrMapOvr>
</p:sld>
</file>

<file path=ppt/theme/theme1.xml><?xml version="1.0" encoding="utf-8"?>
<a:theme xmlns:a="http://schemas.openxmlformats.org/drawingml/2006/main" name="عمق">
  <a:themeElements>
    <a:clrScheme name="عم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عم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عم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عمق</Template>
  <TotalTime>77</TotalTime>
  <Words>5</Words>
  <Application>Microsoft Office PowerPoint</Application>
  <PresentationFormat>شاشة عريضة</PresentationFormat>
  <Paragraphs>3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Aldhabi</vt:lpstr>
      <vt:lpstr>Arial</vt:lpstr>
      <vt:lpstr>Calibri</vt:lpstr>
      <vt:lpstr>Corbel</vt:lpstr>
      <vt:lpstr>عمق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dr.alyaa.moh.2023@gmail.com</dc:creator>
  <cp:lastModifiedBy>alnaseem</cp:lastModifiedBy>
  <cp:revision>9</cp:revision>
  <dcterms:created xsi:type="dcterms:W3CDTF">2023-09-29T00:27:13Z</dcterms:created>
  <dcterms:modified xsi:type="dcterms:W3CDTF">2024-10-26T19:48:02Z</dcterms:modified>
</cp:coreProperties>
</file>