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51" r:id="rId2"/>
    <p:sldId id="257" r:id="rId3"/>
    <p:sldId id="258" r:id="rId4"/>
    <p:sldId id="260" r:id="rId5"/>
    <p:sldId id="261" r:id="rId6"/>
    <p:sldId id="262" r:id="rId7"/>
    <p:sldId id="264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1" r:id="rId22"/>
    <p:sldId id="282" r:id="rId23"/>
    <p:sldId id="283" r:id="rId24"/>
    <p:sldId id="284" r:id="rId25"/>
    <p:sldId id="286" r:id="rId26"/>
    <p:sldId id="293" r:id="rId27"/>
    <p:sldId id="29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4" d="100"/>
          <a:sy n="44" d="100"/>
        </p:scale>
        <p:origin x="1603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F07B298-3B31-4738-8429-C5B84CCF1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279718"/>
            <a:ext cx="8229600" cy="11430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1800" dirty="0">
                <a:solidFill>
                  <a:srgbClr val="C00000"/>
                </a:solidFill>
              </a:rPr>
              <a:t>Al- </a:t>
            </a:r>
            <a:r>
              <a:rPr lang="en-US" sz="1800" dirty="0" err="1">
                <a:solidFill>
                  <a:srgbClr val="C00000"/>
                </a:solidFill>
              </a:rPr>
              <a:t>Mustaqbal</a:t>
            </a:r>
            <a:r>
              <a:rPr lang="en-US" sz="1800" dirty="0">
                <a:solidFill>
                  <a:srgbClr val="C00000"/>
                </a:solidFill>
              </a:rPr>
              <a:t> College University 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Department Of Medical Instrumentation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 Techniques Engineering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 Anatomy and Physiology                                                      Dr. </a:t>
            </a:r>
            <a:r>
              <a:rPr lang="en-US" sz="1800" dirty="0" err="1">
                <a:solidFill>
                  <a:srgbClr val="C00000"/>
                </a:solidFill>
              </a:rPr>
              <a:t>Roaa</a:t>
            </a:r>
            <a:r>
              <a:rPr lang="en-US" sz="1800" dirty="0">
                <a:solidFill>
                  <a:srgbClr val="C00000"/>
                </a:solidFill>
              </a:rPr>
              <a:t> N. Al- </a:t>
            </a:r>
            <a:r>
              <a:rPr lang="en-US" sz="1800" dirty="0" err="1">
                <a:solidFill>
                  <a:srgbClr val="C00000"/>
                </a:solidFill>
              </a:rPr>
              <a:t>Saffar</a:t>
            </a:r>
            <a:endParaRPr lang="ar-IQ" sz="1800" dirty="0">
              <a:solidFill>
                <a:srgbClr val="C00000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B9E165F-1B91-464D-AF18-DD88A8AF0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1849120"/>
            <a:ext cx="9001760" cy="500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28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25</Words>
  <Application>Microsoft Office PowerPoint</Application>
  <PresentationFormat>عرض على الشاشة (4:3)</PresentationFormat>
  <Paragraphs>1</Paragraphs>
  <Slides>27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Al- Mustaqbal College University  Department Of Medical Instrumentation  Techniques Engineering  Anatomy and Physiology                                                      Dr. Roaa N. Al- Saffar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alnaseem</cp:lastModifiedBy>
  <cp:revision>13</cp:revision>
  <dcterms:created xsi:type="dcterms:W3CDTF">2013-01-27T09:14:16Z</dcterms:created>
  <dcterms:modified xsi:type="dcterms:W3CDTF">2024-11-19T11:47:35Z</dcterms:modified>
  <cp:category/>
</cp:coreProperties>
</file>