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3" r:id="rId9"/>
    <p:sldId id="272" r:id="rId10"/>
    <p:sldId id="274" r:id="rId11"/>
    <p:sldId id="275" r:id="rId12"/>
    <p:sldId id="278" r:id="rId13"/>
    <p:sldId id="276" r:id="rId14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B488-5A17-2F1B-6350-BDF2A4B97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A2843-EC3C-F942-1981-C6C0A98A9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13761-6E87-1DEE-059E-42C928F8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A41C0-8909-CD09-EFF3-3E51BB17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B810-21D4-5FC4-98AE-3EA047E9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17080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CEB68-EE07-F54B-52A9-A66B5490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8EB38-9D05-1326-C3E1-D4019DFF0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1469-9D61-A7AE-7648-0449CC88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31453-EC88-EBF9-B8E0-6359F9F6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771CC-2E48-9EF0-723C-354B9AB0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6432208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988E6-5ED4-0776-CF36-4958B5D63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B5550-C4D7-3C80-BAB7-9E73FC3A0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C7768-D225-2611-4AD9-92ABEDE1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B3C8-8FD3-143E-0D9B-4AEF7773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740D0-CB64-5C77-14EA-E0D930C5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898461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94B1-645F-B327-5CA7-C5A632761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86B7-4011-60B6-918C-81F8CA31E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D0FDA-70AD-8939-1317-42A6D97C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B974-555B-59B0-F549-05BD0788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E678-1E8F-A7CA-81E5-E702AE9F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495960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EBF7-2D36-3F51-52AA-E46253AA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F1533-8EBF-AB56-E9E0-ADA6F9E99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900B4-B81D-220D-FD80-F6C6BFC0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1F22A-7FA2-D9B8-9608-7D537D6D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499FF-67CB-8ACB-2C65-EBA59FBA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0477600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BC08-D705-2567-A8AF-E79F7CFE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1AD1-050C-E8BF-3655-8DD6187B1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EF9A4-0BDF-5B5A-68B0-914ABD43B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D7F47-3281-30C9-8738-B9668D6C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48D03-3EF0-406F-A479-2C6BAC97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FAC24-4226-28A3-E848-2781728A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1753752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8D55-6C16-F6E4-DC1B-90A517929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0ED68-B0C4-EC7F-7B32-C748D7FBC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24F22-2997-FBDA-A966-641EB84E1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E7535-EFA9-8B8C-FD07-796B0E659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E7F64-F188-AF11-13C0-CBC2AB22D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C37A4-E9EC-3047-4B15-2E3AA659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D0ED32-F5DC-81A8-E001-3D8220A4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D4EBF-B832-6BE0-1186-3FA67C21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5715734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D5A7-0801-D91E-C061-39F345BB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C4148-700C-74DA-E6F4-71531D546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3E5EF-B9A0-32B3-6C52-1FD80C95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F250F-157B-B7DE-867A-82EA98AB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5628740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B983D-B530-B563-484A-0237651F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B9200-D4E7-EFCF-4D65-D28ADF6E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C76BC-2C5C-51A8-3DE2-309AE2F2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1284812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E6AD-8B93-1206-F154-E042317E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FF40A-3B8E-FE83-D79F-BC043A26F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93471-CF23-9081-4260-5BFEE0EAE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F0AA1-B209-7F19-F606-57383704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8AAAC-C952-3844-0314-6CC3CB9E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94AE3-988F-DB88-44B4-F67B62FC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9884462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0FB7-9B49-1101-1AF9-809C2A79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F0DCD-A058-FF7F-5B2C-35530AF80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B131A-8196-A403-2F3E-6DE67C56C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C899B-86A3-DEB2-987C-6B3203D9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DF0F8-654C-D9A2-5973-6F9DFE54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53CE-E0E7-BA6D-C93B-BE8B4E8E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3547917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EDCDE-4746-0BAA-BF8E-F8B93B92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DCABF-A3A1-5DCC-4DF7-8EA0B4E98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5C3EA-FDE3-CABB-73D9-49A08E61E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8057-059E-4A9C-846D-A4D97810C3F5}" type="datetimeFigureOut">
              <a:rPr lang="ar-IQ" smtClean="0"/>
              <a:t>16/04/1446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DE74-958E-E2FD-6900-58CD028A3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9E32A-680E-7D6B-F889-538C538D6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037E4-BA59-491B-94C4-62B16F388E3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762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342F02-37FA-76E7-0DBE-825FEA969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575"/>
            <a:ext cx="9144000" cy="801973"/>
          </a:xfrm>
        </p:spPr>
        <p:txBody>
          <a:bodyPr/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Assist. Lec. Zaid Mohamed Hassan</a:t>
            </a:r>
            <a:endParaRPr lang="ar-IQ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722A4B-F4EE-8A17-EE6C-CEAEE2B8D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56" y="406400"/>
            <a:ext cx="4322164" cy="1992026"/>
          </a:xfrm>
        </p:spPr>
        <p:txBody>
          <a:bodyPr>
            <a:noAutofit/>
          </a:bodyPr>
          <a:lstStyle/>
          <a:p>
            <a:pPr algn="l"/>
            <a:r>
              <a:rPr lang="en-US" sz="2000" b="1" i="0" u="none" strike="noStrike" baseline="0" dirty="0">
                <a:latin typeface="Arial" panose="020B0604020202020204" pitchFamily="34" charset="0"/>
              </a:rPr>
              <a:t>AL-</a:t>
            </a:r>
            <a:r>
              <a:rPr lang="en-US" sz="2000" b="1" i="0" u="none" strike="noStrike" baseline="0" dirty="0" err="1">
                <a:latin typeface="Arial" panose="020B0604020202020204" pitchFamily="34" charset="0"/>
              </a:rPr>
              <a:t>Musatqabal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 University</a:t>
            </a:r>
            <a:br>
              <a:rPr lang="en-US" sz="2000" b="1" i="0" u="none" strike="noStrike" baseline="0" dirty="0">
                <a:latin typeface="Arial" panose="020B0604020202020204" pitchFamily="34" charset="0"/>
              </a:rPr>
            </a:br>
            <a:r>
              <a:rPr lang="en-US" sz="2000" b="1" i="0" u="none" strike="noStrike" baseline="0" dirty="0">
                <a:latin typeface="Arial" panose="020B0604020202020204" pitchFamily="34" charset="0"/>
              </a:rPr>
              <a:t>College of Pharmacy</a:t>
            </a:r>
            <a:br>
              <a:rPr lang="ar-IQ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Second class</a:t>
            </a:r>
            <a:br>
              <a:rPr lang="en-US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Lab.(4)</a:t>
            </a:r>
            <a:br>
              <a:rPr lang="en-US" sz="2000" b="1" dirty="0">
                <a:latin typeface="Arial" panose="020B0604020202020204" pitchFamily="34" charset="0"/>
              </a:rPr>
            </a:br>
            <a:br>
              <a:rPr lang="ar-IQ" sz="2000" b="0" i="0" u="none" strike="noStrike" baseline="0" dirty="0">
                <a:latin typeface="Arial" panose="020B0604020202020204" pitchFamily="34" charset="0"/>
              </a:rPr>
            </a:br>
            <a:endParaRPr lang="ar-IQ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90AD26-BF5D-FEE3-E057-C7872B917CDE}"/>
              </a:ext>
            </a:extLst>
          </p:cNvPr>
          <p:cNvSpPr txBox="1">
            <a:spLocks/>
          </p:cNvSpPr>
          <p:nvPr/>
        </p:nvSpPr>
        <p:spPr>
          <a:xfrm>
            <a:off x="1524000" y="1765091"/>
            <a:ext cx="8212111" cy="1992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ar-IQ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4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4800" b="1" i="0" u="none" strike="noStrike" baseline="0" dirty="0">
                <a:latin typeface="Arial" panose="020B0604020202020204" pitchFamily="34" charset="0"/>
              </a:rPr>
              <a:t>BLOOD GROUPING (BLOOD TYPING)</a:t>
            </a:r>
            <a:endParaRPr kumimoji="0" lang="ar-IQ" sz="19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62816-FF60-5D66-E53E-F5883936C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091" y="71386"/>
            <a:ext cx="2522168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923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1E3BD-BB21-B16E-F3F4-AAF6CE66E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" y="209863"/>
            <a:ext cx="11692328" cy="62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21926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167C1-2102-269E-B5AE-F5D286360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2" y="134911"/>
            <a:ext cx="12027108" cy="63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24373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51A32-681B-B68C-420B-FB6B3E9F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901"/>
            <a:ext cx="11977141" cy="655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59074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650A9-F895-C5B3-0CDF-E5406ACD9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73"/>
            <a:ext cx="11902189" cy="63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6684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4D6CFE-D23A-8BE0-1D2F-8A3D8B80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8967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989DA-83F0-3933-6E5A-3903241D8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93"/>
            <a:ext cx="11662348" cy="65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5593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70A63-266A-84BB-D431-064F0DFE3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02"/>
            <a:ext cx="12052092" cy="6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63353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DB3ED-CEE5-66ED-6E65-7CF570974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" y="194872"/>
            <a:ext cx="11767279" cy="61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115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F995C-0E12-4B3A-F51F-5471CCAED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3" y="284814"/>
            <a:ext cx="11632367" cy="62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15464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5571A-B4B7-3630-ECB4-337CE3BBE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2" y="359764"/>
            <a:ext cx="11722308" cy="61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432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60F2A-F7CB-2F66-D2A6-DA02A3712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3" y="359764"/>
            <a:ext cx="11662347" cy="62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92662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6CE43-B391-BD82-E15A-66431004D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" y="299803"/>
            <a:ext cx="11737299" cy="61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85662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30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AL-Musatqabal University College of Pharmacy Second class Lab.(4)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Zaid Mohammed</dc:creator>
  <cp:lastModifiedBy>Zaid Mohammed</cp:lastModifiedBy>
  <cp:revision>4</cp:revision>
  <dcterms:created xsi:type="dcterms:W3CDTF">2024-09-29T14:20:18Z</dcterms:created>
  <dcterms:modified xsi:type="dcterms:W3CDTF">2024-10-19T09:30:24Z</dcterms:modified>
</cp:coreProperties>
</file>