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1781-668F-D90D-90C8-B8D3D7537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3E8D9-F7FE-975A-57A9-A8302C991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36BF-A2E5-06F2-337E-01EDEBF4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3B92-6635-A904-111A-E56E337E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ED2C4-E6E3-A364-7533-C59B740E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487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B40E-F86D-4DFE-68E9-C65D0DD3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A92CC-6B6B-95E6-2698-15FB2103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78E57-67C6-4489-A227-B17E8F19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1E97F-A5BB-717F-C6D5-B97E36B8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1ACB1-F08F-04B0-9B3A-7E25D8C4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372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E6ADF-0628-642C-6C2F-2C19359E9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BFBF2-3185-9CD1-95CB-90D51061F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F3F6D-9BBD-CAC9-A3A2-1C881835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8785F-3263-118E-493B-497AF43E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7976-099C-FAD0-B00A-E0772E9C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591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CC02-DC51-D545-65A6-F98BC5D0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F05D8-D242-7706-2BB4-700F3EB15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86114-A375-1C79-F402-83C33664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6A711-87B9-17CF-E005-5691E801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ED651-5A1C-E50C-6D3C-E3E028C6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02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6F58-A9A5-22E3-2511-2AAA3B43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13F6D-4EB7-7F39-0421-561AABC73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140B9-0838-153F-F981-12D2EF29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7A3A0-B678-5237-7C0E-49FB33F8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13B24-9251-B254-BA77-5D5A393C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622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0E74-42A0-7FD1-8CF3-80E1D2FD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1A8F1-E445-7AEF-11BB-EE6C58D76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B8FCA-BD9C-9C6E-FFCE-216FB03A3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23DBD-E694-B9BD-4E3B-5719C5F7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C43C7-EEF7-E664-539C-D0DD81CD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20449-0C0D-2435-227C-24D80CB8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855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0066-9501-747E-21B7-15912BF4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D443-1698-2535-7EDE-F4A9E757A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3FC60-91B5-6ADF-A8D0-B32FA4E0B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87120-5E57-41D1-9CDB-74CC29134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D8556-D7D6-B4A6-7EBB-878ECB816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81898-ECF3-BB2D-65D7-910D9357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135A4-1E00-8ABE-F6EA-E9B7453B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51D21-D0E0-B7DD-0CF0-9D564B16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088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84AA-20D1-7B78-9121-816A9734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0BB3D-15CA-6F57-D856-DC1F379C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C2AC5-5D5C-FB4F-0822-6DB0F98E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C430D-8F36-A9C6-9EB2-35D14FBD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430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7BD30-4EF4-F494-E674-FD9C037D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D1C12-4FBE-7921-7EEA-C2F09CAB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0AE11-25A5-3B15-BE54-79229BC0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493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2B667-5FDC-23A1-9778-0BF865ED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4A1A8-FFF5-3DD4-3C8A-7BCB881A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62163-C39D-8930-6D1B-38AE8C5C9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EE6A8-51CD-4D4C-4672-C3A05B24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771B2-64E5-B8D7-F60F-CA5782C4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576A8-5739-CB7D-27BF-2D0B3819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4765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9623-4F5F-2EB6-13DB-58B25287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E5990-6EBA-36B6-6207-D5384D290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F43C2-BE66-88CD-E780-A3D19BE14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B19B4-69A8-C89F-1963-01AA592F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F9EE5-3368-DA14-7D8B-6D09D5AD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D8CBD-7FDE-F42E-9DC1-59CF0A59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493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CFD9B-5FB9-6F6B-309F-E07D718D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C05B7-79D8-97ED-233F-9FEAD5850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2C4EB-E579-9299-9565-7AF243E07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609B-D378-4DCF-AB94-EB91B8E245AA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DDE11-C0CC-B9C2-939B-FA697F7CB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774B3-749F-00BE-A833-72B7EE8CB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8855A-7E96-4C47-8288-1413941802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279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342F02-37FA-76E7-0DBE-825FEA969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575"/>
            <a:ext cx="9144000" cy="801973"/>
          </a:xfrm>
        </p:spPr>
        <p:txBody>
          <a:bodyPr/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Assist. Lec. Zaid Mohamed Hassan</a:t>
            </a:r>
            <a:endParaRPr lang="ar-IQ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722A4B-F4EE-8A17-EE6C-CEAEE2B8D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56" y="406400"/>
            <a:ext cx="4322164" cy="1992026"/>
          </a:xfrm>
        </p:spPr>
        <p:txBody>
          <a:bodyPr>
            <a:noAutofit/>
          </a:bodyPr>
          <a:lstStyle/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</a:rPr>
              <a:t>AL-</a:t>
            </a:r>
            <a:r>
              <a:rPr lang="en-US" sz="2000" b="1" i="0" u="none" strike="noStrike" baseline="0" dirty="0" err="1">
                <a:latin typeface="Arial" panose="020B0604020202020204" pitchFamily="34" charset="0"/>
              </a:rPr>
              <a:t>Musatqabal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 University</a:t>
            </a:r>
            <a:br>
              <a:rPr lang="en-US" sz="2000" b="1" i="0" u="none" strike="noStrike" baseline="0" dirty="0">
                <a:latin typeface="Arial" panose="020B0604020202020204" pitchFamily="34" charset="0"/>
              </a:rPr>
            </a:br>
            <a:r>
              <a:rPr lang="en-US" sz="2000" b="1" i="0" u="none" strike="noStrike" baseline="0" dirty="0">
                <a:latin typeface="Arial" panose="020B0604020202020204" pitchFamily="34" charset="0"/>
              </a:rPr>
              <a:t>College of Pharmacy</a:t>
            </a:r>
            <a:br>
              <a:rPr lang="ar-IQ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Second class</a:t>
            </a:r>
            <a:br>
              <a:rPr lang="en-US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Lab</a:t>
            </a:r>
            <a:r>
              <a:rPr lang="en-US" sz="2000" b="1">
                <a:latin typeface="Arial" panose="020B0604020202020204" pitchFamily="34" charset="0"/>
              </a:rPr>
              <a:t>.( 5 </a:t>
            </a:r>
            <a:r>
              <a:rPr lang="en-US" sz="2000" b="1" dirty="0">
                <a:latin typeface="Arial" panose="020B0604020202020204" pitchFamily="34" charset="0"/>
              </a:rPr>
              <a:t>)</a:t>
            </a:r>
            <a:br>
              <a:rPr lang="en-US" sz="2000" b="1" dirty="0">
                <a:latin typeface="Arial" panose="020B0604020202020204" pitchFamily="34" charset="0"/>
              </a:rPr>
            </a:br>
            <a:br>
              <a:rPr lang="ar-IQ" sz="2000" b="0" i="0" u="none" strike="noStrike" baseline="0" dirty="0">
                <a:latin typeface="Arial" panose="020B0604020202020204" pitchFamily="34" charset="0"/>
              </a:rPr>
            </a:br>
            <a:endParaRPr lang="ar-IQ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90AD26-BF5D-FEE3-E057-C7872B917CDE}"/>
              </a:ext>
            </a:extLst>
          </p:cNvPr>
          <p:cNvSpPr txBox="1">
            <a:spLocks/>
          </p:cNvSpPr>
          <p:nvPr/>
        </p:nvSpPr>
        <p:spPr>
          <a:xfrm>
            <a:off x="1524000" y="2955143"/>
            <a:ext cx="8212111" cy="801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ar-IQ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4800" b="0" i="0" u="none" strike="noStrike" baseline="0" dirty="0">
                <a:latin typeface="Arial" panose="020B0604020202020204" pitchFamily="34" charset="0"/>
              </a:rPr>
              <a:t> </a:t>
            </a:r>
            <a:endParaRPr lang="ar-IQ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b="1" i="0" u="none" strike="noStrike" baseline="0" dirty="0">
                <a:latin typeface="Arial" panose="020B0604020202020204" pitchFamily="34" charset="0"/>
              </a:rPr>
              <a:t>ESTIMATION OF HEMOGLOBIN</a:t>
            </a:r>
            <a:endParaRPr kumimoji="0" lang="ar-IQ" sz="59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62816-FF60-5D66-E53E-F5883936C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091" y="71386"/>
            <a:ext cx="2522168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6D460-DCFC-7064-9BAE-47C9D4FF8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EC1E5-3D44-EC9A-576F-9E0ED5A16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97" y="389744"/>
            <a:ext cx="11032760" cy="58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04D12-40FB-9991-E49D-06C359258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6B741-8479-5D05-A3B6-F4E71536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7" y="344773"/>
            <a:ext cx="10807909" cy="58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6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7D9BE-0A28-8F69-F22F-62D6DCB9E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27F0E-5D11-40FA-C44B-2D5BCD81D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5" y="389744"/>
            <a:ext cx="11317573" cy="60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2FAB9-A806-3D42-65B8-2FA4B7479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A0A39-CDD8-A11C-681C-43DA8E184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5" y="149902"/>
            <a:ext cx="11317573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4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D3DC5-E5A6-35C6-9870-6AD0A9D1B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FB258-07A9-79AE-E6F1-F5386ADF8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1" y="0"/>
            <a:ext cx="12057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DA8C5-ABE2-CB18-8491-A10DBFBF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37816-7A30-66C2-0E06-A8C61DA9A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72"/>
            <a:ext cx="11692328" cy="62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7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1CFDA-8F94-7D97-FF36-C1A8F2FF0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AD5E0-443F-CBCF-378F-074D2EFF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632367" cy="64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5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BAEE-FC34-6172-1B9D-8EF8F42A2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9E8C9-64D1-3615-D972-458018F75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" y="299803"/>
            <a:ext cx="11347554" cy="60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5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A35FA-97C2-1EDF-3DE0-29C58CFE7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29CEA-7D02-912D-CE8B-94759042D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5" y="449705"/>
            <a:ext cx="10867869" cy="5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7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DB5A1-2DFF-AEB1-7F36-4B651761B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D8AD4-56D4-2700-0469-1051B044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2" y="449705"/>
            <a:ext cx="11662347" cy="57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41FC5-584F-F85E-01C3-F615F16D7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2BBC9-E2E9-9D3D-39C6-A656BAFC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0" y="554636"/>
            <a:ext cx="10223292" cy="56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1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6F8DA-4AC8-ACDF-C660-1AEA5F5FE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02A86-AECE-0F3C-509F-E0198171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2" y="239843"/>
            <a:ext cx="11632368" cy="6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EA3E5-BF48-1663-483A-278F8E82E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CBF56-671F-7E80-42F1-AA750B0D9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7" y="374755"/>
            <a:ext cx="11047751" cy="61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9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28</Words>
  <Application>Microsoft Office PowerPoint</Application>
  <PresentationFormat>Widescreen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AL-Musatqabal University College of Pharmacy Second class Lab.( 5 )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Zaid Mohammed</dc:creator>
  <cp:lastModifiedBy>Zaid Mohammed</cp:lastModifiedBy>
  <cp:revision>2</cp:revision>
  <dcterms:created xsi:type="dcterms:W3CDTF">2024-10-05T06:20:18Z</dcterms:created>
  <dcterms:modified xsi:type="dcterms:W3CDTF">2024-10-28T07:18:39Z</dcterms:modified>
</cp:coreProperties>
</file>