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8" r:id="rId4"/>
    <p:sldId id="274"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72" d="100"/>
          <a:sy n="72" d="100"/>
        </p:scale>
        <p:origin x="-1272" y="-132"/>
      </p:cViewPr>
      <p:guideLst>
        <p:guide orient="horz" pos="2160"/>
        <p:guide pos="3840"/>
      </p:guideLst>
    </p:cSldViewPr>
  </p:slideViewPr>
  <p:notesTextViewPr>
    <p:cViewPr>
      <p:scale>
        <a:sx n="1" d="1"/>
        <a:sy n="1" d="1"/>
      </p:scale>
      <p:origin x="0" y="0"/>
    </p:cViewPr>
  </p:notesTextViewPr>
  <p:sorterViewPr>
    <p:cViewPr>
      <p:scale>
        <a:sx n="100" d="100"/>
        <a:sy n="100" d="100"/>
      </p:scale>
      <p:origin x="0" y="8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01C4D0-54A9-4B01-8873-890DB450392D}"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US"/>
        </a:p>
      </dgm:t>
    </dgm:pt>
    <dgm:pt modelId="{5F95B532-4DBA-4D4A-A340-76EE60F13F46}">
      <dgm:prSet/>
      <dgm:spPr/>
      <dgm:t>
        <a:bodyPr/>
        <a:lstStyle/>
        <a:p>
          <a:r>
            <a:rPr lang="en-US" b="1" i="1" dirty="0"/>
            <a:t>Medical Psychology for Nursing</a:t>
          </a:r>
          <a:r>
            <a:rPr lang="en-US" dirty="0"/>
            <a:t> </a:t>
          </a:r>
        </a:p>
      </dgm:t>
    </dgm:pt>
    <dgm:pt modelId="{686760AB-7CE3-4428-B42A-0F6A957F56CA}" type="parTrans" cxnId="{CCAAAA67-1372-49AB-A425-43CE5BEFCC9E}">
      <dgm:prSet/>
      <dgm:spPr/>
      <dgm:t>
        <a:bodyPr/>
        <a:lstStyle/>
        <a:p>
          <a:endParaRPr lang="en-US"/>
        </a:p>
      </dgm:t>
    </dgm:pt>
    <dgm:pt modelId="{A06E63F4-1BAA-4138-8F6B-45C51C01598F}" type="sibTrans" cxnId="{CCAAAA67-1372-49AB-A425-43CE5BEFCC9E}">
      <dgm:prSet/>
      <dgm:spPr/>
      <dgm:t>
        <a:bodyPr/>
        <a:lstStyle/>
        <a:p>
          <a:endParaRPr lang="en-US"/>
        </a:p>
      </dgm:t>
    </dgm:pt>
    <dgm:pt modelId="{F716F52C-D5EC-437F-B66D-6581FEB3C32A}" type="pres">
      <dgm:prSet presAssocID="{8601C4D0-54A9-4B01-8873-890DB450392D}" presName="linear" presStyleCnt="0">
        <dgm:presLayoutVars>
          <dgm:animLvl val="lvl"/>
          <dgm:resizeHandles val="exact"/>
        </dgm:presLayoutVars>
      </dgm:prSet>
      <dgm:spPr/>
      <dgm:t>
        <a:bodyPr/>
        <a:lstStyle/>
        <a:p>
          <a:pPr rtl="1"/>
          <a:endParaRPr lang="ar-IQ"/>
        </a:p>
      </dgm:t>
    </dgm:pt>
    <dgm:pt modelId="{45068088-B12E-49D2-A4F8-6F2B6868B001}" type="pres">
      <dgm:prSet presAssocID="{5F95B532-4DBA-4D4A-A340-76EE60F13F46}" presName="parentText" presStyleLbl="node1" presStyleIdx="0" presStyleCnt="1">
        <dgm:presLayoutVars>
          <dgm:chMax val="0"/>
          <dgm:bulletEnabled val="1"/>
        </dgm:presLayoutVars>
      </dgm:prSet>
      <dgm:spPr/>
      <dgm:t>
        <a:bodyPr/>
        <a:lstStyle/>
        <a:p>
          <a:pPr rtl="1"/>
          <a:endParaRPr lang="ar-IQ"/>
        </a:p>
      </dgm:t>
    </dgm:pt>
  </dgm:ptLst>
  <dgm:cxnLst>
    <dgm:cxn modelId="{CCAAAA67-1372-49AB-A425-43CE5BEFCC9E}" srcId="{8601C4D0-54A9-4B01-8873-890DB450392D}" destId="{5F95B532-4DBA-4D4A-A340-76EE60F13F46}" srcOrd="0" destOrd="0" parTransId="{686760AB-7CE3-4428-B42A-0F6A957F56CA}" sibTransId="{A06E63F4-1BAA-4138-8F6B-45C51C01598F}"/>
    <dgm:cxn modelId="{A8D0C685-C041-468B-A89C-FE4DD509B4FD}" type="presOf" srcId="{8601C4D0-54A9-4B01-8873-890DB450392D}" destId="{F716F52C-D5EC-437F-B66D-6581FEB3C32A}" srcOrd="0" destOrd="0" presId="urn:microsoft.com/office/officeart/2005/8/layout/vList2"/>
    <dgm:cxn modelId="{145540A2-A2EF-4C77-A752-4EE9C4B393D2}" type="presOf" srcId="{5F95B532-4DBA-4D4A-A340-76EE60F13F46}" destId="{45068088-B12E-49D2-A4F8-6F2B6868B001}" srcOrd="0" destOrd="0" presId="urn:microsoft.com/office/officeart/2005/8/layout/vList2"/>
    <dgm:cxn modelId="{F3DF2829-B5CE-400B-A545-EBFF44ECBE7D}" type="presParOf" srcId="{F716F52C-D5EC-437F-B66D-6581FEB3C32A}" destId="{45068088-B12E-49D2-A4F8-6F2B6868B00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D4B13DC-64D6-422A-B59E-A356447236A3}"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7F69DDDD-D699-45D8-8D17-2CF85EBB3505}">
      <dgm:prSet/>
      <dgm:spPr/>
      <dgm:t>
        <a:bodyPr/>
        <a:lstStyle/>
        <a:p>
          <a:r>
            <a:rPr lang="en-US" b="1"/>
            <a:t>Social behaviour:</a:t>
          </a:r>
          <a:endParaRPr lang="en-US"/>
        </a:p>
      </dgm:t>
    </dgm:pt>
    <dgm:pt modelId="{38CB2892-1D6A-42BF-84FC-DD02D9A93C69}" type="parTrans" cxnId="{CAEE90A6-547F-43D5-97D8-5D4E74F139CC}">
      <dgm:prSet/>
      <dgm:spPr/>
      <dgm:t>
        <a:bodyPr/>
        <a:lstStyle/>
        <a:p>
          <a:endParaRPr lang="en-US"/>
        </a:p>
      </dgm:t>
    </dgm:pt>
    <dgm:pt modelId="{94C36894-8220-482D-BDE0-9F911A3BF22F}" type="sibTrans" cxnId="{CAEE90A6-547F-43D5-97D8-5D4E74F139CC}">
      <dgm:prSet/>
      <dgm:spPr/>
      <dgm:t>
        <a:bodyPr/>
        <a:lstStyle/>
        <a:p>
          <a:endParaRPr lang="en-US"/>
        </a:p>
      </dgm:t>
    </dgm:pt>
    <dgm:pt modelId="{89D8BB60-D544-431C-B3CC-C711F6BF22AE}" type="pres">
      <dgm:prSet presAssocID="{3D4B13DC-64D6-422A-B59E-A356447236A3}" presName="linear" presStyleCnt="0">
        <dgm:presLayoutVars>
          <dgm:animLvl val="lvl"/>
          <dgm:resizeHandles val="exact"/>
        </dgm:presLayoutVars>
      </dgm:prSet>
      <dgm:spPr/>
      <dgm:t>
        <a:bodyPr/>
        <a:lstStyle/>
        <a:p>
          <a:pPr rtl="1"/>
          <a:endParaRPr lang="ar-IQ"/>
        </a:p>
      </dgm:t>
    </dgm:pt>
    <dgm:pt modelId="{E6D98F12-6341-4C25-98AA-15F39086505B}" type="pres">
      <dgm:prSet presAssocID="{7F69DDDD-D699-45D8-8D17-2CF85EBB3505}" presName="parentText" presStyleLbl="node1" presStyleIdx="0" presStyleCnt="1">
        <dgm:presLayoutVars>
          <dgm:chMax val="0"/>
          <dgm:bulletEnabled val="1"/>
        </dgm:presLayoutVars>
      </dgm:prSet>
      <dgm:spPr/>
      <dgm:t>
        <a:bodyPr/>
        <a:lstStyle/>
        <a:p>
          <a:pPr rtl="1"/>
          <a:endParaRPr lang="ar-IQ"/>
        </a:p>
      </dgm:t>
    </dgm:pt>
  </dgm:ptLst>
  <dgm:cxnLst>
    <dgm:cxn modelId="{EFE87D02-E7CC-472E-8652-8ED84A39923A}" type="presOf" srcId="{7F69DDDD-D699-45D8-8D17-2CF85EBB3505}" destId="{E6D98F12-6341-4C25-98AA-15F39086505B}" srcOrd="0" destOrd="0" presId="urn:microsoft.com/office/officeart/2005/8/layout/vList2"/>
    <dgm:cxn modelId="{6E60BE5C-CAF4-45D2-845F-766CE5F08A52}" type="presOf" srcId="{3D4B13DC-64D6-422A-B59E-A356447236A3}" destId="{89D8BB60-D544-431C-B3CC-C711F6BF22AE}" srcOrd="0" destOrd="0" presId="urn:microsoft.com/office/officeart/2005/8/layout/vList2"/>
    <dgm:cxn modelId="{CAEE90A6-547F-43D5-97D8-5D4E74F139CC}" srcId="{3D4B13DC-64D6-422A-B59E-A356447236A3}" destId="{7F69DDDD-D699-45D8-8D17-2CF85EBB3505}" srcOrd="0" destOrd="0" parTransId="{38CB2892-1D6A-42BF-84FC-DD02D9A93C69}" sibTransId="{94C36894-8220-482D-BDE0-9F911A3BF22F}"/>
    <dgm:cxn modelId="{8BBFDA92-2538-46A2-8803-2F8566745458}" type="presParOf" srcId="{89D8BB60-D544-431C-B3CC-C711F6BF22AE}" destId="{E6D98F12-6341-4C25-98AA-15F39086505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C6DBBC9-4CCD-41EB-8373-2C5E0F8499D5}" type="doc">
      <dgm:prSet loTypeId="urn:microsoft.com/office/officeart/2005/8/layout/vList2" loCatId="list" qsTypeId="urn:microsoft.com/office/officeart/2005/8/quickstyle/simple3" qsCatId="simple" csTypeId="urn:microsoft.com/office/officeart/2005/8/colors/colorful4" csCatId="colorful" phldr="1"/>
      <dgm:spPr/>
      <dgm:t>
        <a:bodyPr/>
        <a:lstStyle/>
        <a:p>
          <a:endParaRPr lang="en-US"/>
        </a:p>
      </dgm:t>
    </dgm:pt>
    <dgm:pt modelId="{C66BACF6-D37E-4240-B54B-99AC5A235413}">
      <dgm:prSet/>
      <dgm:spPr/>
      <dgm:t>
        <a:bodyPr/>
        <a:lstStyle/>
        <a:p>
          <a:r>
            <a:rPr lang="en-US" b="0" i="0" cap="none" spc="0" dirty="0" smtClean="0">
              <a:ln w="0"/>
              <a:effectLst>
                <a:outerShdw blurRad="38100" dist="19050" dir="2700000" algn="tl" rotWithShape="0">
                  <a:schemeClr val="dk1">
                    <a:alpha val="40000"/>
                  </a:schemeClr>
                </a:outerShdw>
              </a:effectLst>
            </a:rPr>
            <a:t>Behavior </a:t>
          </a:r>
          <a:r>
            <a:rPr lang="en-US" b="0" i="0" cap="none" spc="0" dirty="0">
              <a:ln w="0"/>
              <a:effectLst>
                <a:outerShdw blurRad="38100" dist="19050" dir="2700000" algn="tl" rotWithShape="0">
                  <a:schemeClr val="dk1">
                    <a:alpha val="40000"/>
                  </a:schemeClr>
                </a:outerShdw>
              </a:effectLst>
            </a:rPr>
            <a:t>can be social in nature (for the good of the community) or anti-social in nature (unacceptable to the community), as in the manner of</a:t>
          </a:r>
          <a:br>
            <a:rPr lang="en-US" b="0" i="0" cap="none" spc="0" dirty="0">
              <a:ln w="0"/>
              <a:effectLst>
                <a:outerShdw blurRad="38100" dist="19050" dir="2700000" algn="tl" rotWithShape="0">
                  <a:schemeClr val="dk1">
                    <a:alpha val="40000"/>
                  </a:schemeClr>
                </a:outerShdw>
              </a:effectLst>
            </a:rPr>
          </a:br>
          <a:r>
            <a:rPr lang="en-US" b="0" i="0" cap="none" spc="0" dirty="0">
              <a:ln w="0"/>
              <a:effectLst>
                <a:outerShdw blurRad="38100" dist="19050" dir="2700000" algn="tl" rotWithShape="0">
                  <a:schemeClr val="dk1">
                    <a:alpha val="40000"/>
                  </a:schemeClr>
                </a:outerShdw>
              </a:effectLst>
            </a:rPr>
            <a:t>conducting oneself according to social norms (or not). </a:t>
          </a:r>
          <a:endParaRPr lang="en-US" b="0" cap="none" spc="0" dirty="0">
            <a:ln w="0"/>
            <a:effectLst>
              <a:outerShdw blurRad="38100" dist="19050" dir="2700000" algn="tl" rotWithShape="0">
                <a:schemeClr val="dk1">
                  <a:alpha val="40000"/>
                </a:schemeClr>
              </a:outerShdw>
            </a:effectLst>
          </a:endParaRPr>
        </a:p>
      </dgm:t>
    </dgm:pt>
    <dgm:pt modelId="{3BDEE3B8-1B2B-44E5-8104-59FA06D84BB0}" type="parTrans" cxnId="{B15205A1-AFAE-4D06-9B53-DC801FF1A6E7}">
      <dgm:prSet/>
      <dgm:spPr/>
      <dgm:t>
        <a:bodyPr/>
        <a:lstStyle/>
        <a:p>
          <a:endParaRPr lang="en-US"/>
        </a:p>
      </dgm:t>
    </dgm:pt>
    <dgm:pt modelId="{E08EA717-7A6B-4D39-BD63-77552AF08D2E}" type="sibTrans" cxnId="{B15205A1-AFAE-4D06-9B53-DC801FF1A6E7}">
      <dgm:prSet/>
      <dgm:spPr/>
      <dgm:t>
        <a:bodyPr/>
        <a:lstStyle/>
        <a:p>
          <a:endParaRPr lang="en-US"/>
        </a:p>
      </dgm:t>
    </dgm:pt>
    <dgm:pt modelId="{626C462B-E1EF-48A5-A473-E15F30DCD3B3}" type="pres">
      <dgm:prSet presAssocID="{FC6DBBC9-4CCD-41EB-8373-2C5E0F8499D5}" presName="linear" presStyleCnt="0">
        <dgm:presLayoutVars>
          <dgm:animLvl val="lvl"/>
          <dgm:resizeHandles val="exact"/>
        </dgm:presLayoutVars>
      </dgm:prSet>
      <dgm:spPr/>
      <dgm:t>
        <a:bodyPr/>
        <a:lstStyle/>
        <a:p>
          <a:pPr rtl="1"/>
          <a:endParaRPr lang="ar-IQ"/>
        </a:p>
      </dgm:t>
    </dgm:pt>
    <dgm:pt modelId="{749D66C9-69B0-4699-89B0-6A0DDBFD111D}" type="pres">
      <dgm:prSet presAssocID="{C66BACF6-D37E-4240-B54B-99AC5A235413}" presName="parentText" presStyleLbl="node1" presStyleIdx="0" presStyleCnt="1" custLinFactNeighborX="-238" custLinFactNeighborY="-324">
        <dgm:presLayoutVars>
          <dgm:chMax val="0"/>
          <dgm:bulletEnabled val="1"/>
        </dgm:presLayoutVars>
      </dgm:prSet>
      <dgm:spPr/>
      <dgm:t>
        <a:bodyPr/>
        <a:lstStyle/>
        <a:p>
          <a:pPr rtl="1"/>
          <a:endParaRPr lang="ar-IQ"/>
        </a:p>
      </dgm:t>
    </dgm:pt>
  </dgm:ptLst>
  <dgm:cxnLst>
    <dgm:cxn modelId="{7EBF5BA0-32BD-41A7-8350-F56583CB773E}" type="presOf" srcId="{C66BACF6-D37E-4240-B54B-99AC5A235413}" destId="{749D66C9-69B0-4699-89B0-6A0DDBFD111D}" srcOrd="0" destOrd="0" presId="urn:microsoft.com/office/officeart/2005/8/layout/vList2"/>
    <dgm:cxn modelId="{1A990FA4-14C4-460A-8DE6-DC41E8FD5430}" type="presOf" srcId="{FC6DBBC9-4CCD-41EB-8373-2C5E0F8499D5}" destId="{626C462B-E1EF-48A5-A473-E15F30DCD3B3}" srcOrd="0" destOrd="0" presId="urn:microsoft.com/office/officeart/2005/8/layout/vList2"/>
    <dgm:cxn modelId="{B15205A1-AFAE-4D06-9B53-DC801FF1A6E7}" srcId="{FC6DBBC9-4CCD-41EB-8373-2C5E0F8499D5}" destId="{C66BACF6-D37E-4240-B54B-99AC5A235413}" srcOrd="0" destOrd="0" parTransId="{3BDEE3B8-1B2B-44E5-8104-59FA06D84BB0}" sibTransId="{E08EA717-7A6B-4D39-BD63-77552AF08D2E}"/>
    <dgm:cxn modelId="{62F13AFC-36F0-4F1B-8D81-4E0E3EF419A4}" type="presParOf" srcId="{626C462B-E1EF-48A5-A473-E15F30DCD3B3}" destId="{749D66C9-69B0-4699-89B0-6A0DDBFD111D}"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47AB5B8-27DF-4356-A679-0FDD64799806}" type="doc">
      <dgm:prSet loTypeId="urn:microsoft.com/office/officeart/2005/8/layout/vList2" loCatId="list" qsTypeId="urn:microsoft.com/office/officeart/2005/8/quickstyle/3d4" qsCatId="3D" csTypeId="urn:microsoft.com/office/officeart/2005/8/colors/colorful1" csCatId="colorful" phldr="1"/>
      <dgm:spPr/>
      <dgm:t>
        <a:bodyPr/>
        <a:lstStyle/>
        <a:p>
          <a:endParaRPr lang="en-US"/>
        </a:p>
      </dgm:t>
    </dgm:pt>
    <dgm:pt modelId="{7BC800C7-3285-47E1-93AD-64339C9DC700}">
      <dgm:prSet/>
      <dgm:spPr/>
      <dgm:t>
        <a:bodyPr/>
        <a:lstStyle/>
        <a:p>
          <a:r>
            <a:rPr lang="en-US" b="1" dirty="0"/>
            <a:t>Anti-social </a:t>
          </a:r>
          <a:r>
            <a:rPr lang="en-US" b="1" dirty="0" err="1"/>
            <a:t>behaviour</a:t>
          </a:r>
          <a:endParaRPr lang="en-US" dirty="0"/>
        </a:p>
      </dgm:t>
    </dgm:pt>
    <dgm:pt modelId="{9420CCA7-179B-4AC3-936C-3ECA0F3FAD5E}" type="parTrans" cxnId="{4BA85EBC-C78D-44DA-9E93-5D2FB62365B3}">
      <dgm:prSet/>
      <dgm:spPr/>
      <dgm:t>
        <a:bodyPr/>
        <a:lstStyle/>
        <a:p>
          <a:endParaRPr lang="en-US"/>
        </a:p>
      </dgm:t>
    </dgm:pt>
    <dgm:pt modelId="{8D711793-39BF-4842-8D65-C9E3DC82B3C2}" type="sibTrans" cxnId="{4BA85EBC-C78D-44DA-9E93-5D2FB62365B3}">
      <dgm:prSet/>
      <dgm:spPr/>
      <dgm:t>
        <a:bodyPr/>
        <a:lstStyle/>
        <a:p>
          <a:endParaRPr lang="en-US"/>
        </a:p>
      </dgm:t>
    </dgm:pt>
    <dgm:pt modelId="{DA8CF8CE-E917-4FC8-B86E-51C94D4C6F78}" type="pres">
      <dgm:prSet presAssocID="{C47AB5B8-27DF-4356-A679-0FDD64799806}" presName="linear" presStyleCnt="0">
        <dgm:presLayoutVars>
          <dgm:animLvl val="lvl"/>
          <dgm:resizeHandles val="exact"/>
        </dgm:presLayoutVars>
      </dgm:prSet>
      <dgm:spPr/>
      <dgm:t>
        <a:bodyPr/>
        <a:lstStyle/>
        <a:p>
          <a:pPr rtl="1"/>
          <a:endParaRPr lang="ar-IQ"/>
        </a:p>
      </dgm:t>
    </dgm:pt>
    <dgm:pt modelId="{5BDDD705-4793-4FC1-88D0-BDFD8A7BDBF2}" type="pres">
      <dgm:prSet presAssocID="{7BC800C7-3285-47E1-93AD-64339C9DC700}" presName="parentText" presStyleLbl="node1" presStyleIdx="0" presStyleCnt="1" custScaleY="63158">
        <dgm:presLayoutVars>
          <dgm:chMax val="0"/>
          <dgm:bulletEnabled val="1"/>
        </dgm:presLayoutVars>
      </dgm:prSet>
      <dgm:spPr/>
      <dgm:t>
        <a:bodyPr/>
        <a:lstStyle/>
        <a:p>
          <a:pPr rtl="1"/>
          <a:endParaRPr lang="ar-IQ"/>
        </a:p>
      </dgm:t>
    </dgm:pt>
  </dgm:ptLst>
  <dgm:cxnLst>
    <dgm:cxn modelId="{4BA85EBC-C78D-44DA-9E93-5D2FB62365B3}" srcId="{C47AB5B8-27DF-4356-A679-0FDD64799806}" destId="{7BC800C7-3285-47E1-93AD-64339C9DC700}" srcOrd="0" destOrd="0" parTransId="{9420CCA7-179B-4AC3-936C-3ECA0F3FAD5E}" sibTransId="{8D711793-39BF-4842-8D65-C9E3DC82B3C2}"/>
    <dgm:cxn modelId="{5D69DCCF-284D-4BC1-9C6D-C95A33D4E608}" type="presOf" srcId="{C47AB5B8-27DF-4356-A679-0FDD64799806}" destId="{DA8CF8CE-E917-4FC8-B86E-51C94D4C6F78}" srcOrd="0" destOrd="0" presId="urn:microsoft.com/office/officeart/2005/8/layout/vList2"/>
    <dgm:cxn modelId="{AF3271F5-28B8-46E0-8105-0E1CD05665E6}" type="presOf" srcId="{7BC800C7-3285-47E1-93AD-64339C9DC700}" destId="{5BDDD705-4793-4FC1-88D0-BDFD8A7BDBF2}" srcOrd="0" destOrd="0" presId="urn:microsoft.com/office/officeart/2005/8/layout/vList2"/>
    <dgm:cxn modelId="{78CC7A6A-6F7C-4701-B1AB-51DC5409280D}" type="presParOf" srcId="{DA8CF8CE-E917-4FC8-B86E-51C94D4C6F78}" destId="{5BDDD705-4793-4FC1-88D0-BDFD8A7BDBF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14B0569-D02D-4020-AA6E-CA89B4763FBF}"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81F62D73-AF58-49D5-B888-774F4E86A961}">
      <dgm:prSet custT="1"/>
      <dgm:spPr/>
      <dgm:t>
        <a:bodyPr/>
        <a:lstStyle/>
        <a:p>
          <a:r>
            <a:rPr lang="en-US" sz="2800" b="0" i="0" dirty="0"/>
            <a:t>Anti-social </a:t>
          </a:r>
          <a:r>
            <a:rPr lang="en-US" sz="2800" b="0" i="0" dirty="0" smtClean="0"/>
            <a:t>behavior </a:t>
          </a:r>
          <a:r>
            <a:rPr lang="en-US" sz="2800" b="0" i="0" dirty="0"/>
            <a:t>is </a:t>
          </a:r>
          <a:r>
            <a:rPr lang="en-US" sz="2800" b="0" i="0" dirty="0" smtClean="0"/>
            <a:t>behavior </a:t>
          </a:r>
          <a:r>
            <a:rPr lang="en-US" sz="2800" b="0" i="0" dirty="0"/>
            <a:t>that is unacceptable to other people (the community), </a:t>
          </a:r>
          <a:r>
            <a:rPr lang="en-US" sz="2800" b="0" i="0" dirty="0" smtClean="0"/>
            <a:t>behavior </a:t>
          </a:r>
          <a:r>
            <a:rPr lang="en-US" sz="2800" b="0" i="0" dirty="0"/>
            <a:t>that violates another person‘s </a:t>
          </a:r>
          <a:r>
            <a:rPr lang="en-US" sz="2800" b="0" i="0" dirty="0" smtClean="0"/>
            <a:t>right. </a:t>
          </a:r>
          <a:r>
            <a:rPr lang="en-US" sz="2800" b="0" i="0" dirty="0"/>
            <a:t>Such </a:t>
          </a:r>
          <a:r>
            <a:rPr lang="en-US" sz="2800" b="0" i="0" dirty="0" smtClean="0"/>
            <a:t>behavior </a:t>
          </a:r>
          <a:r>
            <a:rPr lang="en-US" sz="2800" b="0" i="0" dirty="0"/>
            <a:t>violates the rights of others and may therefore be defined as violence.</a:t>
          </a:r>
          <a:endParaRPr lang="en-US" sz="2800" dirty="0"/>
        </a:p>
      </dgm:t>
    </dgm:pt>
    <dgm:pt modelId="{D55E3852-8948-4FDD-925D-D745B1B808D3}" type="parTrans" cxnId="{9914C7FD-6D09-464B-BC64-C20A5E4FA24F}">
      <dgm:prSet/>
      <dgm:spPr/>
      <dgm:t>
        <a:bodyPr/>
        <a:lstStyle/>
        <a:p>
          <a:endParaRPr lang="en-US"/>
        </a:p>
      </dgm:t>
    </dgm:pt>
    <dgm:pt modelId="{6B0F604B-7796-4E20-8B95-983825EAF032}" type="sibTrans" cxnId="{9914C7FD-6D09-464B-BC64-C20A5E4FA24F}">
      <dgm:prSet/>
      <dgm:spPr/>
      <dgm:t>
        <a:bodyPr/>
        <a:lstStyle/>
        <a:p>
          <a:endParaRPr lang="en-US"/>
        </a:p>
      </dgm:t>
    </dgm:pt>
    <dgm:pt modelId="{FB9DD6D6-F1B7-4D88-ACE4-8F4BE65B8C37}" type="pres">
      <dgm:prSet presAssocID="{314B0569-D02D-4020-AA6E-CA89B4763FBF}" presName="linear" presStyleCnt="0">
        <dgm:presLayoutVars>
          <dgm:animLvl val="lvl"/>
          <dgm:resizeHandles val="exact"/>
        </dgm:presLayoutVars>
      </dgm:prSet>
      <dgm:spPr/>
      <dgm:t>
        <a:bodyPr/>
        <a:lstStyle/>
        <a:p>
          <a:pPr rtl="1"/>
          <a:endParaRPr lang="ar-IQ"/>
        </a:p>
      </dgm:t>
    </dgm:pt>
    <dgm:pt modelId="{9EEDD3C5-6F3B-48CE-A8F6-5C2BA290B13D}" type="pres">
      <dgm:prSet presAssocID="{81F62D73-AF58-49D5-B888-774F4E86A961}" presName="parentText" presStyleLbl="node1" presStyleIdx="0" presStyleCnt="1">
        <dgm:presLayoutVars>
          <dgm:chMax val="0"/>
          <dgm:bulletEnabled val="1"/>
        </dgm:presLayoutVars>
      </dgm:prSet>
      <dgm:spPr/>
      <dgm:t>
        <a:bodyPr/>
        <a:lstStyle/>
        <a:p>
          <a:pPr rtl="1"/>
          <a:endParaRPr lang="ar-IQ"/>
        </a:p>
      </dgm:t>
    </dgm:pt>
  </dgm:ptLst>
  <dgm:cxnLst>
    <dgm:cxn modelId="{FFD2BB68-7F6E-462D-AA31-F0B70401EF8D}" type="presOf" srcId="{81F62D73-AF58-49D5-B888-774F4E86A961}" destId="{9EEDD3C5-6F3B-48CE-A8F6-5C2BA290B13D}" srcOrd="0" destOrd="0" presId="urn:microsoft.com/office/officeart/2005/8/layout/vList2"/>
    <dgm:cxn modelId="{9914C7FD-6D09-464B-BC64-C20A5E4FA24F}" srcId="{314B0569-D02D-4020-AA6E-CA89B4763FBF}" destId="{81F62D73-AF58-49D5-B888-774F4E86A961}" srcOrd="0" destOrd="0" parTransId="{D55E3852-8948-4FDD-925D-D745B1B808D3}" sibTransId="{6B0F604B-7796-4E20-8B95-983825EAF032}"/>
    <dgm:cxn modelId="{C356D53B-77DC-499A-A4E2-2686EBF2CA68}" type="presOf" srcId="{314B0569-D02D-4020-AA6E-CA89B4763FBF}" destId="{FB9DD6D6-F1B7-4D88-ACE4-8F4BE65B8C37}" srcOrd="0" destOrd="0" presId="urn:microsoft.com/office/officeart/2005/8/layout/vList2"/>
    <dgm:cxn modelId="{14A64B15-BECB-4974-AFB1-2D16A9C60D54}" type="presParOf" srcId="{FB9DD6D6-F1B7-4D88-ACE4-8F4BE65B8C37}" destId="{9EEDD3C5-6F3B-48CE-A8F6-5C2BA290B13D}"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A2CB3E7-36D5-4ADE-8E73-7B141E5213F4}"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en-US"/>
        </a:p>
      </dgm:t>
    </dgm:pt>
    <dgm:pt modelId="{51F25E71-07CB-49D1-8AF1-96E21DA48E17}">
      <dgm:prSet/>
      <dgm:spPr/>
      <dgm:t>
        <a:bodyPr/>
        <a:lstStyle/>
        <a:p>
          <a:r>
            <a:rPr lang="en-US" b="1" dirty="0"/>
            <a:t>Non-Assertive Behavior</a:t>
          </a:r>
          <a:endParaRPr lang="en-US" dirty="0"/>
        </a:p>
      </dgm:t>
    </dgm:pt>
    <dgm:pt modelId="{4BCA3CDE-1632-4814-A1A8-8E41084BF0C2}" type="parTrans" cxnId="{1EFF6826-866B-4FE6-9A02-2D053241BF48}">
      <dgm:prSet/>
      <dgm:spPr/>
      <dgm:t>
        <a:bodyPr/>
        <a:lstStyle/>
        <a:p>
          <a:endParaRPr lang="en-US"/>
        </a:p>
      </dgm:t>
    </dgm:pt>
    <dgm:pt modelId="{93843570-0BEC-4C05-80AB-6BE54AA775D4}" type="sibTrans" cxnId="{1EFF6826-866B-4FE6-9A02-2D053241BF48}">
      <dgm:prSet/>
      <dgm:spPr/>
      <dgm:t>
        <a:bodyPr/>
        <a:lstStyle/>
        <a:p>
          <a:endParaRPr lang="en-US"/>
        </a:p>
      </dgm:t>
    </dgm:pt>
    <dgm:pt modelId="{AC94C50C-7B69-415A-B228-75F4AD8B5577}" type="pres">
      <dgm:prSet presAssocID="{BA2CB3E7-36D5-4ADE-8E73-7B141E5213F4}" presName="linear" presStyleCnt="0">
        <dgm:presLayoutVars>
          <dgm:animLvl val="lvl"/>
          <dgm:resizeHandles val="exact"/>
        </dgm:presLayoutVars>
      </dgm:prSet>
      <dgm:spPr/>
      <dgm:t>
        <a:bodyPr/>
        <a:lstStyle/>
        <a:p>
          <a:pPr rtl="1"/>
          <a:endParaRPr lang="ar-IQ"/>
        </a:p>
      </dgm:t>
    </dgm:pt>
    <dgm:pt modelId="{768021AB-9A16-41F0-9CCA-EEADBC581249}" type="pres">
      <dgm:prSet presAssocID="{51F25E71-07CB-49D1-8AF1-96E21DA48E17}" presName="parentText" presStyleLbl="node1" presStyleIdx="0" presStyleCnt="1">
        <dgm:presLayoutVars>
          <dgm:chMax val="0"/>
          <dgm:bulletEnabled val="1"/>
        </dgm:presLayoutVars>
      </dgm:prSet>
      <dgm:spPr/>
      <dgm:t>
        <a:bodyPr/>
        <a:lstStyle/>
        <a:p>
          <a:pPr rtl="1"/>
          <a:endParaRPr lang="ar-IQ"/>
        </a:p>
      </dgm:t>
    </dgm:pt>
  </dgm:ptLst>
  <dgm:cxnLst>
    <dgm:cxn modelId="{1EFF6826-866B-4FE6-9A02-2D053241BF48}" srcId="{BA2CB3E7-36D5-4ADE-8E73-7B141E5213F4}" destId="{51F25E71-07CB-49D1-8AF1-96E21DA48E17}" srcOrd="0" destOrd="0" parTransId="{4BCA3CDE-1632-4814-A1A8-8E41084BF0C2}" sibTransId="{93843570-0BEC-4C05-80AB-6BE54AA775D4}"/>
    <dgm:cxn modelId="{86625262-4A7F-4EB7-9240-106054E01178}" type="presOf" srcId="{BA2CB3E7-36D5-4ADE-8E73-7B141E5213F4}" destId="{AC94C50C-7B69-415A-B228-75F4AD8B5577}" srcOrd="0" destOrd="0" presId="urn:microsoft.com/office/officeart/2005/8/layout/vList2"/>
    <dgm:cxn modelId="{89C0EC61-B6E4-406E-9FB9-C676C35F3249}" type="presOf" srcId="{51F25E71-07CB-49D1-8AF1-96E21DA48E17}" destId="{768021AB-9A16-41F0-9CCA-EEADBC581249}" srcOrd="0" destOrd="0" presId="urn:microsoft.com/office/officeart/2005/8/layout/vList2"/>
    <dgm:cxn modelId="{832D3968-9E6B-4F81-8068-56A2147BAA9B}" type="presParOf" srcId="{AC94C50C-7B69-415A-B228-75F4AD8B5577}" destId="{768021AB-9A16-41F0-9CCA-EEADBC58124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7F2DB12-69F3-4902-9641-3C7B7472339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5802702-F49F-44C1-B1F8-2339F2924FD2}">
      <dgm:prSet/>
      <dgm:spPr/>
      <dgm:t>
        <a:bodyPr/>
        <a:lstStyle/>
        <a:p>
          <a:r>
            <a:rPr lang="en-US" b="0" i="0" dirty="0"/>
            <a:t>is that type of interpersonal behavior, which enables the person‘s rights to be violated by another. A non-assertive person inhibits her/his honest,</a:t>
          </a:r>
          <a:br>
            <a:rPr lang="en-US" b="0" i="0" dirty="0"/>
          </a:br>
          <a:r>
            <a:rPr lang="en-US" b="0" i="0" dirty="0"/>
            <a:t>spontaneous reactions and typically feels hurt, anxious and sometimes angry as a result of being non-assertive in a situation.</a:t>
          </a:r>
          <a:endParaRPr lang="en-US" dirty="0"/>
        </a:p>
      </dgm:t>
    </dgm:pt>
    <dgm:pt modelId="{04CFF621-AA2B-45F4-ACB0-1546B0CEDF07}" type="parTrans" cxnId="{004FD689-E91B-4D24-B313-33899C2287FF}">
      <dgm:prSet/>
      <dgm:spPr/>
      <dgm:t>
        <a:bodyPr/>
        <a:lstStyle/>
        <a:p>
          <a:endParaRPr lang="en-US"/>
        </a:p>
      </dgm:t>
    </dgm:pt>
    <dgm:pt modelId="{4BB3A15C-9886-4C93-BDAE-468EAFBEDB24}" type="sibTrans" cxnId="{004FD689-E91B-4D24-B313-33899C2287FF}">
      <dgm:prSet/>
      <dgm:spPr/>
      <dgm:t>
        <a:bodyPr/>
        <a:lstStyle/>
        <a:p>
          <a:endParaRPr lang="en-US"/>
        </a:p>
      </dgm:t>
    </dgm:pt>
    <dgm:pt modelId="{A3D223B4-4779-4FED-A0F9-153D92E52B4C}" type="pres">
      <dgm:prSet presAssocID="{77F2DB12-69F3-4902-9641-3C7B74723393}" presName="linear" presStyleCnt="0">
        <dgm:presLayoutVars>
          <dgm:animLvl val="lvl"/>
          <dgm:resizeHandles val="exact"/>
        </dgm:presLayoutVars>
      </dgm:prSet>
      <dgm:spPr/>
      <dgm:t>
        <a:bodyPr/>
        <a:lstStyle/>
        <a:p>
          <a:pPr rtl="1"/>
          <a:endParaRPr lang="ar-IQ"/>
        </a:p>
      </dgm:t>
    </dgm:pt>
    <dgm:pt modelId="{DF5E8282-021F-4145-BCD8-1C23550B9582}" type="pres">
      <dgm:prSet presAssocID="{B5802702-F49F-44C1-B1F8-2339F2924FD2}" presName="parentText" presStyleLbl="node1" presStyleIdx="0" presStyleCnt="1">
        <dgm:presLayoutVars>
          <dgm:chMax val="0"/>
          <dgm:bulletEnabled val="1"/>
        </dgm:presLayoutVars>
      </dgm:prSet>
      <dgm:spPr/>
      <dgm:t>
        <a:bodyPr/>
        <a:lstStyle/>
        <a:p>
          <a:pPr rtl="1"/>
          <a:endParaRPr lang="ar-IQ"/>
        </a:p>
      </dgm:t>
    </dgm:pt>
  </dgm:ptLst>
  <dgm:cxnLst>
    <dgm:cxn modelId="{004FD689-E91B-4D24-B313-33899C2287FF}" srcId="{77F2DB12-69F3-4902-9641-3C7B74723393}" destId="{B5802702-F49F-44C1-B1F8-2339F2924FD2}" srcOrd="0" destOrd="0" parTransId="{04CFF621-AA2B-45F4-ACB0-1546B0CEDF07}" sibTransId="{4BB3A15C-9886-4C93-BDAE-468EAFBEDB24}"/>
    <dgm:cxn modelId="{C3E07AB5-FDF0-4C09-BD7A-261E1A401E5C}" type="presOf" srcId="{B5802702-F49F-44C1-B1F8-2339F2924FD2}" destId="{DF5E8282-021F-4145-BCD8-1C23550B9582}" srcOrd="0" destOrd="0" presId="urn:microsoft.com/office/officeart/2005/8/layout/vList2"/>
    <dgm:cxn modelId="{632DA3B3-11BC-4210-B475-E1DD3A1B0D01}" type="presOf" srcId="{77F2DB12-69F3-4902-9641-3C7B74723393}" destId="{A3D223B4-4779-4FED-A0F9-153D92E52B4C}" srcOrd="0" destOrd="0" presId="urn:microsoft.com/office/officeart/2005/8/layout/vList2"/>
    <dgm:cxn modelId="{2C3AB741-F16C-48DB-A533-96D38037DAE9}" type="presParOf" srcId="{A3D223B4-4779-4FED-A0F9-153D92E52B4C}" destId="{DF5E8282-021F-4145-BCD8-1C23550B9582}"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B9A9B1D-5A8F-467F-A64B-0B79A3920AF3}"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en-US"/>
        </a:p>
      </dgm:t>
    </dgm:pt>
    <dgm:pt modelId="{89CC0E65-AA77-4D16-A781-116D3617FA88}">
      <dgm:prSet/>
      <dgm:spPr/>
      <dgm:t>
        <a:bodyPr/>
        <a:lstStyle/>
        <a:p>
          <a:r>
            <a:rPr lang="en-US" b="1"/>
            <a:t>Assertive Behavior</a:t>
          </a:r>
          <a:endParaRPr lang="en-US"/>
        </a:p>
      </dgm:t>
    </dgm:pt>
    <dgm:pt modelId="{B27698C9-D00E-4B64-B620-5E40726DCC9E}" type="parTrans" cxnId="{4C9C9CC8-07B5-47EB-8C8D-827E56DEBCAA}">
      <dgm:prSet/>
      <dgm:spPr/>
      <dgm:t>
        <a:bodyPr/>
        <a:lstStyle/>
        <a:p>
          <a:endParaRPr lang="en-US"/>
        </a:p>
      </dgm:t>
    </dgm:pt>
    <dgm:pt modelId="{3B790D25-3D6F-419D-96B4-A83D49D6E7AF}" type="sibTrans" cxnId="{4C9C9CC8-07B5-47EB-8C8D-827E56DEBCAA}">
      <dgm:prSet/>
      <dgm:spPr/>
      <dgm:t>
        <a:bodyPr/>
        <a:lstStyle/>
        <a:p>
          <a:endParaRPr lang="en-US"/>
        </a:p>
      </dgm:t>
    </dgm:pt>
    <dgm:pt modelId="{5B812093-7C33-4994-B136-AB85389303B4}" type="pres">
      <dgm:prSet presAssocID="{DB9A9B1D-5A8F-467F-A64B-0B79A3920AF3}" presName="linear" presStyleCnt="0">
        <dgm:presLayoutVars>
          <dgm:animLvl val="lvl"/>
          <dgm:resizeHandles val="exact"/>
        </dgm:presLayoutVars>
      </dgm:prSet>
      <dgm:spPr/>
      <dgm:t>
        <a:bodyPr/>
        <a:lstStyle/>
        <a:p>
          <a:pPr rtl="1"/>
          <a:endParaRPr lang="ar-IQ"/>
        </a:p>
      </dgm:t>
    </dgm:pt>
    <dgm:pt modelId="{948FD145-51D7-4924-A03C-9CB5E146FB74}" type="pres">
      <dgm:prSet presAssocID="{89CC0E65-AA77-4D16-A781-116D3617FA88}" presName="parentText" presStyleLbl="node1" presStyleIdx="0" presStyleCnt="1">
        <dgm:presLayoutVars>
          <dgm:chMax val="0"/>
          <dgm:bulletEnabled val="1"/>
        </dgm:presLayoutVars>
      </dgm:prSet>
      <dgm:spPr/>
      <dgm:t>
        <a:bodyPr/>
        <a:lstStyle/>
        <a:p>
          <a:pPr rtl="1"/>
          <a:endParaRPr lang="ar-IQ"/>
        </a:p>
      </dgm:t>
    </dgm:pt>
  </dgm:ptLst>
  <dgm:cxnLst>
    <dgm:cxn modelId="{7DF2FC2A-10C9-4F3C-98B0-91A184999430}" type="presOf" srcId="{89CC0E65-AA77-4D16-A781-116D3617FA88}" destId="{948FD145-51D7-4924-A03C-9CB5E146FB74}" srcOrd="0" destOrd="0" presId="urn:microsoft.com/office/officeart/2005/8/layout/vList2"/>
    <dgm:cxn modelId="{4C9C9CC8-07B5-47EB-8C8D-827E56DEBCAA}" srcId="{DB9A9B1D-5A8F-467F-A64B-0B79A3920AF3}" destId="{89CC0E65-AA77-4D16-A781-116D3617FA88}" srcOrd="0" destOrd="0" parTransId="{B27698C9-D00E-4B64-B620-5E40726DCC9E}" sibTransId="{3B790D25-3D6F-419D-96B4-A83D49D6E7AF}"/>
    <dgm:cxn modelId="{52938471-D9B5-4F65-87A3-7FE7CA746E2E}" type="presOf" srcId="{DB9A9B1D-5A8F-467F-A64B-0B79A3920AF3}" destId="{5B812093-7C33-4994-B136-AB85389303B4}" srcOrd="0" destOrd="0" presId="urn:microsoft.com/office/officeart/2005/8/layout/vList2"/>
    <dgm:cxn modelId="{3926182C-B7B5-40F6-B6EF-126129E41572}" type="presParOf" srcId="{5B812093-7C33-4994-B136-AB85389303B4}" destId="{948FD145-51D7-4924-A03C-9CB5E146FB7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9DC9205-FD08-41E3-9066-852CAA34A1A5}"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33CC9E7A-4EC7-4228-B697-F9528947F856}">
      <dgm:prSet/>
      <dgm:spPr/>
      <dgm:t>
        <a:bodyPr/>
        <a:lstStyle/>
        <a:p>
          <a:r>
            <a:rPr lang="en-US" b="0" i="0" dirty="0"/>
            <a:t>is that type of interpersonal behavior in which a person stands up for their</a:t>
          </a:r>
          <a:r>
            <a:rPr lang="en-US" dirty="0"/>
            <a:t> </a:t>
          </a:r>
          <a:r>
            <a:rPr lang="en-US" b="0" i="0" dirty="0"/>
            <a:t>legitimate rights in such a way that the rights of others are not violated. It communicates respect for that person‘s behavior. Assertive behavior is an honest, direct and appropriate expression of one‘s feelings, beliefs, and</a:t>
          </a:r>
          <a:br>
            <a:rPr lang="en-US" b="0" i="0" dirty="0"/>
          </a:br>
          <a:r>
            <a:rPr lang="en-US" b="0" i="0" dirty="0"/>
            <a:t>opinions.</a:t>
          </a:r>
          <a:endParaRPr lang="en-US" dirty="0"/>
        </a:p>
      </dgm:t>
    </dgm:pt>
    <dgm:pt modelId="{671C8C46-C310-4D15-A00F-4AF27CBC89BB}" type="parTrans" cxnId="{532AE820-B1AE-4303-BD94-F6CFCA06886C}">
      <dgm:prSet/>
      <dgm:spPr/>
      <dgm:t>
        <a:bodyPr/>
        <a:lstStyle/>
        <a:p>
          <a:endParaRPr lang="en-US"/>
        </a:p>
      </dgm:t>
    </dgm:pt>
    <dgm:pt modelId="{0B341106-DB82-4892-9ACA-12977D76CF11}" type="sibTrans" cxnId="{532AE820-B1AE-4303-BD94-F6CFCA06886C}">
      <dgm:prSet/>
      <dgm:spPr/>
      <dgm:t>
        <a:bodyPr/>
        <a:lstStyle/>
        <a:p>
          <a:endParaRPr lang="en-US"/>
        </a:p>
      </dgm:t>
    </dgm:pt>
    <dgm:pt modelId="{69D5294F-5F7A-4148-B0AA-2322253F8F30}" type="pres">
      <dgm:prSet presAssocID="{B9DC9205-FD08-41E3-9066-852CAA34A1A5}" presName="linear" presStyleCnt="0">
        <dgm:presLayoutVars>
          <dgm:animLvl val="lvl"/>
          <dgm:resizeHandles val="exact"/>
        </dgm:presLayoutVars>
      </dgm:prSet>
      <dgm:spPr/>
      <dgm:t>
        <a:bodyPr/>
        <a:lstStyle/>
        <a:p>
          <a:pPr rtl="1"/>
          <a:endParaRPr lang="ar-IQ"/>
        </a:p>
      </dgm:t>
    </dgm:pt>
    <dgm:pt modelId="{FB5ECEAF-9C4B-4F1B-BBB8-D8A8466E11EB}" type="pres">
      <dgm:prSet presAssocID="{33CC9E7A-4EC7-4228-B697-F9528947F856}" presName="parentText" presStyleLbl="node1" presStyleIdx="0" presStyleCnt="1">
        <dgm:presLayoutVars>
          <dgm:chMax val="0"/>
          <dgm:bulletEnabled val="1"/>
        </dgm:presLayoutVars>
      </dgm:prSet>
      <dgm:spPr/>
      <dgm:t>
        <a:bodyPr/>
        <a:lstStyle/>
        <a:p>
          <a:pPr rtl="1"/>
          <a:endParaRPr lang="ar-IQ"/>
        </a:p>
      </dgm:t>
    </dgm:pt>
  </dgm:ptLst>
  <dgm:cxnLst>
    <dgm:cxn modelId="{532AE820-B1AE-4303-BD94-F6CFCA06886C}" srcId="{B9DC9205-FD08-41E3-9066-852CAA34A1A5}" destId="{33CC9E7A-4EC7-4228-B697-F9528947F856}" srcOrd="0" destOrd="0" parTransId="{671C8C46-C310-4D15-A00F-4AF27CBC89BB}" sibTransId="{0B341106-DB82-4892-9ACA-12977D76CF11}"/>
    <dgm:cxn modelId="{9BA909A7-E5AD-45E8-8CB0-A85B93CF5704}" type="presOf" srcId="{33CC9E7A-4EC7-4228-B697-F9528947F856}" destId="{FB5ECEAF-9C4B-4F1B-BBB8-D8A8466E11EB}" srcOrd="0" destOrd="0" presId="urn:microsoft.com/office/officeart/2005/8/layout/vList2"/>
    <dgm:cxn modelId="{DE50E795-93D5-4257-916E-CC59CCB9C83A}" type="presOf" srcId="{B9DC9205-FD08-41E3-9066-852CAA34A1A5}" destId="{69D5294F-5F7A-4148-B0AA-2322253F8F30}" srcOrd="0" destOrd="0" presId="urn:microsoft.com/office/officeart/2005/8/layout/vList2"/>
    <dgm:cxn modelId="{AA5D9734-0DE1-4E3C-BAFD-9EF04E3F2271}" type="presParOf" srcId="{69D5294F-5F7A-4148-B0AA-2322253F8F30}" destId="{FB5ECEAF-9C4B-4F1B-BBB8-D8A8466E11EB}"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D7CE756-0312-4D7E-B7B1-D8DB6815E54B}"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US"/>
        </a:p>
      </dgm:t>
    </dgm:pt>
    <dgm:pt modelId="{ADF7F187-66D9-418A-9636-282ECE34ACB6}">
      <dgm:prSet/>
      <dgm:spPr/>
      <dgm:t>
        <a:bodyPr/>
        <a:lstStyle/>
        <a:p>
          <a:r>
            <a:rPr lang="en-US" b="1" dirty="0"/>
            <a:t>Emotional </a:t>
          </a:r>
          <a:r>
            <a:rPr lang="en-US" b="1" dirty="0" smtClean="0"/>
            <a:t>behavior</a:t>
          </a:r>
          <a:endParaRPr lang="en-US" dirty="0"/>
        </a:p>
      </dgm:t>
    </dgm:pt>
    <dgm:pt modelId="{2EBAE1D8-A388-47A3-A470-BE906012A75B}" type="parTrans" cxnId="{6F0B9AA3-7A99-4D75-988E-2F16AECF8663}">
      <dgm:prSet/>
      <dgm:spPr/>
      <dgm:t>
        <a:bodyPr/>
        <a:lstStyle/>
        <a:p>
          <a:endParaRPr lang="en-US"/>
        </a:p>
      </dgm:t>
    </dgm:pt>
    <dgm:pt modelId="{B5F1C71E-4282-48B5-B63A-091BD67C5625}" type="sibTrans" cxnId="{6F0B9AA3-7A99-4D75-988E-2F16AECF8663}">
      <dgm:prSet/>
      <dgm:spPr/>
      <dgm:t>
        <a:bodyPr/>
        <a:lstStyle/>
        <a:p>
          <a:endParaRPr lang="en-US"/>
        </a:p>
      </dgm:t>
    </dgm:pt>
    <dgm:pt modelId="{EE99E2F9-7A40-4A1C-9B5F-1A43C4BB3819}" type="pres">
      <dgm:prSet presAssocID="{8D7CE756-0312-4D7E-B7B1-D8DB6815E54B}" presName="linear" presStyleCnt="0">
        <dgm:presLayoutVars>
          <dgm:animLvl val="lvl"/>
          <dgm:resizeHandles val="exact"/>
        </dgm:presLayoutVars>
      </dgm:prSet>
      <dgm:spPr/>
      <dgm:t>
        <a:bodyPr/>
        <a:lstStyle/>
        <a:p>
          <a:pPr rtl="1"/>
          <a:endParaRPr lang="ar-IQ"/>
        </a:p>
      </dgm:t>
    </dgm:pt>
    <dgm:pt modelId="{557AF53C-97D1-40BC-BED9-DE421462BA91}" type="pres">
      <dgm:prSet presAssocID="{ADF7F187-66D9-418A-9636-282ECE34ACB6}" presName="parentText" presStyleLbl="node1" presStyleIdx="0" presStyleCnt="1">
        <dgm:presLayoutVars>
          <dgm:chMax val="0"/>
          <dgm:bulletEnabled val="1"/>
        </dgm:presLayoutVars>
      </dgm:prSet>
      <dgm:spPr/>
      <dgm:t>
        <a:bodyPr/>
        <a:lstStyle/>
        <a:p>
          <a:pPr rtl="1"/>
          <a:endParaRPr lang="ar-IQ"/>
        </a:p>
      </dgm:t>
    </dgm:pt>
  </dgm:ptLst>
  <dgm:cxnLst>
    <dgm:cxn modelId="{DBB4EFD0-E1A3-4700-B98C-27FD4DCE0D3C}" type="presOf" srcId="{8D7CE756-0312-4D7E-B7B1-D8DB6815E54B}" destId="{EE99E2F9-7A40-4A1C-9B5F-1A43C4BB3819}" srcOrd="0" destOrd="0" presId="urn:microsoft.com/office/officeart/2005/8/layout/vList2"/>
    <dgm:cxn modelId="{6F0B9AA3-7A99-4D75-988E-2F16AECF8663}" srcId="{8D7CE756-0312-4D7E-B7B1-D8DB6815E54B}" destId="{ADF7F187-66D9-418A-9636-282ECE34ACB6}" srcOrd="0" destOrd="0" parTransId="{2EBAE1D8-A388-47A3-A470-BE906012A75B}" sibTransId="{B5F1C71E-4282-48B5-B63A-091BD67C5625}"/>
    <dgm:cxn modelId="{DD7F93F1-CFDF-4D5D-8A1B-7F0796B2EB6C}" type="presOf" srcId="{ADF7F187-66D9-418A-9636-282ECE34ACB6}" destId="{557AF53C-97D1-40BC-BED9-DE421462BA91}" srcOrd="0" destOrd="0" presId="urn:microsoft.com/office/officeart/2005/8/layout/vList2"/>
    <dgm:cxn modelId="{F7461492-911E-4A32-9ADD-33179169DF6F}" type="presParOf" srcId="{EE99E2F9-7A40-4A1C-9B5F-1A43C4BB3819}" destId="{557AF53C-97D1-40BC-BED9-DE421462BA9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CBA3F12-9163-400D-AFBF-E08D16B307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AE063B4-42A2-4F22-8BC0-A209FA791459}">
      <dgm:prSet/>
      <dgm:spPr/>
      <dgm:t>
        <a:bodyPr/>
        <a:lstStyle/>
        <a:p>
          <a:r>
            <a:rPr lang="en-US" b="0" i="0" dirty="0"/>
            <a:t>There are situations where a person or animal may respond emotionally with anger, fear, joy, </a:t>
          </a:r>
          <a:r>
            <a:rPr lang="en-US" b="0" i="0" dirty="0" smtClean="0"/>
            <a:t>excitement</a:t>
          </a:r>
          <a:r>
            <a:rPr lang="en-US" b="0" i="0" dirty="0"/>
            <a:t>. Love and hate are emotions, but they do not seem to be distinct reactions, as are with the other</a:t>
          </a:r>
          <a:br>
            <a:rPr lang="en-US" b="0" i="0" dirty="0"/>
          </a:br>
          <a:r>
            <a:rPr lang="en-US" b="0" i="0" dirty="0"/>
            <a:t>emotions. The way a person or animal emotionally responds or reacts to a stimulus determines his or her emotional </a:t>
          </a:r>
          <a:r>
            <a:rPr lang="en-US" b="0" i="0" dirty="0" smtClean="0"/>
            <a:t>behavior. </a:t>
          </a:r>
          <a:endParaRPr lang="en-US" dirty="0"/>
        </a:p>
      </dgm:t>
    </dgm:pt>
    <dgm:pt modelId="{32B342DE-A38D-462E-A62B-0251EE6B3AD3}" type="parTrans" cxnId="{16ACC475-921E-4ABB-82CC-0E6F0C4BF900}">
      <dgm:prSet/>
      <dgm:spPr/>
      <dgm:t>
        <a:bodyPr/>
        <a:lstStyle/>
        <a:p>
          <a:endParaRPr lang="en-US"/>
        </a:p>
      </dgm:t>
    </dgm:pt>
    <dgm:pt modelId="{FF7D4C7F-EAD7-4D3A-BB55-1CA4A1287E4A}" type="sibTrans" cxnId="{16ACC475-921E-4ABB-82CC-0E6F0C4BF900}">
      <dgm:prSet/>
      <dgm:spPr/>
      <dgm:t>
        <a:bodyPr/>
        <a:lstStyle/>
        <a:p>
          <a:endParaRPr lang="en-US"/>
        </a:p>
      </dgm:t>
    </dgm:pt>
    <dgm:pt modelId="{81A4A3C8-3EFA-472E-8AB9-275DB5C84758}" type="pres">
      <dgm:prSet presAssocID="{5CBA3F12-9163-400D-AFBF-E08D16B307D1}" presName="linear" presStyleCnt="0">
        <dgm:presLayoutVars>
          <dgm:animLvl val="lvl"/>
          <dgm:resizeHandles val="exact"/>
        </dgm:presLayoutVars>
      </dgm:prSet>
      <dgm:spPr/>
      <dgm:t>
        <a:bodyPr/>
        <a:lstStyle/>
        <a:p>
          <a:pPr rtl="1"/>
          <a:endParaRPr lang="ar-IQ"/>
        </a:p>
      </dgm:t>
    </dgm:pt>
    <dgm:pt modelId="{DCA1571F-BA2E-438F-9BAE-D042FCB48ECF}" type="pres">
      <dgm:prSet presAssocID="{6AE063B4-42A2-4F22-8BC0-A209FA791459}" presName="parentText" presStyleLbl="node1" presStyleIdx="0" presStyleCnt="1">
        <dgm:presLayoutVars>
          <dgm:chMax val="0"/>
          <dgm:bulletEnabled val="1"/>
        </dgm:presLayoutVars>
      </dgm:prSet>
      <dgm:spPr/>
      <dgm:t>
        <a:bodyPr/>
        <a:lstStyle/>
        <a:p>
          <a:pPr rtl="1"/>
          <a:endParaRPr lang="ar-IQ"/>
        </a:p>
      </dgm:t>
    </dgm:pt>
  </dgm:ptLst>
  <dgm:cxnLst>
    <dgm:cxn modelId="{16ACC475-921E-4ABB-82CC-0E6F0C4BF900}" srcId="{5CBA3F12-9163-400D-AFBF-E08D16B307D1}" destId="{6AE063B4-42A2-4F22-8BC0-A209FA791459}" srcOrd="0" destOrd="0" parTransId="{32B342DE-A38D-462E-A62B-0251EE6B3AD3}" sibTransId="{FF7D4C7F-EAD7-4D3A-BB55-1CA4A1287E4A}"/>
    <dgm:cxn modelId="{6329EC06-74D8-4CFA-AF49-B9653ADD9102}" type="presOf" srcId="{5CBA3F12-9163-400D-AFBF-E08D16B307D1}" destId="{81A4A3C8-3EFA-472E-8AB9-275DB5C84758}" srcOrd="0" destOrd="0" presId="urn:microsoft.com/office/officeart/2005/8/layout/vList2"/>
    <dgm:cxn modelId="{9CC31E81-E649-4BAF-9E7A-02A249BA02F4}" type="presOf" srcId="{6AE063B4-42A2-4F22-8BC0-A209FA791459}" destId="{DCA1571F-BA2E-438F-9BAE-D042FCB48ECF}" srcOrd="0" destOrd="0" presId="urn:microsoft.com/office/officeart/2005/8/layout/vList2"/>
    <dgm:cxn modelId="{FF8E92E8-F660-48AC-8382-29C87CEE32CE}" type="presParOf" srcId="{81A4A3C8-3EFA-472E-8AB9-275DB5C84758}" destId="{DCA1571F-BA2E-438F-9BAE-D042FCB48ECF}"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89F2E8-D08D-4437-BE04-CE5B47D10F06}" type="doc">
      <dgm:prSet loTypeId="urn:microsoft.com/office/officeart/2005/8/layout/list1" loCatId="list" qsTypeId="urn:microsoft.com/office/officeart/2005/8/quickstyle/simple2" qsCatId="simple" csTypeId="urn:microsoft.com/office/officeart/2005/8/colors/accent1_4" csCatId="accent1" phldr="1"/>
      <dgm:spPr/>
      <dgm:t>
        <a:bodyPr/>
        <a:lstStyle/>
        <a:p>
          <a:endParaRPr lang="en-US"/>
        </a:p>
      </dgm:t>
    </dgm:pt>
    <dgm:pt modelId="{57CC0203-D49A-4BE1-A615-057A64A63BFD}">
      <dgm:prSet/>
      <dgm:spPr/>
      <dgm:t>
        <a:bodyPr/>
        <a:lstStyle/>
        <a:p>
          <a:pPr algn="ctr"/>
          <a:r>
            <a:rPr lang="en-US" b="1" i="0" dirty="0" smtClean="0"/>
            <a:t>Behaviors</a:t>
          </a:r>
          <a:r>
            <a:rPr lang="en-US" dirty="0" smtClean="0"/>
            <a:t> </a:t>
          </a:r>
          <a:endParaRPr lang="en-US" dirty="0"/>
        </a:p>
      </dgm:t>
    </dgm:pt>
    <dgm:pt modelId="{B56D394D-72D5-4E48-8599-A263D986615E}" type="parTrans" cxnId="{B27CDB74-B5E0-4C5D-9C59-E4DD5F5D8345}">
      <dgm:prSet/>
      <dgm:spPr/>
      <dgm:t>
        <a:bodyPr/>
        <a:lstStyle/>
        <a:p>
          <a:endParaRPr lang="en-US"/>
        </a:p>
      </dgm:t>
    </dgm:pt>
    <dgm:pt modelId="{EC2800C6-42F0-419C-9B32-8887925D84CE}" type="sibTrans" cxnId="{B27CDB74-B5E0-4C5D-9C59-E4DD5F5D8345}">
      <dgm:prSet/>
      <dgm:spPr/>
      <dgm:t>
        <a:bodyPr/>
        <a:lstStyle/>
        <a:p>
          <a:endParaRPr lang="en-US"/>
        </a:p>
      </dgm:t>
    </dgm:pt>
    <dgm:pt modelId="{2EB207E7-BCC4-4D83-B888-26CFF60AF935}" type="pres">
      <dgm:prSet presAssocID="{D589F2E8-D08D-4437-BE04-CE5B47D10F06}" presName="linear" presStyleCnt="0">
        <dgm:presLayoutVars>
          <dgm:dir/>
          <dgm:animLvl val="lvl"/>
          <dgm:resizeHandles val="exact"/>
        </dgm:presLayoutVars>
      </dgm:prSet>
      <dgm:spPr/>
      <dgm:t>
        <a:bodyPr/>
        <a:lstStyle/>
        <a:p>
          <a:pPr rtl="1"/>
          <a:endParaRPr lang="ar-IQ"/>
        </a:p>
      </dgm:t>
    </dgm:pt>
    <dgm:pt modelId="{52B302A5-1EC2-4C37-A772-286F8E157D8D}" type="pres">
      <dgm:prSet presAssocID="{57CC0203-D49A-4BE1-A615-057A64A63BFD}" presName="parentLin" presStyleCnt="0"/>
      <dgm:spPr/>
    </dgm:pt>
    <dgm:pt modelId="{536F795A-07DE-4A15-A52D-CFF70EADEE57}" type="pres">
      <dgm:prSet presAssocID="{57CC0203-D49A-4BE1-A615-057A64A63BFD}" presName="parentLeftMargin" presStyleLbl="node1" presStyleIdx="0" presStyleCnt="1"/>
      <dgm:spPr/>
      <dgm:t>
        <a:bodyPr/>
        <a:lstStyle/>
        <a:p>
          <a:pPr rtl="1"/>
          <a:endParaRPr lang="ar-IQ"/>
        </a:p>
      </dgm:t>
    </dgm:pt>
    <dgm:pt modelId="{7B07534C-D2FB-4682-8A81-F0A5C8E4C529}" type="pres">
      <dgm:prSet presAssocID="{57CC0203-D49A-4BE1-A615-057A64A63BFD}" presName="parentText" presStyleLbl="node1" presStyleIdx="0" presStyleCnt="1">
        <dgm:presLayoutVars>
          <dgm:chMax val="0"/>
          <dgm:bulletEnabled val="1"/>
        </dgm:presLayoutVars>
      </dgm:prSet>
      <dgm:spPr/>
      <dgm:t>
        <a:bodyPr/>
        <a:lstStyle/>
        <a:p>
          <a:pPr rtl="1"/>
          <a:endParaRPr lang="ar-IQ"/>
        </a:p>
      </dgm:t>
    </dgm:pt>
    <dgm:pt modelId="{1879DB30-C2A8-4CDF-98C4-ADA864491381}" type="pres">
      <dgm:prSet presAssocID="{57CC0203-D49A-4BE1-A615-057A64A63BFD}" presName="negativeSpace" presStyleCnt="0"/>
      <dgm:spPr/>
    </dgm:pt>
    <dgm:pt modelId="{61A68F53-8D28-4170-BB3A-EBABECD4B51C}" type="pres">
      <dgm:prSet presAssocID="{57CC0203-D49A-4BE1-A615-057A64A63BFD}" presName="childText" presStyleLbl="conFgAcc1" presStyleIdx="0" presStyleCnt="1">
        <dgm:presLayoutVars>
          <dgm:bulletEnabled val="1"/>
        </dgm:presLayoutVars>
      </dgm:prSet>
      <dgm:spPr/>
    </dgm:pt>
  </dgm:ptLst>
  <dgm:cxnLst>
    <dgm:cxn modelId="{00D7B015-2F49-4964-BAC9-E4ED71C79ECF}" type="presOf" srcId="{57CC0203-D49A-4BE1-A615-057A64A63BFD}" destId="{7B07534C-D2FB-4682-8A81-F0A5C8E4C529}" srcOrd="1" destOrd="0" presId="urn:microsoft.com/office/officeart/2005/8/layout/list1"/>
    <dgm:cxn modelId="{B2F217F0-6651-41B1-8871-50C01569751A}" type="presOf" srcId="{57CC0203-D49A-4BE1-A615-057A64A63BFD}" destId="{536F795A-07DE-4A15-A52D-CFF70EADEE57}" srcOrd="0" destOrd="0" presId="urn:microsoft.com/office/officeart/2005/8/layout/list1"/>
    <dgm:cxn modelId="{B27CDB74-B5E0-4C5D-9C59-E4DD5F5D8345}" srcId="{D589F2E8-D08D-4437-BE04-CE5B47D10F06}" destId="{57CC0203-D49A-4BE1-A615-057A64A63BFD}" srcOrd="0" destOrd="0" parTransId="{B56D394D-72D5-4E48-8599-A263D986615E}" sibTransId="{EC2800C6-42F0-419C-9B32-8887925D84CE}"/>
    <dgm:cxn modelId="{A00201D6-1650-4DFB-B125-0C5AF95CEFE6}" type="presOf" srcId="{D589F2E8-D08D-4437-BE04-CE5B47D10F06}" destId="{2EB207E7-BCC4-4D83-B888-26CFF60AF935}" srcOrd="0" destOrd="0" presId="urn:microsoft.com/office/officeart/2005/8/layout/list1"/>
    <dgm:cxn modelId="{571F6B18-D78A-4EE4-B93B-7F02E0095A8B}" type="presParOf" srcId="{2EB207E7-BCC4-4D83-B888-26CFF60AF935}" destId="{52B302A5-1EC2-4C37-A772-286F8E157D8D}" srcOrd="0" destOrd="0" presId="urn:microsoft.com/office/officeart/2005/8/layout/list1"/>
    <dgm:cxn modelId="{D5D520F1-A00D-4547-BC09-D40444011656}" type="presParOf" srcId="{52B302A5-1EC2-4C37-A772-286F8E157D8D}" destId="{536F795A-07DE-4A15-A52D-CFF70EADEE57}" srcOrd="0" destOrd="0" presId="urn:microsoft.com/office/officeart/2005/8/layout/list1"/>
    <dgm:cxn modelId="{D823781B-9877-4A1B-912D-E267233AAC27}" type="presParOf" srcId="{52B302A5-1EC2-4C37-A772-286F8E157D8D}" destId="{7B07534C-D2FB-4682-8A81-F0A5C8E4C529}" srcOrd="1" destOrd="0" presId="urn:microsoft.com/office/officeart/2005/8/layout/list1"/>
    <dgm:cxn modelId="{19B2D2C9-971A-483A-B960-E6659D3F4534}" type="presParOf" srcId="{2EB207E7-BCC4-4D83-B888-26CFF60AF935}" destId="{1879DB30-C2A8-4CDF-98C4-ADA864491381}" srcOrd="1" destOrd="0" presId="urn:microsoft.com/office/officeart/2005/8/layout/list1"/>
    <dgm:cxn modelId="{449BE23C-E83C-41A1-B5DA-E6C3904A7744}" type="presParOf" srcId="{2EB207E7-BCC4-4D83-B888-26CFF60AF935}" destId="{61A68F53-8D28-4170-BB3A-EBABECD4B51C}"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372CCDE-8F75-4A93-8CBD-734D1DF59F7F}"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US"/>
        </a:p>
      </dgm:t>
    </dgm:pt>
    <dgm:pt modelId="{D7DA75A9-B09C-4D83-9062-8F7C4C98ED0D}">
      <dgm:prSet/>
      <dgm:spPr/>
      <dgm:t>
        <a:bodyPr/>
        <a:lstStyle/>
        <a:p>
          <a:r>
            <a:rPr lang="en-US" b="1" i="0" dirty="0"/>
            <a:t>Uncontrolled </a:t>
          </a:r>
          <a:r>
            <a:rPr lang="en-US" b="1" i="0" dirty="0" smtClean="0"/>
            <a:t>behavior:</a:t>
          </a:r>
          <a:r>
            <a:rPr lang="en-US" dirty="0" smtClean="0"/>
            <a:t> </a:t>
          </a:r>
          <a:endParaRPr lang="en-US" dirty="0"/>
        </a:p>
      </dgm:t>
    </dgm:pt>
    <dgm:pt modelId="{F5E3BB86-0D97-4758-BA6B-FF98C1ADF07C}" type="parTrans" cxnId="{8E221E37-B696-46A4-9FA6-F20B9F499E27}">
      <dgm:prSet/>
      <dgm:spPr/>
      <dgm:t>
        <a:bodyPr/>
        <a:lstStyle/>
        <a:p>
          <a:endParaRPr lang="en-US"/>
        </a:p>
      </dgm:t>
    </dgm:pt>
    <dgm:pt modelId="{8BD382C6-A437-4E75-81D8-39308C38BA55}" type="sibTrans" cxnId="{8E221E37-B696-46A4-9FA6-F20B9F499E27}">
      <dgm:prSet/>
      <dgm:spPr/>
      <dgm:t>
        <a:bodyPr/>
        <a:lstStyle/>
        <a:p>
          <a:endParaRPr lang="en-US"/>
        </a:p>
      </dgm:t>
    </dgm:pt>
    <dgm:pt modelId="{2D656950-3B3D-4DD8-BC76-5CBB7E4586D2}" type="pres">
      <dgm:prSet presAssocID="{C372CCDE-8F75-4A93-8CBD-734D1DF59F7F}" presName="linear" presStyleCnt="0">
        <dgm:presLayoutVars>
          <dgm:animLvl val="lvl"/>
          <dgm:resizeHandles val="exact"/>
        </dgm:presLayoutVars>
      </dgm:prSet>
      <dgm:spPr/>
      <dgm:t>
        <a:bodyPr/>
        <a:lstStyle/>
        <a:p>
          <a:pPr rtl="1"/>
          <a:endParaRPr lang="ar-IQ"/>
        </a:p>
      </dgm:t>
    </dgm:pt>
    <dgm:pt modelId="{F0477027-39C0-4FA6-A1FC-0D47BC7A1227}" type="pres">
      <dgm:prSet presAssocID="{D7DA75A9-B09C-4D83-9062-8F7C4C98ED0D}" presName="parentText" presStyleLbl="node1" presStyleIdx="0" presStyleCnt="1">
        <dgm:presLayoutVars>
          <dgm:chMax val="0"/>
          <dgm:bulletEnabled val="1"/>
        </dgm:presLayoutVars>
      </dgm:prSet>
      <dgm:spPr/>
      <dgm:t>
        <a:bodyPr/>
        <a:lstStyle/>
        <a:p>
          <a:pPr rtl="1"/>
          <a:endParaRPr lang="ar-IQ"/>
        </a:p>
      </dgm:t>
    </dgm:pt>
  </dgm:ptLst>
  <dgm:cxnLst>
    <dgm:cxn modelId="{8E221E37-B696-46A4-9FA6-F20B9F499E27}" srcId="{C372CCDE-8F75-4A93-8CBD-734D1DF59F7F}" destId="{D7DA75A9-B09C-4D83-9062-8F7C4C98ED0D}" srcOrd="0" destOrd="0" parTransId="{F5E3BB86-0D97-4758-BA6B-FF98C1ADF07C}" sibTransId="{8BD382C6-A437-4E75-81D8-39308C38BA55}"/>
    <dgm:cxn modelId="{0B2CC938-DC09-4BA6-9822-3319AB9C54C6}" type="presOf" srcId="{C372CCDE-8F75-4A93-8CBD-734D1DF59F7F}" destId="{2D656950-3B3D-4DD8-BC76-5CBB7E4586D2}" srcOrd="0" destOrd="0" presId="urn:microsoft.com/office/officeart/2005/8/layout/vList2"/>
    <dgm:cxn modelId="{602041F6-C1A1-4F47-99C8-4885F28C866D}" type="presOf" srcId="{D7DA75A9-B09C-4D83-9062-8F7C4C98ED0D}" destId="{F0477027-39C0-4FA6-A1FC-0D47BC7A1227}" srcOrd="0" destOrd="0" presId="urn:microsoft.com/office/officeart/2005/8/layout/vList2"/>
    <dgm:cxn modelId="{34B2D83A-A7EE-4086-A675-0CB6CDD188A2}" type="presParOf" srcId="{2D656950-3B3D-4DD8-BC76-5CBB7E4586D2}" destId="{F0477027-39C0-4FA6-A1FC-0D47BC7A122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DDCD2BDB-86DD-4C28-B4CE-8F46DA018B6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9D1A64D-1C64-4F67-9ED3-7D2F3C07AC0C}">
      <dgm:prSet/>
      <dgm:spPr/>
      <dgm:t>
        <a:bodyPr/>
        <a:lstStyle/>
        <a:p>
          <a:r>
            <a:rPr lang="en-US" b="0" i="0"/>
            <a:t>There are situations where a person or animal may respond in a manner that is uncontrolled.</a:t>
          </a:r>
          <a:endParaRPr lang="en-US"/>
        </a:p>
      </dgm:t>
    </dgm:pt>
    <dgm:pt modelId="{EFA228D5-4DE4-4562-9515-EF7E239B9B73}" type="parTrans" cxnId="{3282E43F-F658-40FE-99D4-3786C43B44D2}">
      <dgm:prSet/>
      <dgm:spPr/>
      <dgm:t>
        <a:bodyPr/>
        <a:lstStyle/>
        <a:p>
          <a:endParaRPr lang="en-US"/>
        </a:p>
      </dgm:t>
    </dgm:pt>
    <dgm:pt modelId="{403898C5-1C53-4076-AB2A-2A3565A6C680}" type="sibTrans" cxnId="{3282E43F-F658-40FE-99D4-3786C43B44D2}">
      <dgm:prSet/>
      <dgm:spPr/>
      <dgm:t>
        <a:bodyPr/>
        <a:lstStyle/>
        <a:p>
          <a:endParaRPr lang="en-US"/>
        </a:p>
      </dgm:t>
    </dgm:pt>
    <dgm:pt modelId="{90F060D7-D749-40B3-8945-D84184617341}">
      <dgm:prSet/>
      <dgm:spPr/>
      <dgm:t>
        <a:bodyPr/>
        <a:lstStyle/>
        <a:p>
          <a:r>
            <a:rPr lang="en-US" b="0" i="0" dirty="0"/>
            <a:t>Often this is related to emotional behavior, but it also may be due to addictions of some sort. For example, while everyone may get angry, there are some who easily lose their temper and even go into an uncontrolled rage.</a:t>
          </a:r>
          <a:endParaRPr lang="en-US" dirty="0"/>
        </a:p>
      </dgm:t>
    </dgm:pt>
    <dgm:pt modelId="{17F4619B-7DBC-4412-8807-2C44EDC04304}" type="parTrans" cxnId="{600CAAC0-DFAA-4A33-9A31-BB5243DCB559}">
      <dgm:prSet/>
      <dgm:spPr/>
      <dgm:t>
        <a:bodyPr/>
        <a:lstStyle/>
        <a:p>
          <a:endParaRPr lang="en-US"/>
        </a:p>
      </dgm:t>
    </dgm:pt>
    <dgm:pt modelId="{BD54B0FD-19E8-49B2-9199-1DC09204FCD6}" type="sibTrans" cxnId="{600CAAC0-DFAA-4A33-9A31-BB5243DCB559}">
      <dgm:prSet/>
      <dgm:spPr/>
      <dgm:t>
        <a:bodyPr/>
        <a:lstStyle/>
        <a:p>
          <a:endParaRPr lang="en-US"/>
        </a:p>
      </dgm:t>
    </dgm:pt>
    <dgm:pt modelId="{32E9884C-4F27-40BA-8AD7-458713C302C3}" type="pres">
      <dgm:prSet presAssocID="{DDCD2BDB-86DD-4C28-B4CE-8F46DA018B61}" presName="linear" presStyleCnt="0">
        <dgm:presLayoutVars>
          <dgm:animLvl val="lvl"/>
          <dgm:resizeHandles val="exact"/>
        </dgm:presLayoutVars>
      </dgm:prSet>
      <dgm:spPr/>
      <dgm:t>
        <a:bodyPr/>
        <a:lstStyle/>
        <a:p>
          <a:pPr rtl="1"/>
          <a:endParaRPr lang="ar-IQ"/>
        </a:p>
      </dgm:t>
    </dgm:pt>
    <dgm:pt modelId="{64523FBB-0389-4686-90BC-738DEC58AC0F}" type="pres">
      <dgm:prSet presAssocID="{79D1A64D-1C64-4F67-9ED3-7D2F3C07AC0C}" presName="parentText" presStyleLbl="node1" presStyleIdx="0" presStyleCnt="2">
        <dgm:presLayoutVars>
          <dgm:chMax val="0"/>
          <dgm:bulletEnabled val="1"/>
        </dgm:presLayoutVars>
      </dgm:prSet>
      <dgm:spPr/>
      <dgm:t>
        <a:bodyPr/>
        <a:lstStyle/>
        <a:p>
          <a:pPr rtl="1"/>
          <a:endParaRPr lang="ar-IQ"/>
        </a:p>
      </dgm:t>
    </dgm:pt>
    <dgm:pt modelId="{C13A3892-73FF-4D94-8ABB-1C6563300EC9}" type="pres">
      <dgm:prSet presAssocID="{403898C5-1C53-4076-AB2A-2A3565A6C680}" presName="spacer" presStyleCnt="0"/>
      <dgm:spPr/>
    </dgm:pt>
    <dgm:pt modelId="{27E9BD57-7BA8-4CEC-9BD9-4A52A52BD928}" type="pres">
      <dgm:prSet presAssocID="{90F060D7-D749-40B3-8945-D84184617341}" presName="parentText" presStyleLbl="node1" presStyleIdx="1" presStyleCnt="2">
        <dgm:presLayoutVars>
          <dgm:chMax val="0"/>
          <dgm:bulletEnabled val="1"/>
        </dgm:presLayoutVars>
      </dgm:prSet>
      <dgm:spPr/>
      <dgm:t>
        <a:bodyPr/>
        <a:lstStyle/>
        <a:p>
          <a:pPr rtl="1"/>
          <a:endParaRPr lang="ar-IQ"/>
        </a:p>
      </dgm:t>
    </dgm:pt>
  </dgm:ptLst>
  <dgm:cxnLst>
    <dgm:cxn modelId="{D7128B28-968E-4450-8437-6B5FFE5138BD}" type="presOf" srcId="{90F060D7-D749-40B3-8945-D84184617341}" destId="{27E9BD57-7BA8-4CEC-9BD9-4A52A52BD928}" srcOrd="0" destOrd="0" presId="urn:microsoft.com/office/officeart/2005/8/layout/vList2"/>
    <dgm:cxn modelId="{EE3F1FDE-5160-44ED-A4E6-D458C26C66B6}" type="presOf" srcId="{79D1A64D-1C64-4F67-9ED3-7D2F3C07AC0C}" destId="{64523FBB-0389-4686-90BC-738DEC58AC0F}" srcOrd="0" destOrd="0" presId="urn:microsoft.com/office/officeart/2005/8/layout/vList2"/>
    <dgm:cxn modelId="{3282E43F-F658-40FE-99D4-3786C43B44D2}" srcId="{DDCD2BDB-86DD-4C28-B4CE-8F46DA018B61}" destId="{79D1A64D-1C64-4F67-9ED3-7D2F3C07AC0C}" srcOrd="0" destOrd="0" parTransId="{EFA228D5-4DE4-4562-9515-EF7E239B9B73}" sibTransId="{403898C5-1C53-4076-AB2A-2A3565A6C680}"/>
    <dgm:cxn modelId="{92DCEC8D-4D1E-4413-943F-7A90CAA8337F}" type="presOf" srcId="{DDCD2BDB-86DD-4C28-B4CE-8F46DA018B61}" destId="{32E9884C-4F27-40BA-8AD7-458713C302C3}" srcOrd="0" destOrd="0" presId="urn:microsoft.com/office/officeart/2005/8/layout/vList2"/>
    <dgm:cxn modelId="{600CAAC0-DFAA-4A33-9A31-BB5243DCB559}" srcId="{DDCD2BDB-86DD-4C28-B4CE-8F46DA018B61}" destId="{90F060D7-D749-40B3-8945-D84184617341}" srcOrd="1" destOrd="0" parTransId="{17F4619B-7DBC-4412-8807-2C44EDC04304}" sibTransId="{BD54B0FD-19E8-49B2-9199-1DC09204FCD6}"/>
    <dgm:cxn modelId="{2DDB4F31-15B1-409F-ACD9-7517C07741ED}" type="presParOf" srcId="{32E9884C-4F27-40BA-8AD7-458713C302C3}" destId="{64523FBB-0389-4686-90BC-738DEC58AC0F}" srcOrd="0" destOrd="0" presId="urn:microsoft.com/office/officeart/2005/8/layout/vList2"/>
    <dgm:cxn modelId="{D1E8A1B6-92CD-414B-BEF7-5F5D2B5A4A1C}" type="presParOf" srcId="{32E9884C-4F27-40BA-8AD7-458713C302C3}" destId="{C13A3892-73FF-4D94-8ABB-1C6563300EC9}" srcOrd="1" destOrd="0" presId="urn:microsoft.com/office/officeart/2005/8/layout/vList2"/>
    <dgm:cxn modelId="{0CD1FAC3-1EEC-4874-9810-2DCAAB5CDC78}" type="presParOf" srcId="{32E9884C-4F27-40BA-8AD7-458713C302C3}" destId="{27E9BD57-7BA8-4CEC-9BD9-4A52A52BD928}"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468D34A-DBC3-483F-9A45-F9268CE7E737}"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US"/>
        </a:p>
      </dgm:t>
    </dgm:pt>
    <dgm:pt modelId="{0F55C741-B5DD-405E-A951-56A5D720BD72}">
      <dgm:prSet/>
      <dgm:spPr/>
      <dgm:t>
        <a:bodyPr/>
        <a:lstStyle/>
        <a:p>
          <a:r>
            <a:rPr lang="en-US" b="1" dirty="0"/>
            <a:t>Group </a:t>
          </a:r>
          <a:r>
            <a:rPr lang="en-US" b="1" dirty="0" smtClean="0"/>
            <a:t>behavior</a:t>
          </a:r>
          <a:endParaRPr lang="en-US" dirty="0"/>
        </a:p>
      </dgm:t>
    </dgm:pt>
    <dgm:pt modelId="{CB05EB8D-2F8F-4660-8B51-462B01A96550}" type="parTrans" cxnId="{E64AC70E-F2CA-4E51-A1F0-08AE4FB8E3B4}">
      <dgm:prSet/>
      <dgm:spPr/>
      <dgm:t>
        <a:bodyPr/>
        <a:lstStyle/>
        <a:p>
          <a:endParaRPr lang="en-US"/>
        </a:p>
      </dgm:t>
    </dgm:pt>
    <dgm:pt modelId="{370A3D8A-9142-4F6C-9FB3-5318651A1969}" type="sibTrans" cxnId="{E64AC70E-F2CA-4E51-A1F0-08AE4FB8E3B4}">
      <dgm:prSet/>
      <dgm:spPr/>
      <dgm:t>
        <a:bodyPr/>
        <a:lstStyle/>
        <a:p>
          <a:endParaRPr lang="en-US"/>
        </a:p>
      </dgm:t>
    </dgm:pt>
    <dgm:pt modelId="{FFAED111-CBF1-4BA6-9BB4-00B30394AC5F}" type="pres">
      <dgm:prSet presAssocID="{0468D34A-DBC3-483F-9A45-F9268CE7E737}" presName="linear" presStyleCnt="0">
        <dgm:presLayoutVars>
          <dgm:animLvl val="lvl"/>
          <dgm:resizeHandles val="exact"/>
        </dgm:presLayoutVars>
      </dgm:prSet>
      <dgm:spPr/>
      <dgm:t>
        <a:bodyPr/>
        <a:lstStyle/>
        <a:p>
          <a:pPr rtl="1"/>
          <a:endParaRPr lang="ar-IQ"/>
        </a:p>
      </dgm:t>
    </dgm:pt>
    <dgm:pt modelId="{A1AA20CE-9F28-4914-8008-83928AFCD0C4}" type="pres">
      <dgm:prSet presAssocID="{0F55C741-B5DD-405E-A951-56A5D720BD72}" presName="parentText" presStyleLbl="node1" presStyleIdx="0" presStyleCnt="1">
        <dgm:presLayoutVars>
          <dgm:chMax val="0"/>
          <dgm:bulletEnabled val="1"/>
        </dgm:presLayoutVars>
      </dgm:prSet>
      <dgm:spPr/>
      <dgm:t>
        <a:bodyPr/>
        <a:lstStyle/>
        <a:p>
          <a:pPr rtl="1"/>
          <a:endParaRPr lang="ar-IQ"/>
        </a:p>
      </dgm:t>
    </dgm:pt>
  </dgm:ptLst>
  <dgm:cxnLst>
    <dgm:cxn modelId="{91AF3E02-F609-425E-954B-9E4BBF46C3EF}" type="presOf" srcId="{0468D34A-DBC3-483F-9A45-F9268CE7E737}" destId="{FFAED111-CBF1-4BA6-9BB4-00B30394AC5F}" srcOrd="0" destOrd="0" presId="urn:microsoft.com/office/officeart/2005/8/layout/vList2"/>
    <dgm:cxn modelId="{40D9FE7F-D1AF-4E0C-B65C-BD8D018ABFDA}" type="presOf" srcId="{0F55C741-B5DD-405E-A951-56A5D720BD72}" destId="{A1AA20CE-9F28-4914-8008-83928AFCD0C4}" srcOrd="0" destOrd="0" presId="urn:microsoft.com/office/officeart/2005/8/layout/vList2"/>
    <dgm:cxn modelId="{E64AC70E-F2CA-4E51-A1F0-08AE4FB8E3B4}" srcId="{0468D34A-DBC3-483F-9A45-F9268CE7E737}" destId="{0F55C741-B5DD-405E-A951-56A5D720BD72}" srcOrd="0" destOrd="0" parTransId="{CB05EB8D-2F8F-4660-8B51-462B01A96550}" sibTransId="{370A3D8A-9142-4F6C-9FB3-5318651A1969}"/>
    <dgm:cxn modelId="{55BA00B4-F4BA-4379-8212-3B8284FE92D1}" type="presParOf" srcId="{FFAED111-CBF1-4BA6-9BB4-00B30394AC5F}" destId="{A1AA20CE-9F28-4914-8008-83928AFCD0C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F4F6091-B043-47A1-8107-E1076F1D207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823F12A-C40E-4991-9A4D-89FC1ABE35F1}">
      <dgm:prSet/>
      <dgm:spPr/>
      <dgm:t>
        <a:bodyPr/>
        <a:lstStyle/>
        <a:p>
          <a:r>
            <a:rPr lang="en-US" b="0" i="0" dirty="0"/>
            <a:t>There are situations where a group of people or animals act as an entity itself or may result in anti-social or uncontrolled </a:t>
          </a:r>
          <a:r>
            <a:rPr lang="en-US" b="0" i="0" dirty="0" smtClean="0"/>
            <a:t>behavior </a:t>
          </a:r>
          <a:r>
            <a:rPr lang="en-US" b="0" i="0" dirty="0"/>
            <a:t>by the individuals in the group. Sometimes this is called the "mob mentality."</a:t>
          </a:r>
          <a:endParaRPr lang="en-US" dirty="0"/>
        </a:p>
      </dgm:t>
    </dgm:pt>
    <dgm:pt modelId="{45434332-4F3F-43B9-B695-3F1C47382100}" type="parTrans" cxnId="{189B43F7-D36C-464D-B3DB-AC28ACDD6606}">
      <dgm:prSet/>
      <dgm:spPr/>
      <dgm:t>
        <a:bodyPr/>
        <a:lstStyle/>
        <a:p>
          <a:endParaRPr lang="en-US"/>
        </a:p>
      </dgm:t>
    </dgm:pt>
    <dgm:pt modelId="{6972FE4B-B03F-46B8-8935-9ECD30892C01}" type="sibTrans" cxnId="{189B43F7-D36C-464D-B3DB-AC28ACDD6606}">
      <dgm:prSet/>
      <dgm:spPr/>
      <dgm:t>
        <a:bodyPr/>
        <a:lstStyle/>
        <a:p>
          <a:endParaRPr lang="en-US"/>
        </a:p>
      </dgm:t>
    </dgm:pt>
    <dgm:pt modelId="{7787D187-42CE-4CBA-960B-A91C240C9BCE}" type="pres">
      <dgm:prSet presAssocID="{1F4F6091-B043-47A1-8107-E1076F1D207F}" presName="linear" presStyleCnt="0">
        <dgm:presLayoutVars>
          <dgm:animLvl val="lvl"/>
          <dgm:resizeHandles val="exact"/>
        </dgm:presLayoutVars>
      </dgm:prSet>
      <dgm:spPr/>
      <dgm:t>
        <a:bodyPr/>
        <a:lstStyle/>
        <a:p>
          <a:pPr rtl="1"/>
          <a:endParaRPr lang="ar-IQ"/>
        </a:p>
      </dgm:t>
    </dgm:pt>
    <dgm:pt modelId="{0B4B3165-DD1B-4C68-AADF-C73E5289850E}" type="pres">
      <dgm:prSet presAssocID="{F823F12A-C40E-4991-9A4D-89FC1ABE35F1}" presName="parentText" presStyleLbl="node1" presStyleIdx="0" presStyleCnt="1">
        <dgm:presLayoutVars>
          <dgm:chMax val="0"/>
          <dgm:bulletEnabled val="1"/>
        </dgm:presLayoutVars>
      </dgm:prSet>
      <dgm:spPr/>
      <dgm:t>
        <a:bodyPr/>
        <a:lstStyle/>
        <a:p>
          <a:pPr rtl="1"/>
          <a:endParaRPr lang="ar-IQ"/>
        </a:p>
      </dgm:t>
    </dgm:pt>
  </dgm:ptLst>
  <dgm:cxnLst>
    <dgm:cxn modelId="{46A46A68-59E1-4124-8809-565D4E0EF8EE}" type="presOf" srcId="{1F4F6091-B043-47A1-8107-E1076F1D207F}" destId="{7787D187-42CE-4CBA-960B-A91C240C9BCE}" srcOrd="0" destOrd="0" presId="urn:microsoft.com/office/officeart/2005/8/layout/vList2"/>
    <dgm:cxn modelId="{264626A9-928F-4F9F-BD94-F4F26D694048}" type="presOf" srcId="{F823F12A-C40E-4991-9A4D-89FC1ABE35F1}" destId="{0B4B3165-DD1B-4C68-AADF-C73E5289850E}" srcOrd="0" destOrd="0" presId="urn:microsoft.com/office/officeart/2005/8/layout/vList2"/>
    <dgm:cxn modelId="{189B43F7-D36C-464D-B3DB-AC28ACDD6606}" srcId="{1F4F6091-B043-47A1-8107-E1076F1D207F}" destId="{F823F12A-C40E-4991-9A4D-89FC1ABE35F1}" srcOrd="0" destOrd="0" parTransId="{45434332-4F3F-43B9-B695-3F1C47382100}" sibTransId="{6972FE4B-B03F-46B8-8935-9ECD30892C01}"/>
    <dgm:cxn modelId="{28638BC5-1E6D-4E51-8AF2-B3D1B1A1EBE5}" type="presParOf" srcId="{7787D187-42CE-4CBA-960B-A91C240C9BCE}" destId="{0B4B3165-DD1B-4C68-AADF-C73E5289850E}"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DAAF908-2B00-47EB-B207-D7A950332695}"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US"/>
        </a:p>
      </dgm:t>
    </dgm:pt>
    <dgm:pt modelId="{D6D1145C-62D7-4050-93C1-281E43361D15}">
      <dgm:prSet/>
      <dgm:spPr/>
      <dgm:t>
        <a:bodyPr/>
        <a:lstStyle/>
        <a:p>
          <a:r>
            <a:rPr lang="en-US" b="1" dirty="0"/>
            <a:t>Several types of health </a:t>
          </a:r>
          <a:r>
            <a:rPr lang="en-US" b="1" dirty="0" smtClean="0"/>
            <a:t>behaviors:</a:t>
          </a:r>
          <a:endParaRPr lang="en-US" dirty="0"/>
        </a:p>
      </dgm:t>
    </dgm:pt>
    <dgm:pt modelId="{AD5C3A36-4CC7-412A-B659-8588B93ECD7C}" type="parTrans" cxnId="{E7462E45-DFC4-49AB-B592-C8FC7643C9E3}">
      <dgm:prSet/>
      <dgm:spPr/>
      <dgm:t>
        <a:bodyPr/>
        <a:lstStyle/>
        <a:p>
          <a:endParaRPr lang="en-US"/>
        </a:p>
      </dgm:t>
    </dgm:pt>
    <dgm:pt modelId="{6F239494-5E81-42A6-9226-C4D6AE699D44}" type="sibTrans" cxnId="{E7462E45-DFC4-49AB-B592-C8FC7643C9E3}">
      <dgm:prSet/>
      <dgm:spPr/>
      <dgm:t>
        <a:bodyPr/>
        <a:lstStyle/>
        <a:p>
          <a:endParaRPr lang="en-US"/>
        </a:p>
      </dgm:t>
    </dgm:pt>
    <dgm:pt modelId="{6676A0D1-32FD-4C06-BE55-765A84876909}" type="pres">
      <dgm:prSet presAssocID="{BDAAF908-2B00-47EB-B207-D7A950332695}" presName="linear" presStyleCnt="0">
        <dgm:presLayoutVars>
          <dgm:animLvl val="lvl"/>
          <dgm:resizeHandles val="exact"/>
        </dgm:presLayoutVars>
      </dgm:prSet>
      <dgm:spPr/>
      <dgm:t>
        <a:bodyPr/>
        <a:lstStyle/>
        <a:p>
          <a:pPr rtl="1"/>
          <a:endParaRPr lang="ar-IQ"/>
        </a:p>
      </dgm:t>
    </dgm:pt>
    <dgm:pt modelId="{35F8FC3D-43C9-4768-95E3-AD751C6B71A3}" type="pres">
      <dgm:prSet presAssocID="{D6D1145C-62D7-4050-93C1-281E43361D15}" presName="parentText" presStyleLbl="node1" presStyleIdx="0" presStyleCnt="1">
        <dgm:presLayoutVars>
          <dgm:chMax val="0"/>
          <dgm:bulletEnabled val="1"/>
        </dgm:presLayoutVars>
      </dgm:prSet>
      <dgm:spPr/>
      <dgm:t>
        <a:bodyPr/>
        <a:lstStyle/>
        <a:p>
          <a:pPr rtl="1"/>
          <a:endParaRPr lang="ar-IQ"/>
        </a:p>
      </dgm:t>
    </dgm:pt>
  </dgm:ptLst>
  <dgm:cxnLst>
    <dgm:cxn modelId="{E7462E45-DFC4-49AB-B592-C8FC7643C9E3}" srcId="{BDAAF908-2B00-47EB-B207-D7A950332695}" destId="{D6D1145C-62D7-4050-93C1-281E43361D15}" srcOrd="0" destOrd="0" parTransId="{AD5C3A36-4CC7-412A-B659-8588B93ECD7C}" sibTransId="{6F239494-5E81-42A6-9226-C4D6AE699D44}"/>
    <dgm:cxn modelId="{6C2D9736-F654-41D4-8677-7592E2E36254}" type="presOf" srcId="{D6D1145C-62D7-4050-93C1-281E43361D15}" destId="{35F8FC3D-43C9-4768-95E3-AD751C6B71A3}" srcOrd="0" destOrd="0" presId="urn:microsoft.com/office/officeart/2005/8/layout/vList2"/>
    <dgm:cxn modelId="{4F191276-B543-48D5-8A85-8DC4B7B7EE61}" type="presOf" srcId="{BDAAF908-2B00-47EB-B207-D7A950332695}" destId="{6676A0D1-32FD-4C06-BE55-765A84876909}" srcOrd="0" destOrd="0" presId="urn:microsoft.com/office/officeart/2005/8/layout/vList2"/>
    <dgm:cxn modelId="{4F0751DE-E08F-485B-A527-0D22ADB51C21}" type="presParOf" srcId="{6676A0D1-32FD-4C06-BE55-765A84876909}" destId="{35F8FC3D-43C9-4768-95E3-AD751C6B71A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6560D69-78F2-4F0A-9662-8850AEFFEFD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DC33797-66E0-419B-92F2-B3597D01DA21}">
      <dgm:prSet custT="1"/>
      <dgm:spPr/>
      <dgm:t>
        <a:bodyPr/>
        <a:lstStyle/>
        <a:p>
          <a:r>
            <a:rPr lang="en-US" sz="2400" b="1" i="0" dirty="0"/>
            <a:t>1. Smoking</a:t>
          </a:r>
          <a:r>
            <a:rPr lang="en-US" sz="2400" b="0" i="0" dirty="0"/>
            <a:t>: is the health </a:t>
          </a:r>
          <a:r>
            <a:rPr lang="en-US" sz="2400" b="0" i="0" dirty="0" smtClean="0"/>
            <a:t>behavior </a:t>
          </a:r>
          <a:r>
            <a:rPr lang="en-US" sz="2400" b="0" i="0" dirty="0"/>
            <a:t>most closely linked with long-term negative health outcomes.</a:t>
          </a:r>
          <a:endParaRPr lang="en-US" sz="2400" dirty="0"/>
        </a:p>
      </dgm:t>
    </dgm:pt>
    <dgm:pt modelId="{6914B34F-252A-48A6-8651-577494B04296}" type="parTrans" cxnId="{5F6F4197-01B2-48A3-B822-B31A7AE852C6}">
      <dgm:prSet/>
      <dgm:spPr/>
      <dgm:t>
        <a:bodyPr/>
        <a:lstStyle/>
        <a:p>
          <a:endParaRPr lang="en-US"/>
        </a:p>
      </dgm:t>
    </dgm:pt>
    <dgm:pt modelId="{13C5E799-A612-4BD4-AE78-C978FCCC6FE1}" type="sibTrans" cxnId="{5F6F4197-01B2-48A3-B822-B31A7AE852C6}">
      <dgm:prSet/>
      <dgm:spPr/>
      <dgm:t>
        <a:bodyPr/>
        <a:lstStyle/>
        <a:p>
          <a:endParaRPr lang="en-US"/>
        </a:p>
      </dgm:t>
    </dgm:pt>
    <dgm:pt modelId="{F285F5D3-EB14-45AE-A9C2-6BCEE578A07E}">
      <dgm:prSet/>
      <dgm:spPr/>
      <dgm:t>
        <a:bodyPr/>
        <a:lstStyle/>
        <a:p>
          <a:r>
            <a:rPr lang="en-US" b="1" i="0" dirty="0"/>
            <a:t>2. Diet: </a:t>
          </a:r>
          <a:r>
            <a:rPr lang="en-US" b="0" i="0" dirty="0"/>
            <a:t>The impact of diet upon morbidity and mortality are well established. Diet has been implicated in cardiovascular diseases (CVDs), strokes and high blood pressure, cancer, diabetes, obesity, osteoporosis, and dental disease.</a:t>
          </a:r>
          <a:endParaRPr lang="en-US" dirty="0"/>
        </a:p>
      </dgm:t>
    </dgm:pt>
    <dgm:pt modelId="{5335DBB1-16ED-4F88-929B-74D5984365EE}" type="parTrans" cxnId="{01BA5DF3-9DD4-41E8-BE01-F3B120854C67}">
      <dgm:prSet/>
      <dgm:spPr/>
      <dgm:t>
        <a:bodyPr/>
        <a:lstStyle/>
        <a:p>
          <a:endParaRPr lang="en-US"/>
        </a:p>
      </dgm:t>
    </dgm:pt>
    <dgm:pt modelId="{D2E5ADC7-9FB8-45FD-891E-9D0F42245CF0}" type="sibTrans" cxnId="{01BA5DF3-9DD4-41E8-BE01-F3B120854C67}">
      <dgm:prSet/>
      <dgm:spPr/>
      <dgm:t>
        <a:bodyPr/>
        <a:lstStyle/>
        <a:p>
          <a:endParaRPr lang="en-US"/>
        </a:p>
      </dgm:t>
    </dgm:pt>
    <dgm:pt modelId="{730E301D-E965-4EEC-ABAB-BE0053FC879A}" type="pres">
      <dgm:prSet presAssocID="{A6560D69-78F2-4F0A-9662-8850AEFFEFDD}" presName="linear" presStyleCnt="0">
        <dgm:presLayoutVars>
          <dgm:animLvl val="lvl"/>
          <dgm:resizeHandles val="exact"/>
        </dgm:presLayoutVars>
      </dgm:prSet>
      <dgm:spPr/>
      <dgm:t>
        <a:bodyPr/>
        <a:lstStyle/>
        <a:p>
          <a:pPr rtl="1"/>
          <a:endParaRPr lang="ar-IQ"/>
        </a:p>
      </dgm:t>
    </dgm:pt>
    <dgm:pt modelId="{A409B28A-BF1D-4644-85AA-75B731831540}" type="pres">
      <dgm:prSet presAssocID="{8DC33797-66E0-419B-92F2-B3597D01DA21}" presName="parentText" presStyleLbl="node1" presStyleIdx="0" presStyleCnt="2">
        <dgm:presLayoutVars>
          <dgm:chMax val="0"/>
          <dgm:bulletEnabled val="1"/>
        </dgm:presLayoutVars>
      </dgm:prSet>
      <dgm:spPr/>
      <dgm:t>
        <a:bodyPr/>
        <a:lstStyle/>
        <a:p>
          <a:pPr rtl="1"/>
          <a:endParaRPr lang="ar-IQ"/>
        </a:p>
      </dgm:t>
    </dgm:pt>
    <dgm:pt modelId="{B937046D-E026-4EF0-893C-2FC850E214AC}" type="pres">
      <dgm:prSet presAssocID="{13C5E799-A612-4BD4-AE78-C978FCCC6FE1}" presName="spacer" presStyleCnt="0"/>
      <dgm:spPr/>
    </dgm:pt>
    <dgm:pt modelId="{493BF386-C544-4AFD-9C43-6F80D1E760D8}" type="pres">
      <dgm:prSet presAssocID="{F285F5D3-EB14-45AE-A9C2-6BCEE578A07E}" presName="parentText" presStyleLbl="node1" presStyleIdx="1" presStyleCnt="2">
        <dgm:presLayoutVars>
          <dgm:chMax val="0"/>
          <dgm:bulletEnabled val="1"/>
        </dgm:presLayoutVars>
      </dgm:prSet>
      <dgm:spPr/>
      <dgm:t>
        <a:bodyPr/>
        <a:lstStyle/>
        <a:p>
          <a:pPr rtl="1"/>
          <a:endParaRPr lang="ar-IQ"/>
        </a:p>
      </dgm:t>
    </dgm:pt>
  </dgm:ptLst>
  <dgm:cxnLst>
    <dgm:cxn modelId="{5F6F4197-01B2-48A3-B822-B31A7AE852C6}" srcId="{A6560D69-78F2-4F0A-9662-8850AEFFEFDD}" destId="{8DC33797-66E0-419B-92F2-B3597D01DA21}" srcOrd="0" destOrd="0" parTransId="{6914B34F-252A-48A6-8651-577494B04296}" sibTransId="{13C5E799-A612-4BD4-AE78-C978FCCC6FE1}"/>
    <dgm:cxn modelId="{DBA486D5-7504-4C0F-BD9D-BD81BEA4AF69}" type="presOf" srcId="{F285F5D3-EB14-45AE-A9C2-6BCEE578A07E}" destId="{493BF386-C544-4AFD-9C43-6F80D1E760D8}" srcOrd="0" destOrd="0" presId="urn:microsoft.com/office/officeart/2005/8/layout/vList2"/>
    <dgm:cxn modelId="{01BA5DF3-9DD4-41E8-BE01-F3B120854C67}" srcId="{A6560D69-78F2-4F0A-9662-8850AEFFEFDD}" destId="{F285F5D3-EB14-45AE-A9C2-6BCEE578A07E}" srcOrd="1" destOrd="0" parTransId="{5335DBB1-16ED-4F88-929B-74D5984365EE}" sibTransId="{D2E5ADC7-9FB8-45FD-891E-9D0F42245CF0}"/>
    <dgm:cxn modelId="{9EEB2DD1-3843-4283-8AD6-565D0EE4A531}" type="presOf" srcId="{8DC33797-66E0-419B-92F2-B3597D01DA21}" destId="{A409B28A-BF1D-4644-85AA-75B731831540}" srcOrd="0" destOrd="0" presId="urn:microsoft.com/office/officeart/2005/8/layout/vList2"/>
    <dgm:cxn modelId="{26F4B112-0BEF-42BC-ADEA-DB2361DE1994}" type="presOf" srcId="{A6560D69-78F2-4F0A-9662-8850AEFFEFDD}" destId="{730E301D-E965-4EEC-ABAB-BE0053FC879A}" srcOrd="0" destOrd="0" presId="urn:microsoft.com/office/officeart/2005/8/layout/vList2"/>
    <dgm:cxn modelId="{2DF856EE-4C57-4D68-B10F-161F1E11A1CB}" type="presParOf" srcId="{730E301D-E965-4EEC-ABAB-BE0053FC879A}" destId="{A409B28A-BF1D-4644-85AA-75B731831540}" srcOrd="0" destOrd="0" presId="urn:microsoft.com/office/officeart/2005/8/layout/vList2"/>
    <dgm:cxn modelId="{03E5E87D-7EC0-4765-B017-CCFA16FA3A93}" type="presParOf" srcId="{730E301D-E965-4EEC-ABAB-BE0053FC879A}" destId="{B937046D-E026-4EF0-893C-2FC850E214AC}" srcOrd="1" destOrd="0" presId="urn:microsoft.com/office/officeart/2005/8/layout/vList2"/>
    <dgm:cxn modelId="{633F93D2-3A05-4912-87A2-CB80B3035151}" type="presParOf" srcId="{730E301D-E965-4EEC-ABAB-BE0053FC879A}" destId="{493BF386-C544-4AFD-9C43-6F80D1E760D8}"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71BBE7C-C719-408A-A747-6DF93D48ED4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34A1BEC-5900-4209-BE15-27A906BE5284}">
      <dgm:prSet/>
      <dgm:spPr/>
      <dgm:t>
        <a:bodyPr/>
        <a:lstStyle/>
        <a:p>
          <a:r>
            <a:rPr lang="en-US" b="1"/>
            <a:t>3. Exercise: </a:t>
          </a:r>
          <a:r>
            <a:rPr lang="en-US"/>
            <a:t>The potential health benefits of engaging in regular exercise include reduced cardiovascular morbidity and mortality, lowered blood pressure, and the increased metabolism of carbohydrates and fats, as well</a:t>
          </a:r>
          <a:br>
            <a:rPr lang="en-US"/>
          </a:br>
          <a:r>
            <a:rPr lang="en-US"/>
            <a:t>as a range of psychological benefits such as improved self-esteem, positive mood states, reduced life stress and anxiety </a:t>
          </a:r>
        </a:p>
      </dgm:t>
    </dgm:pt>
    <dgm:pt modelId="{CD15F599-CF70-44E0-9197-DAFD2C528E48}" type="parTrans" cxnId="{F339F1C7-987E-4B2C-B4FB-AA5DF415293B}">
      <dgm:prSet/>
      <dgm:spPr/>
      <dgm:t>
        <a:bodyPr/>
        <a:lstStyle/>
        <a:p>
          <a:endParaRPr lang="en-US"/>
        </a:p>
      </dgm:t>
    </dgm:pt>
    <dgm:pt modelId="{0F312D7B-FB5A-43D4-8250-835D2D89EEC1}" type="sibTrans" cxnId="{F339F1C7-987E-4B2C-B4FB-AA5DF415293B}">
      <dgm:prSet/>
      <dgm:spPr/>
      <dgm:t>
        <a:bodyPr/>
        <a:lstStyle/>
        <a:p>
          <a:endParaRPr lang="en-US"/>
        </a:p>
      </dgm:t>
    </dgm:pt>
    <dgm:pt modelId="{E3A1E7EA-5F72-41B1-AFC6-15914C573401}" type="pres">
      <dgm:prSet presAssocID="{571BBE7C-C719-408A-A747-6DF93D48ED4C}" presName="linear" presStyleCnt="0">
        <dgm:presLayoutVars>
          <dgm:animLvl val="lvl"/>
          <dgm:resizeHandles val="exact"/>
        </dgm:presLayoutVars>
      </dgm:prSet>
      <dgm:spPr/>
      <dgm:t>
        <a:bodyPr/>
        <a:lstStyle/>
        <a:p>
          <a:pPr rtl="1"/>
          <a:endParaRPr lang="ar-IQ"/>
        </a:p>
      </dgm:t>
    </dgm:pt>
    <dgm:pt modelId="{87160C58-9EC7-4464-A9A9-8009A5E58B7C}" type="pres">
      <dgm:prSet presAssocID="{134A1BEC-5900-4209-BE15-27A906BE5284}" presName="parentText" presStyleLbl="node1" presStyleIdx="0" presStyleCnt="1">
        <dgm:presLayoutVars>
          <dgm:chMax val="0"/>
          <dgm:bulletEnabled val="1"/>
        </dgm:presLayoutVars>
      </dgm:prSet>
      <dgm:spPr/>
      <dgm:t>
        <a:bodyPr/>
        <a:lstStyle/>
        <a:p>
          <a:pPr rtl="1"/>
          <a:endParaRPr lang="ar-IQ"/>
        </a:p>
      </dgm:t>
    </dgm:pt>
  </dgm:ptLst>
  <dgm:cxnLst>
    <dgm:cxn modelId="{0EBF5213-2FC1-4276-BB31-4F06D74647D1}" type="presOf" srcId="{571BBE7C-C719-408A-A747-6DF93D48ED4C}" destId="{E3A1E7EA-5F72-41B1-AFC6-15914C573401}" srcOrd="0" destOrd="0" presId="urn:microsoft.com/office/officeart/2005/8/layout/vList2"/>
    <dgm:cxn modelId="{F339F1C7-987E-4B2C-B4FB-AA5DF415293B}" srcId="{571BBE7C-C719-408A-A747-6DF93D48ED4C}" destId="{134A1BEC-5900-4209-BE15-27A906BE5284}" srcOrd="0" destOrd="0" parTransId="{CD15F599-CF70-44E0-9197-DAFD2C528E48}" sibTransId="{0F312D7B-FB5A-43D4-8250-835D2D89EEC1}"/>
    <dgm:cxn modelId="{EF689504-03F1-4D29-9948-AF6BF4C5F927}" type="presOf" srcId="{134A1BEC-5900-4209-BE15-27A906BE5284}" destId="{87160C58-9EC7-4464-A9A9-8009A5E58B7C}" srcOrd="0" destOrd="0" presId="urn:microsoft.com/office/officeart/2005/8/layout/vList2"/>
    <dgm:cxn modelId="{F376A29D-DA9A-42AE-A415-6070A70E6629}" type="presParOf" srcId="{E3A1E7EA-5F72-41B1-AFC6-15914C573401}" destId="{87160C58-9EC7-4464-A9A9-8009A5E58B7C}"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1D1AD678-55C5-4A01-98A3-4E9951480989}"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en-US"/>
        </a:p>
      </dgm:t>
    </dgm:pt>
    <dgm:pt modelId="{9DE447CC-0921-40DD-8AC7-3999E2223F1E}">
      <dgm:prSet/>
      <dgm:spPr/>
      <dgm:t>
        <a:bodyPr/>
        <a:lstStyle/>
        <a:p>
          <a:r>
            <a:rPr lang="en-US" b="1" i="0"/>
            <a:t>Several types of health behaviours:</a:t>
          </a:r>
          <a:endParaRPr lang="en-US"/>
        </a:p>
      </dgm:t>
    </dgm:pt>
    <dgm:pt modelId="{410A90F9-16FE-4109-A0B2-B6606D2913AF}" type="parTrans" cxnId="{FBE3A927-FBB0-4BA6-8B5C-C0BBF3DE87C8}">
      <dgm:prSet/>
      <dgm:spPr/>
      <dgm:t>
        <a:bodyPr/>
        <a:lstStyle/>
        <a:p>
          <a:endParaRPr lang="en-US"/>
        </a:p>
      </dgm:t>
    </dgm:pt>
    <dgm:pt modelId="{2538F73E-A1B6-4862-BE1E-09A20B123CEA}" type="sibTrans" cxnId="{FBE3A927-FBB0-4BA6-8B5C-C0BBF3DE87C8}">
      <dgm:prSet/>
      <dgm:spPr/>
      <dgm:t>
        <a:bodyPr/>
        <a:lstStyle/>
        <a:p>
          <a:endParaRPr lang="en-US"/>
        </a:p>
      </dgm:t>
    </dgm:pt>
    <dgm:pt modelId="{E82965E4-ACD6-4D85-9EE0-54C0E5C60727}" type="pres">
      <dgm:prSet presAssocID="{1D1AD678-55C5-4A01-98A3-4E9951480989}" presName="linear" presStyleCnt="0">
        <dgm:presLayoutVars>
          <dgm:animLvl val="lvl"/>
          <dgm:resizeHandles val="exact"/>
        </dgm:presLayoutVars>
      </dgm:prSet>
      <dgm:spPr/>
      <dgm:t>
        <a:bodyPr/>
        <a:lstStyle/>
        <a:p>
          <a:pPr rtl="1"/>
          <a:endParaRPr lang="ar-IQ"/>
        </a:p>
      </dgm:t>
    </dgm:pt>
    <dgm:pt modelId="{AE13E1CD-C35B-42E5-B88F-6943D98CB416}" type="pres">
      <dgm:prSet presAssocID="{9DE447CC-0921-40DD-8AC7-3999E2223F1E}" presName="parentText" presStyleLbl="node1" presStyleIdx="0" presStyleCnt="1">
        <dgm:presLayoutVars>
          <dgm:chMax val="0"/>
          <dgm:bulletEnabled val="1"/>
        </dgm:presLayoutVars>
      </dgm:prSet>
      <dgm:spPr/>
      <dgm:t>
        <a:bodyPr/>
        <a:lstStyle/>
        <a:p>
          <a:pPr rtl="1"/>
          <a:endParaRPr lang="ar-IQ"/>
        </a:p>
      </dgm:t>
    </dgm:pt>
  </dgm:ptLst>
  <dgm:cxnLst>
    <dgm:cxn modelId="{1209844D-AAE6-401A-BDE3-7B916E709664}" type="presOf" srcId="{9DE447CC-0921-40DD-8AC7-3999E2223F1E}" destId="{AE13E1CD-C35B-42E5-B88F-6943D98CB416}" srcOrd="0" destOrd="0" presId="urn:microsoft.com/office/officeart/2005/8/layout/vList2"/>
    <dgm:cxn modelId="{B5E2A53F-69DB-47B4-94C1-201627EBFA0E}" type="presOf" srcId="{1D1AD678-55C5-4A01-98A3-4E9951480989}" destId="{E82965E4-ACD6-4D85-9EE0-54C0E5C60727}" srcOrd="0" destOrd="0" presId="urn:microsoft.com/office/officeart/2005/8/layout/vList2"/>
    <dgm:cxn modelId="{FBE3A927-FBB0-4BA6-8B5C-C0BBF3DE87C8}" srcId="{1D1AD678-55C5-4A01-98A3-4E9951480989}" destId="{9DE447CC-0921-40DD-8AC7-3999E2223F1E}" srcOrd="0" destOrd="0" parTransId="{410A90F9-16FE-4109-A0B2-B6606D2913AF}" sibTransId="{2538F73E-A1B6-4862-BE1E-09A20B123CEA}"/>
    <dgm:cxn modelId="{95E0BA7B-A2D8-48F7-92B9-117B1A3CD359}" type="presParOf" srcId="{E82965E4-ACD6-4D85-9EE0-54C0E5C60727}" destId="{AE13E1CD-C35B-42E5-B88F-6943D98CB41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4AE30487-070F-4150-8DF6-2066A6F31E7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B209A5E-1852-470C-9C2F-2DECC44B157C}">
      <dgm:prSet/>
      <dgm:spPr/>
      <dgm:t>
        <a:bodyPr/>
        <a:lstStyle/>
        <a:p>
          <a:r>
            <a:rPr lang="en-US" b="1" i="0" dirty="0"/>
            <a:t>4. Health Screening: </a:t>
          </a:r>
          <a:r>
            <a:rPr lang="en-US" b="0" i="0" dirty="0"/>
            <a:t>Individuals may seek to protect their health by participating in various screening programs which attempt to detect disease at an early, or asymptomatic, stage.</a:t>
          </a:r>
          <a:endParaRPr lang="en-US" dirty="0"/>
        </a:p>
      </dgm:t>
    </dgm:pt>
    <dgm:pt modelId="{28556E62-257A-427E-8B7F-D4C63934B121}" type="parTrans" cxnId="{2C0B28FA-83F0-4B8A-825D-BF89EBF67F29}">
      <dgm:prSet/>
      <dgm:spPr/>
      <dgm:t>
        <a:bodyPr/>
        <a:lstStyle/>
        <a:p>
          <a:endParaRPr lang="en-US"/>
        </a:p>
      </dgm:t>
    </dgm:pt>
    <dgm:pt modelId="{E2103FD3-4964-43D9-BD0E-DF5DE459DC07}" type="sibTrans" cxnId="{2C0B28FA-83F0-4B8A-825D-BF89EBF67F29}">
      <dgm:prSet/>
      <dgm:spPr/>
      <dgm:t>
        <a:bodyPr/>
        <a:lstStyle/>
        <a:p>
          <a:endParaRPr lang="en-US"/>
        </a:p>
      </dgm:t>
    </dgm:pt>
    <dgm:pt modelId="{35A2179E-C1DE-4922-BD8C-EABDF60333B1}" type="pres">
      <dgm:prSet presAssocID="{4AE30487-070F-4150-8DF6-2066A6F31E7C}" presName="linear" presStyleCnt="0">
        <dgm:presLayoutVars>
          <dgm:animLvl val="lvl"/>
          <dgm:resizeHandles val="exact"/>
        </dgm:presLayoutVars>
      </dgm:prSet>
      <dgm:spPr/>
      <dgm:t>
        <a:bodyPr/>
        <a:lstStyle/>
        <a:p>
          <a:pPr rtl="1"/>
          <a:endParaRPr lang="ar-IQ"/>
        </a:p>
      </dgm:t>
    </dgm:pt>
    <dgm:pt modelId="{D7525705-B235-402A-A4D4-BB64A0C38DAC}" type="pres">
      <dgm:prSet presAssocID="{7B209A5E-1852-470C-9C2F-2DECC44B157C}" presName="parentText" presStyleLbl="node1" presStyleIdx="0" presStyleCnt="1">
        <dgm:presLayoutVars>
          <dgm:chMax val="0"/>
          <dgm:bulletEnabled val="1"/>
        </dgm:presLayoutVars>
      </dgm:prSet>
      <dgm:spPr/>
      <dgm:t>
        <a:bodyPr/>
        <a:lstStyle/>
        <a:p>
          <a:pPr rtl="1"/>
          <a:endParaRPr lang="ar-IQ"/>
        </a:p>
      </dgm:t>
    </dgm:pt>
  </dgm:ptLst>
  <dgm:cxnLst>
    <dgm:cxn modelId="{2C0B28FA-83F0-4B8A-825D-BF89EBF67F29}" srcId="{4AE30487-070F-4150-8DF6-2066A6F31E7C}" destId="{7B209A5E-1852-470C-9C2F-2DECC44B157C}" srcOrd="0" destOrd="0" parTransId="{28556E62-257A-427E-8B7F-D4C63934B121}" sibTransId="{E2103FD3-4964-43D9-BD0E-DF5DE459DC07}"/>
    <dgm:cxn modelId="{814FC2D3-BDD4-4106-A68A-06AADC58016B}" type="presOf" srcId="{7B209A5E-1852-470C-9C2F-2DECC44B157C}" destId="{D7525705-B235-402A-A4D4-BB64A0C38DAC}" srcOrd="0" destOrd="0" presId="urn:microsoft.com/office/officeart/2005/8/layout/vList2"/>
    <dgm:cxn modelId="{B70E9BD6-93C1-4CD2-8584-441B4C881A9D}" type="presOf" srcId="{4AE30487-070F-4150-8DF6-2066A6F31E7C}" destId="{35A2179E-C1DE-4922-BD8C-EABDF60333B1}" srcOrd="0" destOrd="0" presId="urn:microsoft.com/office/officeart/2005/8/layout/vList2"/>
    <dgm:cxn modelId="{E78019BE-7917-4B20-B440-FC615E84CF02}" type="presParOf" srcId="{35A2179E-C1DE-4922-BD8C-EABDF60333B1}" destId="{D7525705-B235-402A-A4D4-BB64A0C38DA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B43B29F8-B1C5-4BC4-9402-9F454A300E7A}" type="doc">
      <dgm:prSet loTypeId="urn:microsoft.com/office/officeart/2005/8/layout/vList2" loCatId="list" qsTypeId="urn:microsoft.com/office/officeart/2005/8/quickstyle/simple3" qsCatId="simple" csTypeId="urn:microsoft.com/office/officeart/2005/8/colors/accent1_4" csCatId="accent1" phldr="1"/>
      <dgm:spPr/>
      <dgm:t>
        <a:bodyPr/>
        <a:lstStyle/>
        <a:p>
          <a:endParaRPr lang="en-US"/>
        </a:p>
      </dgm:t>
    </dgm:pt>
    <dgm:pt modelId="{0C413E3E-60A2-4880-900A-1F40D78EDFDE}">
      <dgm:prSet/>
      <dgm:spPr/>
      <dgm:t>
        <a:bodyPr/>
        <a:lstStyle/>
        <a:p>
          <a:r>
            <a:rPr lang="en-US" b="1" i="0" dirty="0" smtClean="0"/>
            <a:t>5. </a:t>
          </a:r>
          <a:r>
            <a:rPr lang="en-US" b="1" i="0" dirty="0"/>
            <a:t>Alcohol Use: </a:t>
          </a:r>
          <a:r>
            <a:rPr lang="en-US" b="0" i="0" dirty="0"/>
            <a:t>Moderate alcohol consumption has been linked to positive health outcomes. However, high alcohol consumption has been linked to a range of negative health outcomes including high </a:t>
          </a:r>
          <a:r>
            <a:rPr lang="en-US" b="0" i="0" dirty="0" smtClean="0"/>
            <a:t>blood pressure</a:t>
          </a:r>
          <a:r>
            <a:rPr lang="en-US" b="0" i="0" dirty="0"/>
            <a:t>, heart disease and cirrhosis of the liver. High levels of alcohol consumption have also been associated with accidents, injuries, suicides, crime, domestic violence, rape, murder and unsafe sex.</a:t>
          </a:r>
          <a:endParaRPr lang="en-US" dirty="0"/>
        </a:p>
      </dgm:t>
    </dgm:pt>
    <dgm:pt modelId="{0800086F-B772-4CEF-9460-F57B42A8CECD}" type="parTrans" cxnId="{9FB87F90-8CD0-4CF9-B496-D78FCEEF06FB}">
      <dgm:prSet/>
      <dgm:spPr/>
      <dgm:t>
        <a:bodyPr/>
        <a:lstStyle/>
        <a:p>
          <a:endParaRPr lang="en-US"/>
        </a:p>
      </dgm:t>
    </dgm:pt>
    <dgm:pt modelId="{1BD8CBEE-3DE5-4A84-8A54-EBB6FBB07C07}" type="sibTrans" cxnId="{9FB87F90-8CD0-4CF9-B496-D78FCEEF06FB}">
      <dgm:prSet/>
      <dgm:spPr/>
      <dgm:t>
        <a:bodyPr/>
        <a:lstStyle/>
        <a:p>
          <a:endParaRPr lang="en-US"/>
        </a:p>
      </dgm:t>
    </dgm:pt>
    <dgm:pt modelId="{15D9210F-8F04-4FCC-8EB8-183922A9F791}" type="pres">
      <dgm:prSet presAssocID="{B43B29F8-B1C5-4BC4-9402-9F454A300E7A}" presName="linear" presStyleCnt="0">
        <dgm:presLayoutVars>
          <dgm:animLvl val="lvl"/>
          <dgm:resizeHandles val="exact"/>
        </dgm:presLayoutVars>
      </dgm:prSet>
      <dgm:spPr/>
      <dgm:t>
        <a:bodyPr/>
        <a:lstStyle/>
        <a:p>
          <a:pPr rtl="1"/>
          <a:endParaRPr lang="ar-IQ"/>
        </a:p>
      </dgm:t>
    </dgm:pt>
    <dgm:pt modelId="{C1831763-A526-4249-9226-4834789BD1F6}" type="pres">
      <dgm:prSet presAssocID="{0C413E3E-60A2-4880-900A-1F40D78EDFDE}" presName="parentText" presStyleLbl="node1" presStyleIdx="0" presStyleCnt="1">
        <dgm:presLayoutVars>
          <dgm:chMax val="0"/>
          <dgm:bulletEnabled val="1"/>
        </dgm:presLayoutVars>
      </dgm:prSet>
      <dgm:spPr/>
      <dgm:t>
        <a:bodyPr/>
        <a:lstStyle/>
        <a:p>
          <a:pPr rtl="1"/>
          <a:endParaRPr lang="ar-IQ"/>
        </a:p>
      </dgm:t>
    </dgm:pt>
  </dgm:ptLst>
  <dgm:cxnLst>
    <dgm:cxn modelId="{2C07E4A4-3B8B-45DE-8DAC-9A48169EB98D}" type="presOf" srcId="{0C413E3E-60A2-4880-900A-1F40D78EDFDE}" destId="{C1831763-A526-4249-9226-4834789BD1F6}" srcOrd="0" destOrd="0" presId="urn:microsoft.com/office/officeart/2005/8/layout/vList2"/>
    <dgm:cxn modelId="{73EA2E8A-F886-48F8-9FC6-06DC9F966549}" type="presOf" srcId="{B43B29F8-B1C5-4BC4-9402-9F454A300E7A}" destId="{15D9210F-8F04-4FCC-8EB8-183922A9F791}" srcOrd="0" destOrd="0" presId="urn:microsoft.com/office/officeart/2005/8/layout/vList2"/>
    <dgm:cxn modelId="{9FB87F90-8CD0-4CF9-B496-D78FCEEF06FB}" srcId="{B43B29F8-B1C5-4BC4-9402-9F454A300E7A}" destId="{0C413E3E-60A2-4880-900A-1F40D78EDFDE}" srcOrd="0" destOrd="0" parTransId="{0800086F-B772-4CEF-9460-F57B42A8CECD}" sibTransId="{1BD8CBEE-3DE5-4A84-8A54-EBB6FBB07C07}"/>
    <dgm:cxn modelId="{23520927-4030-4E81-9280-7EC419D0B8BE}" type="presParOf" srcId="{15D9210F-8F04-4FCC-8EB8-183922A9F791}" destId="{C1831763-A526-4249-9226-4834789BD1F6}"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2AC55A-CFAB-44BD-A2C9-6FAADC9739E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25F77E4-123F-41A2-AE6D-39D5D475F9C2}">
      <dgm:prSet/>
      <dgm:spPr/>
      <dgm:t>
        <a:bodyPr/>
        <a:lstStyle/>
        <a:p>
          <a:r>
            <a:rPr lang="en-US"/>
            <a:t>Objectives </a:t>
          </a:r>
        </a:p>
      </dgm:t>
    </dgm:pt>
    <dgm:pt modelId="{E554FF46-D892-4210-A5AD-91B3A241E8E9}" type="parTrans" cxnId="{40F304E3-33D9-4172-988A-B27CCCB49C52}">
      <dgm:prSet/>
      <dgm:spPr/>
      <dgm:t>
        <a:bodyPr/>
        <a:lstStyle/>
        <a:p>
          <a:endParaRPr lang="en-US"/>
        </a:p>
      </dgm:t>
    </dgm:pt>
    <dgm:pt modelId="{175136B0-2840-4556-9529-DC6F986BE7A9}" type="sibTrans" cxnId="{40F304E3-33D9-4172-988A-B27CCCB49C52}">
      <dgm:prSet/>
      <dgm:spPr/>
      <dgm:t>
        <a:bodyPr/>
        <a:lstStyle/>
        <a:p>
          <a:endParaRPr lang="en-US"/>
        </a:p>
      </dgm:t>
    </dgm:pt>
    <dgm:pt modelId="{D03FD3BD-5B31-4A56-9EF8-5D20F0F08743}" type="pres">
      <dgm:prSet presAssocID="{A62AC55A-CFAB-44BD-A2C9-6FAADC9739E3}" presName="linear" presStyleCnt="0">
        <dgm:presLayoutVars>
          <dgm:animLvl val="lvl"/>
          <dgm:resizeHandles val="exact"/>
        </dgm:presLayoutVars>
      </dgm:prSet>
      <dgm:spPr/>
      <dgm:t>
        <a:bodyPr/>
        <a:lstStyle/>
        <a:p>
          <a:pPr rtl="1"/>
          <a:endParaRPr lang="ar-IQ"/>
        </a:p>
      </dgm:t>
    </dgm:pt>
    <dgm:pt modelId="{3B832AB8-8D40-4413-B1C7-3DA8A6FFF91B}" type="pres">
      <dgm:prSet presAssocID="{D25F77E4-123F-41A2-AE6D-39D5D475F9C2}" presName="parentText" presStyleLbl="node1" presStyleIdx="0" presStyleCnt="1">
        <dgm:presLayoutVars>
          <dgm:chMax val="0"/>
          <dgm:bulletEnabled val="1"/>
        </dgm:presLayoutVars>
      </dgm:prSet>
      <dgm:spPr/>
      <dgm:t>
        <a:bodyPr/>
        <a:lstStyle/>
        <a:p>
          <a:pPr rtl="1"/>
          <a:endParaRPr lang="ar-IQ"/>
        </a:p>
      </dgm:t>
    </dgm:pt>
  </dgm:ptLst>
  <dgm:cxnLst>
    <dgm:cxn modelId="{40F304E3-33D9-4172-988A-B27CCCB49C52}" srcId="{A62AC55A-CFAB-44BD-A2C9-6FAADC9739E3}" destId="{D25F77E4-123F-41A2-AE6D-39D5D475F9C2}" srcOrd="0" destOrd="0" parTransId="{E554FF46-D892-4210-A5AD-91B3A241E8E9}" sibTransId="{175136B0-2840-4556-9529-DC6F986BE7A9}"/>
    <dgm:cxn modelId="{4E716201-D192-4E21-BF96-192F9402EFF1}" type="presOf" srcId="{A62AC55A-CFAB-44BD-A2C9-6FAADC9739E3}" destId="{D03FD3BD-5B31-4A56-9EF8-5D20F0F08743}" srcOrd="0" destOrd="0" presId="urn:microsoft.com/office/officeart/2005/8/layout/vList2"/>
    <dgm:cxn modelId="{5790155D-45C6-48CB-9B8E-2AB6576EF0FF}" type="presOf" srcId="{D25F77E4-123F-41A2-AE6D-39D5D475F9C2}" destId="{3B832AB8-8D40-4413-B1C7-3DA8A6FFF91B}" srcOrd="0" destOrd="0" presId="urn:microsoft.com/office/officeart/2005/8/layout/vList2"/>
    <dgm:cxn modelId="{5F72C6EE-84F1-4106-9084-1A2733E4B978}" type="presParOf" srcId="{D03FD3BD-5B31-4A56-9EF8-5D20F0F08743}" destId="{3B832AB8-8D40-4413-B1C7-3DA8A6FFF91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F52BFF-0431-41D2-92FB-889D382DEE32}"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DF7941AE-B21E-452E-8D8F-85ED5A0C919E}">
      <dgm:prSet/>
      <dgm:spPr/>
      <dgm:t>
        <a:bodyPr/>
        <a:lstStyle/>
        <a:p>
          <a:r>
            <a:rPr lang="en-US"/>
            <a:t>At the end of this lecture, students will identify:</a:t>
          </a:r>
        </a:p>
      </dgm:t>
    </dgm:pt>
    <dgm:pt modelId="{070178AA-C01F-4AC9-B621-09CE8F1073C8}" type="parTrans" cxnId="{132BB4F0-EBFE-4FCB-AA4C-7F3BBC0A2FBE}">
      <dgm:prSet/>
      <dgm:spPr/>
      <dgm:t>
        <a:bodyPr/>
        <a:lstStyle/>
        <a:p>
          <a:endParaRPr lang="en-US"/>
        </a:p>
      </dgm:t>
    </dgm:pt>
    <dgm:pt modelId="{67F44D2A-BF83-459C-A733-C6249AAABC13}" type="sibTrans" cxnId="{132BB4F0-EBFE-4FCB-AA4C-7F3BBC0A2FBE}">
      <dgm:prSet/>
      <dgm:spPr/>
      <dgm:t>
        <a:bodyPr/>
        <a:lstStyle/>
        <a:p>
          <a:endParaRPr lang="en-US"/>
        </a:p>
      </dgm:t>
    </dgm:pt>
    <dgm:pt modelId="{382AE470-130E-423E-9429-F077AA497E2D}">
      <dgm:prSet/>
      <dgm:spPr/>
      <dgm:t>
        <a:bodyPr/>
        <a:lstStyle/>
        <a:p>
          <a:r>
            <a:rPr lang="en-US" dirty="0"/>
            <a:t>Health behaviors.</a:t>
          </a:r>
        </a:p>
      </dgm:t>
    </dgm:pt>
    <dgm:pt modelId="{29A44F95-DD22-41B3-9B00-46C6F1F1AEB7}" type="parTrans" cxnId="{563A6BDB-2E1B-467B-B468-860390EB4739}">
      <dgm:prSet/>
      <dgm:spPr/>
      <dgm:t>
        <a:bodyPr/>
        <a:lstStyle/>
        <a:p>
          <a:endParaRPr lang="en-US"/>
        </a:p>
      </dgm:t>
    </dgm:pt>
    <dgm:pt modelId="{AC044D6F-4EC8-4FB0-A39A-D754A3BB7877}" type="sibTrans" cxnId="{563A6BDB-2E1B-467B-B468-860390EB4739}">
      <dgm:prSet/>
      <dgm:spPr/>
      <dgm:t>
        <a:bodyPr/>
        <a:lstStyle/>
        <a:p>
          <a:endParaRPr lang="en-US"/>
        </a:p>
      </dgm:t>
    </dgm:pt>
    <dgm:pt modelId="{7DC4D1A8-AC9D-45CA-88A5-4513F8236C69}">
      <dgm:prSet/>
      <dgm:spPr/>
      <dgm:t>
        <a:bodyPr/>
        <a:lstStyle/>
        <a:p>
          <a:r>
            <a:rPr lang="en-US" dirty="0"/>
            <a:t>Types of health behaviors.</a:t>
          </a:r>
        </a:p>
      </dgm:t>
    </dgm:pt>
    <dgm:pt modelId="{60B208EC-1C62-4B7F-BEAD-F4A912905404}" type="parTrans" cxnId="{81D721CB-3570-4A28-A671-3A6381A61134}">
      <dgm:prSet/>
      <dgm:spPr/>
      <dgm:t>
        <a:bodyPr/>
        <a:lstStyle/>
        <a:p>
          <a:endParaRPr lang="en-US"/>
        </a:p>
      </dgm:t>
    </dgm:pt>
    <dgm:pt modelId="{1BE8CACD-D32B-4065-8BB8-540CACCDABD1}" type="sibTrans" cxnId="{81D721CB-3570-4A28-A671-3A6381A61134}">
      <dgm:prSet/>
      <dgm:spPr/>
      <dgm:t>
        <a:bodyPr/>
        <a:lstStyle/>
        <a:p>
          <a:endParaRPr lang="en-US"/>
        </a:p>
      </dgm:t>
    </dgm:pt>
    <dgm:pt modelId="{EF064860-2B0B-4B38-8D59-64615A36628B}" type="pres">
      <dgm:prSet presAssocID="{A9F52BFF-0431-41D2-92FB-889D382DEE32}" presName="linear" presStyleCnt="0">
        <dgm:presLayoutVars>
          <dgm:animLvl val="lvl"/>
          <dgm:resizeHandles val="exact"/>
        </dgm:presLayoutVars>
      </dgm:prSet>
      <dgm:spPr/>
      <dgm:t>
        <a:bodyPr/>
        <a:lstStyle/>
        <a:p>
          <a:pPr rtl="1"/>
          <a:endParaRPr lang="ar-IQ"/>
        </a:p>
      </dgm:t>
    </dgm:pt>
    <dgm:pt modelId="{7EC41D03-7A20-4F68-958C-8FB353DFD12A}" type="pres">
      <dgm:prSet presAssocID="{DF7941AE-B21E-452E-8D8F-85ED5A0C919E}" presName="parentText" presStyleLbl="node1" presStyleIdx="0" presStyleCnt="1" custScaleY="48883">
        <dgm:presLayoutVars>
          <dgm:chMax val="0"/>
          <dgm:bulletEnabled val="1"/>
        </dgm:presLayoutVars>
      </dgm:prSet>
      <dgm:spPr/>
      <dgm:t>
        <a:bodyPr/>
        <a:lstStyle/>
        <a:p>
          <a:pPr rtl="1"/>
          <a:endParaRPr lang="ar-IQ"/>
        </a:p>
      </dgm:t>
    </dgm:pt>
    <dgm:pt modelId="{CB9045F3-009E-4A56-9C0F-BA345F86E33A}" type="pres">
      <dgm:prSet presAssocID="{DF7941AE-B21E-452E-8D8F-85ED5A0C919E}" presName="childText" presStyleLbl="revTx" presStyleIdx="0" presStyleCnt="1">
        <dgm:presLayoutVars>
          <dgm:bulletEnabled val="1"/>
        </dgm:presLayoutVars>
      </dgm:prSet>
      <dgm:spPr/>
      <dgm:t>
        <a:bodyPr/>
        <a:lstStyle/>
        <a:p>
          <a:pPr rtl="1"/>
          <a:endParaRPr lang="ar-IQ"/>
        </a:p>
      </dgm:t>
    </dgm:pt>
  </dgm:ptLst>
  <dgm:cxnLst>
    <dgm:cxn modelId="{7F6A5D2D-EBE1-47F2-BAA4-4BD4BE2282E2}" type="presOf" srcId="{A9F52BFF-0431-41D2-92FB-889D382DEE32}" destId="{EF064860-2B0B-4B38-8D59-64615A36628B}" srcOrd="0" destOrd="0" presId="urn:microsoft.com/office/officeart/2005/8/layout/vList2"/>
    <dgm:cxn modelId="{132BB4F0-EBFE-4FCB-AA4C-7F3BBC0A2FBE}" srcId="{A9F52BFF-0431-41D2-92FB-889D382DEE32}" destId="{DF7941AE-B21E-452E-8D8F-85ED5A0C919E}" srcOrd="0" destOrd="0" parTransId="{070178AA-C01F-4AC9-B621-09CE8F1073C8}" sibTransId="{67F44D2A-BF83-459C-A733-C6249AAABC13}"/>
    <dgm:cxn modelId="{E46494CF-B0A8-49A6-8F5E-EAE8697BD30A}" type="presOf" srcId="{382AE470-130E-423E-9429-F077AA497E2D}" destId="{CB9045F3-009E-4A56-9C0F-BA345F86E33A}" srcOrd="0" destOrd="0" presId="urn:microsoft.com/office/officeart/2005/8/layout/vList2"/>
    <dgm:cxn modelId="{563A6BDB-2E1B-467B-B468-860390EB4739}" srcId="{DF7941AE-B21E-452E-8D8F-85ED5A0C919E}" destId="{382AE470-130E-423E-9429-F077AA497E2D}" srcOrd="0" destOrd="0" parTransId="{29A44F95-DD22-41B3-9B00-46C6F1F1AEB7}" sibTransId="{AC044D6F-4EC8-4FB0-A39A-D754A3BB7877}"/>
    <dgm:cxn modelId="{C1341363-B642-4B9C-BD2A-DBDDD4BA71FC}" type="presOf" srcId="{DF7941AE-B21E-452E-8D8F-85ED5A0C919E}" destId="{7EC41D03-7A20-4F68-958C-8FB353DFD12A}" srcOrd="0" destOrd="0" presId="urn:microsoft.com/office/officeart/2005/8/layout/vList2"/>
    <dgm:cxn modelId="{88987B04-5B07-4F48-A4E7-3316E745AAA5}" type="presOf" srcId="{7DC4D1A8-AC9D-45CA-88A5-4513F8236C69}" destId="{CB9045F3-009E-4A56-9C0F-BA345F86E33A}" srcOrd="0" destOrd="1" presId="urn:microsoft.com/office/officeart/2005/8/layout/vList2"/>
    <dgm:cxn modelId="{81D721CB-3570-4A28-A671-3A6381A61134}" srcId="{DF7941AE-B21E-452E-8D8F-85ED5A0C919E}" destId="{7DC4D1A8-AC9D-45CA-88A5-4513F8236C69}" srcOrd="1" destOrd="0" parTransId="{60B208EC-1C62-4B7F-BEAD-F4A912905404}" sibTransId="{1BE8CACD-D32B-4065-8BB8-540CACCDABD1}"/>
    <dgm:cxn modelId="{486DEF5E-A770-45D7-9DA5-F05D4E0E8A55}" type="presParOf" srcId="{EF064860-2B0B-4B38-8D59-64615A36628B}" destId="{7EC41D03-7A20-4F68-958C-8FB353DFD12A}" srcOrd="0" destOrd="0" presId="urn:microsoft.com/office/officeart/2005/8/layout/vList2"/>
    <dgm:cxn modelId="{1C63EFC8-C3CA-41AF-97F6-B7111BF19DD0}" type="presParOf" srcId="{EF064860-2B0B-4B38-8D59-64615A36628B}" destId="{CB9045F3-009E-4A56-9C0F-BA345F86E33A}"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AFF0F6-9DE2-4F32-A2F1-A844BBEE30DD}"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855DE939-C3E5-441C-9ED0-13D7806B3741}">
      <dgm:prSet/>
      <dgm:spPr/>
      <dgm:t>
        <a:bodyPr/>
        <a:lstStyle/>
        <a:p>
          <a:r>
            <a:rPr lang="en-US" b="0" i="0" dirty="0"/>
            <a:t>It is the actions or reactions of a person or animal in response to external or internal stimuli.</a:t>
          </a:r>
          <a:r>
            <a:rPr lang="en-US" dirty="0"/>
            <a:t> </a:t>
          </a:r>
          <a:br>
            <a:rPr lang="en-US" dirty="0"/>
          </a:br>
          <a:endParaRPr lang="en-US" dirty="0"/>
        </a:p>
      </dgm:t>
    </dgm:pt>
    <dgm:pt modelId="{76A66549-5CDA-480A-B68D-049D5C1FE2E9}" type="parTrans" cxnId="{829C8182-8D5D-458F-BB0A-8B38883E57AC}">
      <dgm:prSet/>
      <dgm:spPr/>
      <dgm:t>
        <a:bodyPr/>
        <a:lstStyle/>
        <a:p>
          <a:endParaRPr lang="en-US"/>
        </a:p>
      </dgm:t>
    </dgm:pt>
    <dgm:pt modelId="{92D87B3F-99B5-4AD6-9874-ACC3C6CF71D3}" type="sibTrans" cxnId="{829C8182-8D5D-458F-BB0A-8B38883E57AC}">
      <dgm:prSet/>
      <dgm:spPr/>
      <dgm:t>
        <a:bodyPr/>
        <a:lstStyle/>
        <a:p>
          <a:endParaRPr lang="en-US"/>
        </a:p>
      </dgm:t>
    </dgm:pt>
    <dgm:pt modelId="{A096BF80-F379-4CAE-905F-FB310A58059E}" type="pres">
      <dgm:prSet presAssocID="{ECAFF0F6-9DE2-4F32-A2F1-A844BBEE30DD}" presName="linear" presStyleCnt="0">
        <dgm:presLayoutVars>
          <dgm:animLvl val="lvl"/>
          <dgm:resizeHandles val="exact"/>
        </dgm:presLayoutVars>
      </dgm:prSet>
      <dgm:spPr/>
      <dgm:t>
        <a:bodyPr/>
        <a:lstStyle/>
        <a:p>
          <a:pPr rtl="1"/>
          <a:endParaRPr lang="ar-IQ"/>
        </a:p>
      </dgm:t>
    </dgm:pt>
    <dgm:pt modelId="{02C1A08A-FA2A-4AC8-84D6-0EBAEC11F408}" type="pres">
      <dgm:prSet presAssocID="{855DE939-C3E5-441C-9ED0-13D7806B3741}" presName="parentText" presStyleLbl="node1" presStyleIdx="0" presStyleCnt="1" custScaleY="100551">
        <dgm:presLayoutVars>
          <dgm:chMax val="0"/>
          <dgm:bulletEnabled val="1"/>
        </dgm:presLayoutVars>
      </dgm:prSet>
      <dgm:spPr/>
      <dgm:t>
        <a:bodyPr/>
        <a:lstStyle/>
        <a:p>
          <a:pPr rtl="1"/>
          <a:endParaRPr lang="ar-IQ"/>
        </a:p>
      </dgm:t>
    </dgm:pt>
  </dgm:ptLst>
  <dgm:cxnLst>
    <dgm:cxn modelId="{A53872C8-FB15-4B13-B7AB-85D2ED08F523}" type="presOf" srcId="{ECAFF0F6-9DE2-4F32-A2F1-A844BBEE30DD}" destId="{A096BF80-F379-4CAE-905F-FB310A58059E}" srcOrd="0" destOrd="0" presId="urn:microsoft.com/office/officeart/2005/8/layout/vList2"/>
    <dgm:cxn modelId="{829C8182-8D5D-458F-BB0A-8B38883E57AC}" srcId="{ECAFF0F6-9DE2-4F32-A2F1-A844BBEE30DD}" destId="{855DE939-C3E5-441C-9ED0-13D7806B3741}" srcOrd="0" destOrd="0" parTransId="{76A66549-5CDA-480A-B68D-049D5C1FE2E9}" sibTransId="{92D87B3F-99B5-4AD6-9874-ACC3C6CF71D3}"/>
    <dgm:cxn modelId="{06666D72-7E06-4BF2-A106-0F0F9ADA4F10}" type="presOf" srcId="{855DE939-C3E5-441C-9ED0-13D7806B3741}" destId="{02C1A08A-FA2A-4AC8-84D6-0EBAEC11F408}" srcOrd="0" destOrd="0" presId="urn:microsoft.com/office/officeart/2005/8/layout/vList2"/>
    <dgm:cxn modelId="{58489815-0591-4F26-BCE5-654C7FDF80D5}" type="presParOf" srcId="{A096BF80-F379-4CAE-905F-FB310A58059E}" destId="{02C1A08A-FA2A-4AC8-84D6-0EBAEC11F40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A60450-0639-44AE-9132-D4FA314D7F7C}" type="doc">
      <dgm:prSet loTypeId="urn:microsoft.com/office/officeart/2005/8/layout/vList2" loCatId="list" qsTypeId="urn:microsoft.com/office/officeart/2005/8/quickstyle/3d4" qsCatId="3D" csTypeId="urn:microsoft.com/office/officeart/2005/8/colors/accent1_2" csCatId="accent1"/>
      <dgm:spPr/>
      <dgm:t>
        <a:bodyPr/>
        <a:lstStyle/>
        <a:p>
          <a:endParaRPr lang="en-US"/>
        </a:p>
      </dgm:t>
    </dgm:pt>
    <dgm:pt modelId="{79BFA6CF-DC51-49F1-ADEE-648DDFA309D0}">
      <dgm:prSet/>
      <dgm:spPr/>
      <dgm:t>
        <a:bodyPr/>
        <a:lstStyle/>
        <a:p>
          <a:r>
            <a:rPr lang="en-US" b="1" dirty="0"/>
            <a:t>Health </a:t>
          </a:r>
          <a:r>
            <a:rPr lang="en-US" b="1" dirty="0" err="1"/>
            <a:t>behaviours</a:t>
          </a:r>
          <a:r>
            <a:rPr lang="en-US" b="1" dirty="0"/>
            <a:t>:</a:t>
          </a:r>
          <a:endParaRPr lang="en-US" dirty="0"/>
        </a:p>
      </dgm:t>
    </dgm:pt>
    <dgm:pt modelId="{456A141D-3078-4D3B-9E2D-2CAB363F59F3}" type="parTrans" cxnId="{F1D1A15E-8862-4D10-B5DF-320FF4090AB4}">
      <dgm:prSet/>
      <dgm:spPr/>
      <dgm:t>
        <a:bodyPr/>
        <a:lstStyle/>
        <a:p>
          <a:endParaRPr lang="en-US"/>
        </a:p>
      </dgm:t>
    </dgm:pt>
    <dgm:pt modelId="{2624782D-DF23-4501-963F-A2CF9F583668}" type="sibTrans" cxnId="{F1D1A15E-8862-4D10-B5DF-320FF4090AB4}">
      <dgm:prSet/>
      <dgm:spPr/>
      <dgm:t>
        <a:bodyPr/>
        <a:lstStyle/>
        <a:p>
          <a:endParaRPr lang="en-US"/>
        </a:p>
      </dgm:t>
    </dgm:pt>
    <dgm:pt modelId="{24336372-54C0-4FB6-BEF9-20198523958E}" type="pres">
      <dgm:prSet presAssocID="{6CA60450-0639-44AE-9132-D4FA314D7F7C}" presName="linear" presStyleCnt="0">
        <dgm:presLayoutVars>
          <dgm:animLvl val="lvl"/>
          <dgm:resizeHandles val="exact"/>
        </dgm:presLayoutVars>
      </dgm:prSet>
      <dgm:spPr/>
      <dgm:t>
        <a:bodyPr/>
        <a:lstStyle/>
        <a:p>
          <a:pPr rtl="1"/>
          <a:endParaRPr lang="ar-IQ"/>
        </a:p>
      </dgm:t>
    </dgm:pt>
    <dgm:pt modelId="{EAC8A962-0417-48DF-ADD2-7FB9DA877386}" type="pres">
      <dgm:prSet presAssocID="{79BFA6CF-DC51-49F1-ADEE-648DDFA309D0}" presName="parentText" presStyleLbl="node1" presStyleIdx="0" presStyleCnt="1">
        <dgm:presLayoutVars>
          <dgm:chMax val="0"/>
          <dgm:bulletEnabled val="1"/>
        </dgm:presLayoutVars>
      </dgm:prSet>
      <dgm:spPr/>
      <dgm:t>
        <a:bodyPr/>
        <a:lstStyle/>
        <a:p>
          <a:pPr rtl="1"/>
          <a:endParaRPr lang="ar-IQ"/>
        </a:p>
      </dgm:t>
    </dgm:pt>
  </dgm:ptLst>
  <dgm:cxnLst>
    <dgm:cxn modelId="{03CD3611-BDD4-47F3-92C6-06A3EA6F3F6F}" type="presOf" srcId="{79BFA6CF-DC51-49F1-ADEE-648DDFA309D0}" destId="{EAC8A962-0417-48DF-ADD2-7FB9DA877386}" srcOrd="0" destOrd="0" presId="urn:microsoft.com/office/officeart/2005/8/layout/vList2"/>
    <dgm:cxn modelId="{CE067E34-8363-417E-A87C-6FA218A03238}" type="presOf" srcId="{6CA60450-0639-44AE-9132-D4FA314D7F7C}" destId="{24336372-54C0-4FB6-BEF9-20198523958E}" srcOrd="0" destOrd="0" presId="urn:microsoft.com/office/officeart/2005/8/layout/vList2"/>
    <dgm:cxn modelId="{F1D1A15E-8862-4D10-B5DF-320FF4090AB4}" srcId="{6CA60450-0639-44AE-9132-D4FA314D7F7C}" destId="{79BFA6CF-DC51-49F1-ADEE-648DDFA309D0}" srcOrd="0" destOrd="0" parTransId="{456A141D-3078-4D3B-9E2D-2CAB363F59F3}" sibTransId="{2624782D-DF23-4501-963F-A2CF9F583668}"/>
    <dgm:cxn modelId="{1BD34121-5D85-41F8-A4C2-D838A4AABEF4}" type="presParOf" srcId="{24336372-54C0-4FB6-BEF9-20198523958E}" destId="{EAC8A962-0417-48DF-ADD2-7FB9DA8773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A77726-7E14-443E-8089-DFE74B7C9E70}" type="doc">
      <dgm:prSet loTypeId="urn:microsoft.com/office/officeart/2005/8/layout/hList6" loCatId="list" qsTypeId="urn:microsoft.com/office/officeart/2005/8/quickstyle/simple3" qsCatId="simple" csTypeId="urn:microsoft.com/office/officeart/2005/8/colors/colorful1" csCatId="colorful" phldr="1"/>
      <dgm:spPr/>
      <dgm:t>
        <a:bodyPr/>
        <a:lstStyle/>
        <a:p>
          <a:endParaRPr lang="en-US"/>
        </a:p>
      </dgm:t>
    </dgm:pt>
    <dgm:pt modelId="{52EBC8D1-3D1B-461D-8222-B59450C20AB3}">
      <dgm:prSet custT="1"/>
      <dgm:spPr/>
      <dgm:t>
        <a:bodyPr/>
        <a:lstStyle/>
        <a:p>
          <a:pPr algn="just">
            <a:lnSpc>
              <a:spcPct val="150000"/>
            </a:lnSpc>
          </a:pPr>
          <a:r>
            <a:rPr lang="en-US" sz="2400" b="0" i="0" dirty="0"/>
            <a:t>Are defined as any activity undertaken for the purpose of preventing or detecting disease or for improving health and well-being. In addition, health </a:t>
          </a:r>
          <a:r>
            <a:rPr lang="en-US" sz="2400" b="0" i="0" dirty="0" err="1"/>
            <a:t>behaviours</a:t>
          </a:r>
          <a:r>
            <a:rPr lang="en-US" sz="2400" b="0" i="0" dirty="0"/>
            <a:t> defined as </a:t>
          </a:r>
          <a:r>
            <a:rPr lang="en-US" sz="2400" b="0" i="0" dirty="0" err="1"/>
            <a:t>behaviour</a:t>
          </a:r>
          <a:r>
            <a:rPr lang="en-US" sz="2400" b="0" i="0" dirty="0"/>
            <a:t> patterns, actions and habits that relate to health maintenance, to health restoration and to health improvement. Such </a:t>
          </a:r>
          <a:r>
            <a:rPr lang="en-US" sz="2400" b="0" i="0" dirty="0" err="1"/>
            <a:t>behaviours</a:t>
          </a:r>
          <a:r>
            <a:rPr lang="en-US" sz="2400" b="0" i="0" dirty="0"/>
            <a:t> include exercise, fruit and vegetable consumption, and condom use in response to the threat of sexually transmitted diseases.</a:t>
          </a:r>
          <a:r>
            <a:rPr lang="en-US" sz="2400" dirty="0"/>
            <a:t> </a:t>
          </a:r>
        </a:p>
      </dgm:t>
    </dgm:pt>
    <dgm:pt modelId="{4349ACD4-3BAE-4A88-A62F-816672FA8448}" type="parTrans" cxnId="{7C7EFD98-2EEB-4242-890D-C7559153F8DB}">
      <dgm:prSet/>
      <dgm:spPr/>
      <dgm:t>
        <a:bodyPr/>
        <a:lstStyle/>
        <a:p>
          <a:endParaRPr lang="en-US"/>
        </a:p>
      </dgm:t>
    </dgm:pt>
    <dgm:pt modelId="{86D6121A-B90D-4EB9-A2F2-0AC87BB5D539}" type="sibTrans" cxnId="{7C7EFD98-2EEB-4242-890D-C7559153F8DB}">
      <dgm:prSet/>
      <dgm:spPr/>
      <dgm:t>
        <a:bodyPr/>
        <a:lstStyle/>
        <a:p>
          <a:endParaRPr lang="en-US"/>
        </a:p>
      </dgm:t>
    </dgm:pt>
    <dgm:pt modelId="{363424C7-A9BF-4561-8E28-30A084FFAB2D}" type="pres">
      <dgm:prSet presAssocID="{22A77726-7E14-443E-8089-DFE74B7C9E70}" presName="Name0" presStyleCnt="0">
        <dgm:presLayoutVars>
          <dgm:dir/>
          <dgm:resizeHandles val="exact"/>
        </dgm:presLayoutVars>
      </dgm:prSet>
      <dgm:spPr/>
      <dgm:t>
        <a:bodyPr/>
        <a:lstStyle/>
        <a:p>
          <a:pPr rtl="1"/>
          <a:endParaRPr lang="ar-IQ"/>
        </a:p>
      </dgm:t>
    </dgm:pt>
    <dgm:pt modelId="{0FC54246-5C1C-4DF7-937D-EC8931383BA6}" type="pres">
      <dgm:prSet presAssocID="{52EBC8D1-3D1B-461D-8222-B59450C20AB3}" presName="node" presStyleLbl="node1" presStyleIdx="0" presStyleCnt="1">
        <dgm:presLayoutVars>
          <dgm:bulletEnabled val="1"/>
        </dgm:presLayoutVars>
      </dgm:prSet>
      <dgm:spPr/>
      <dgm:t>
        <a:bodyPr/>
        <a:lstStyle/>
        <a:p>
          <a:pPr rtl="1"/>
          <a:endParaRPr lang="ar-IQ"/>
        </a:p>
      </dgm:t>
    </dgm:pt>
  </dgm:ptLst>
  <dgm:cxnLst>
    <dgm:cxn modelId="{E22AFC0C-52D4-4452-9FA3-3DD61472477B}" type="presOf" srcId="{52EBC8D1-3D1B-461D-8222-B59450C20AB3}" destId="{0FC54246-5C1C-4DF7-937D-EC8931383BA6}" srcOrd="0" destOrd="0" presId="urn:microsoft.com/office/officeart/2005/8/layout/hList6"/>
    <dgm:cxn modelId="{7C7EFD98-2EEB-4242-890D-C7559153F8DB}" srcId="{22A77726-7E14-443E-8089-DFE74B7C9E70}" destId="{52EBC8D1-3D1B-461D-8222-B59450C20AB3}" srcOrd="0" destOrd="0" parTransId="{4349ACD4-3BAE-4A88-A62F-816672FA8448}" sibTransId="{86D6121A-B90D-4EB9-A2F2-0AC87BB5D539}"/>
    <dgm:cxn modelId="{9ABA1F23-CC9C-4A2D-A95A-65DACBD3A9D8}" type="presOf" srcId="{22A77726-7E14-443E-8089-DFE74B7C9E70}" destId="{363424C7-A9BF-4561-8E28-30A084FFAB2D}" srcOrd="0" destOrd="0" presId="urn:microsoft.com/office/officeart/2005/8/layout/hList6"/>
    <dgm:cxn modelId="{64AD0BE1-C671-41CD-9840-EDAE6C0F213F}" type="presParOf" srcId="{363424C7-A9BF-4561-8E28-30A084FFAB2D}" destId="{0FC54246-5C1C-4DF7-937D-EC8931383BA6}" srcOrd="0"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9EA41B-90AB-4931-94E3-F41CCE5EBBD0}" type="doc">
      <dgm:prSet loTypeId="urn:microsoft.com/office/officeart/2005/8/layout/vList2" loCatId="list" qsTypeId="urn:microsoft.com/office/officeart/2005/8/quickstyle/3d4" qsCatId="3D" csTypeId="urn:microsoft.com/office/officeart/2005/8/colors/colorful1" csCatId="colorful"/>
      <dgm:spPr/>
      <dgm:t>
        <a:bodyPr/>
        <a:lstStyle/>
        <a:p>
          <a:endParaRPr lang="en-US"/>
        </a:p>
      </dgm:t>
    </dgm:pt>
    <dgm:pt modelId="{5C692705-2300-4FDC-85EF-4BA15CE108CE}">
      <dgm:prSet/>
      <dgm:spPr/>
      <dgm:t>
        <a:bodyPr/>
        <a:lstStyle/>
        <a:p>
          <a:r>
            <a:rPr lang="en-US" b="1" i="0" dirty="0"/>
            <a:t>Health impairing </a:t>
          </a:r>
          <a:r>
            <a:rPr lang="en-US" b="1" i="0" dirty="0" err="1"/>
            <a:t>behaviours</a:t>
          </a:r>
          <a:r>
            <a:rPr lang="en-US" b="1" i="0" dirty="0"/>
            <a:t>:</a:t>
          </a:r>
          <a:r>
            <a:rPr lang="en-US" dirty="0"/>
            <a:t> </a:t>
          </a:r>
        </a:p>
      </dgm:t>
    </dgm:pt>
    <dgm:pt modelId="{1990107E-3D3B-47C2-BE73-E186C6414F30}" type="parTrans" cxnId="{D3E69C82-E1CB-4B9D-B51F-96E663BA8A20}">
      <dgm:prSet/>
      <dgm:spPr/>
      <dgm:t>
        <a:bodyPr/>
        <a:lstStyle/>
        <a:p>
          <a:endParaRPr lang="en-US"/>
        </a:p>
      </dgm:t>
    </dgm:pt>
    <dgm:pt modelId="{DD6600FE-5FBD-456C-8469-84CED5C8929F}" type="sibTrans" cxnId="{D3E69C82-E1CB-4B9D-B51F-96E663BA8A20}">
      <dgm:prSet/>
      <dgm:spPr/>
      <dgm:t>
        <a:bodyPr/>
        <a:lstStyle/>
        <a:p>
          <a:endParaRPr lang="en-US"/>
        </a:p>
      </dgm:t>
    </dgm:pt>
    <dgm:pt modelId="{265837A6-BE2D-40C1-808B-AD63F4C4E899}" type="pres">
      <dgm:prSet presAssocID="{389EA41B-90AB-4931-94E3-F41CCE5EBBD0}" presName="linear" presStyleCnt="0">
        <dgm:presLayoutVars>
          <dgm:animLvl val="lvl"/>
          <dgm:resizeHandles val="exact"/>
        </dgm:presLayoutVars>
      </dgm:prSet>
      <dgm:spPr/>
      <dgm:t>
        <a:bodyPr/>
        <a:lstStyle/>
        <a:p>
          <a:pPr rtl="1"/>
          <a:endParaRPr lang="ar-IQ"/>
        </a:p>
      </dgm:t>
    </dgm:pt>
    <dgm:pt modelId="{B5A906E7-AF70-48E1-ABBB-84E8F269FCD8}" type="pres">
      <dgm:prSet presAssocID="{5C692705-2300-4FDC-85EF-4BA15CE108CE}" presName="parentText" presStyleLbl="node1" presStyleIdx="0" presStyleCnt="1">
        <dgm:presLayoutVars>
          <dgm:chMax val="0"/>
          <dgm:bulletEnabled val="1"/>
        </dgm:presLayoutVars>
      </dgm:prSet>
      <dgm:spPr/>
      <dgm:t>
        <a:bodyPr/>
        <a:lstStyle/>
        <a:p>
          <a:pPr rtl="1"/>
          <a:endParaRPr lang="ar-IQ"/>
        </a:p>
      </dgm:t>
    </dgm:pt>
  </dgm:ptLst>
  <dgm:cxnLst>
    <dgm:cxn modelId="{A55E77B4-87A3-49E7-92FA-29EBB18FB38C}" type="presOf" srcId="{5C692705-2300-4FDC-85EF-4BA15CE108CE}" destId="{B5A906E7-AF70-48E1-ABBB-84E8F269FCD8}" srcOrd="0" destOrd="0" presId="urn:microsoft.com/office/officeart/2005/8/layout/vList2"/>
    <dgm:cxn modelId="{D3E69C82-E1CB-4B9D-B51F-96E663BA8A20}" srcId="{389EA41B-90AB-4931-94E3-F41CCE5EBBD0}" destId="{5C692705-2300-4FDC-85EF-4BA15CE108CE}" srcOrd="0" destOrd="0" parTransId="{1990107E-3D3B-47C2-BE73-E186C6414F30}" sibTransId="{DD6600FE-5FBD-456C-8469-84CED5C8929F}"/>
    <dgm:cxn modelId="{ED8011CE-EEE0-423B-A962-CB6747D693D8}" type="presOf" srcId="{389EA41B-90AB-4931-94E3-F41CCE5EBBD0}" destId="{265837A6-BE2D-40C1-808B-AD63F4C4E899}" srcOrd="0" destOrd="0" presId="urn:microsoft.com/office/officeart/2005/8/layout/vList2"/>
    <dgm:cxn modelId="{A2E47CFE-C5B8-47A1-9547-20F1341C7955}" type="presParOf" srcId="{265837A6-BE2D-40C1-808B-AD63F4C4E899}" destId="{B5A906E7-AF70-48E1-ABBB-84E8F269FCD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1B93F33-7736-4071-959A-A1DF6C6338A5}"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65B1C1C2-7C31-4F35-9A0D-FECE74D32E23}">
      <dgm:prSet custT="1"/>
      <dgm:spPr/>
      <dgm:t>
        <a:bodyPr/>
        <a:lstStyle/>
        <a:p>
          <a:r>
            <a:rPr lang="en-US" sz="2800" b="0" i="0" dirty="0"/>
            <a:t>are the </a:t>
          </a:r>
          <a:r>
            <a:rPr lang="en-US" sz="2800" b="0" i="0" dirty="0" smtClean="0"/>
            <a:t>behaviors </a:t>
          </a:r>
          <a:r>
            <a:rPr lang="en-US" sz="2800" b="0" i="0" dirty="0"/>
            <a:t>that have harmful effects on health or otherwise predispose individuals to disease. Such </a:t>
          </a:r>
          <a:r>
            <a:rPr lang="en-US" sz="2800" b="0" i="0" dirty="0" smtClean="0"/>
            <a:t>behaviors </a:t>
          </a:r>
          <a:r>
            <a:rPr lang="en-US" sz="2800" b="0" i="0" dirty="0"/>
            <a:t>include </a:t>
          </a:r>
          <a:r>
            <a:rPr lang="en-US" sz="2800" b="0" i="0" dirty="0" smtClean="0"/>
            <a:t>smoking, excessive </a:t>
          </a:r>
          <a:r>
            <a:rPr lang="en-US" sz="2800" b="0" i="0" dirty="0"/>
            <a:t>alcohol consumption, and high dietary fat consumption</a:t>
          </a:r>
          <a:r>
            <a:rPr lang="en-US" sz="2800" dirty="0"/>
            <a:t> </a:t>
          </a:r>
          <a:br>
            <a:rPr lang="en-US" sz="2800" dirty="0"/>
          </a:br>
          <a:endParaRPr lang="en-US" sz="2800" dirty="0"/>
        </a:p>
      </dgm:t>
    </dgm:pt>
    <dgm:pt modelId="{19AC1ED0-038D-443F-B4B1-9C19C85BF94E}" type="parTrans" cxnId="{A44730FF-CB28-4C0D-8DD8-847D0178CE9A}">
      <dgm:prSet/>
      <dgm:spPr/>
      <dgm:t>
        <a:bodyPr/>
        <a:lstStyle/>
        <a:p>
          <a:endParaRPr lang="en-US"/>
        </a:p>
      </dgm:t>
    </dgm:pt>
    <dgm:pt modelId="{5093561E-35B6-45AB-A89A-7BDC9653E538}" type="sibTrans" cxnId="{A44730FF-CB28-4C0D-8DD8-847D0178CE9A}">
      <dgm:prSet/>
      <dgm:spPr/>
      <dgm:t>
        <a:bodyPr/>
        <a:lstStyle/>
        <a:p>
          <a:endParaRPr lang="en-US"/>
        </a:p>
      </dgm:t>
    </dgm:pt>
    <dgm:pt modelId="{78F74826-B3C0-4A4B-AF90-D11071145A22}" type="pres">
      <dgm:prSet presAssocID="{21B93F33-7736-4071-959A-A1DF6C6338A5}" presName="linear" presStyleCnt="0">
        <dgm:presLayoutVars>
          <dgm:animLvl val="lvl"/>
          <dgm:resizeHandles val="exact"/>
        </dgm:presLayoutVars>
      </dgm:prSet>
      <dgm:spPr/>
      <dgm:t>
        <a:bodyPr/>
        <a:lstStyle/>
        <a:p>
          <a:pPr rtl="1"/>
          <a:endParaRPr lang="ar-IQ"/>
        </a:p>
      </dgm:t>
    </dgm:pt>
    <dgm:pt modelId="{B9A0BF95-C472-4CC5-B666-A95071C11F12}" type="pres">
      <dgm:prSet presAssocID="{65B1C1C2-7C31-4F35-9A0D-FECE74D32E23}" presName="parentText" presStyleLbl="node1" presStyleIdx="0" presStyleCnt="1" custLinFactNeighborX="2845" custLinFactNeighborY="3201">
        <dgm:presLayoutVars>
          <dgm:chMax val="0"/>
          <dgm:bulletEnabled val="1"/>
        </dgm:presLayoutVars>
      </dgm:prSet>
      <dgm:spPr/>
      <dgm:t>
        <a:bodyPr/>
        <a:lstStyle/>
        <a:p>
          <a:pPr rtl="1"/>
          <a:endParaRPr lang="ar-IQ"/>
        </a:p>
      </dgm:t>
    </dgm:pt>
  </dgm:ptLst>
  <dgm:cxnLst>
    <dgm:cxn modelId="{94C300CE-E361-45FB-9B46-52C99E872DAD}" type="presOf" srcId="{65B1C1C2-7C31-4F35-9A0D-FECE74D32E23}" destId="{B9A0BF95-C472-4CC5-B666-A95071C11F12}" srcOrd="0" destOrd="0" presId="urn:microsoft.com/office/officeart/2005/8/layout/vList2"/>
    <dgm:cxn modelId="{DB976BCB-884E-4A8A-BEE2-455EF921E4E2}" type="presOf" srcId="{21B93F33-7736-4071-959A-A1DF6C6338A5}" destId="{78F74826-B3C0-4A4B-AF90-D11071145A22}" srcOrd="0" destOrd="0" presId="urn:microsoft.com/office/officeart/2005/8/layout/vList2"/>
    <dgm:cxn modelId="{A44730FF-CB28-4C0D-8DD8-847D0178CE9A}" srcId="{21B93F33-7736-4071-959A-A1DF6C6338A5}" destId="{65B1C1C2-7C31-4F35-9A0D-FECE74D32E23}" srcOrd="0" destOrd="0" parTransId="{19AC1ED0-038D-443F-B4B1-9C19C85BF94E}" sibTransId="{5093561E-35B6-45AB-A89A-7BDC9653E538}"/>
    <dgm:cxn modelId="{749BA2C9-8C81-4A11-AC21-186487796C42}" type="presParOf" srcId="{78F74826-B3C0-4A4B-AF90-D11071145A22}" destId="{B9A0BF95-C472-4CC5-B666-A95071C11F12}"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068088-B12E-49D2-A4F8-6F2B6868B001}">
      <dsp:nvSpPr>
        <dsp:cNvPr id="0" name=""/>
        <dsp:cNvSpPr/>
      </dsp:nvSpPr>
      <dsp:spPr>
        <a:xfrm>
          <a:off x="0" y="216264"/>
          <a:ext cx="9144000" cy="122323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4310" tIns="194310" rIns="194310" bIns="194310" numCol="1" spcCol="1270" anchor="ctr" anchorCtr="0">
          <a:noAutofit/>
        </a:bodyPr>
        <a:lstStyle/>
        <a:p>
          <a:pPr lvl="0" algn="l" defTabSz="2266950">
            <a:lnSpc>
              <a:spcPct val="90000"/>
            </a:lnSpc>
            <a:spcBef>
              <a:spcPct val="0"/>
            </a:spcBef>
            <a:spcAft>
              <a:spcPct val="35000"/>
            </a:spcAft>
          </a:pPr>
          <a:r>
            <a:rPr lang="en-US" sz="5100" b="1" i="1" kern="1200" dirty="0"/>
            <a:t>Medical Psychology for Nursing</a:t>
          </a:r>
          <a:r>
            <a:rPr lang="en-US" sz="5100" kern="1200" dirty="0"/>
            <a:t> </a:t>
          </a:r>
        </a:p>
      </dsp:txBody>
      <dsp:txXfrm>
        <a:off x="59713" y="275977"/>
        <a:ext cx="9024574" cy="110380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68F53-8D28-4170-BB3A-EBABECD4B51C}">
      <dsp:nvSpPr>
        <dsp:cNvPr id="0" name=""/>
        <dsp:cNvSpPr/>
      </dsp:nvSpPr>
      <dsp:spPr>
        <a:xfrm>
          <a:off x="0" y="613861"/>
          <a:ext cx="9144000" cy="1033200"/>
        </a:xfrm>
        <a:prstGeom prst="rect">
          <a:avLst/>
        </a:prstGeom>
        <a:solidFill>
          <a:schemeClr val="lt1">
            <a:alpha val="9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07534C-D2FB-4682-8A81-F0A5C8E4C529}">
      <dsp:nvSpPr>
        <dsp:cNvPr id="0" name=""/>
        <dsp:cNvSpPr/>
      </dsp:nvSpPr>
      <dsp:spPr>
        <a:xfrm>
          <a:off x="457200" y="8700"/>
          <a:ext cx="6400800" cy="1210320"/>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935" tIns="0" rIns="241935" bIns="0" numCol="1" spcCol="1270" anchor="ctr" anchorCtr="0">
          <a:noAutofit/>
        </a:bodyPr>
        <a:lstStyle/>
        <a:p>
          <a:pPr lvl="0" algn="ctr" defTabSz="1822450">
            <a:lnSpc>
              <a:spcPct val="90000"/>
            </a:lnSpc>
            <a:spcBef>
              <a:spcPct val="0"/>
            </a:spcBef>
            <a:spcAft>
              <a:spcPct val="35000"/>
            </a:spcAft>
          </a:pPr>
          <a:r>
            <a:rPr lang="en-US" sz="4100" b="1" i="0" kern="1200" dirty="0" smtClean="0"/>
            <a:t>Behaviors</a:t>
          </a:r>
          <a:r>
            <a:rPr lang="en-US" sz="4100" kern="1200" dirty="0" smtClean="0"/>
            <a:t> </a:t>
          </a:r>
          <a:endParaRPr lang="en-US" sz="4100" kern="1200" dirty="0"/>
        </a:p>
      </dsp:txBody>
      <dsp:txXfrm>
        <a:off x="516283" y="67783"/>
        <a:ext cx="6282634" cy="109215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32AB8-8D40-4413-B1C7-3DA8A6FFF91B}">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US" sz="5500" kern="1200"/>
            <a:t>Objectives </a:t>
          </a:r>
        </a:p>
      </dsp:txBody>
      <dsp:txXfrm>
        <a:off x="64397" y="67590"/>
        <a:ext cx="10386806" cy="11903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41D03-7A20-4F68-958C-8FB353DFD12A}">
      <dsp:nvSpPr>
        <dsp:cNvPr id="0" name=""/>
        <dsp:cNvSpPr/>
      </dsp:nvSpPr>
      <dsp:spPr>
        <a:xfrm>
          <a:off x="0" y="692287"/>
          <a:ext cx="10515600" cy="124452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US" sz="4100" kern="1200"/>
            <a:t>At the end of this lecture, students will identify:</a:t>
          </a:r>
        </a:p>
      </dsp:txBody>
      <dsp:txXfrm>
        <a:off x="60753" y="753040"/>
        <a:ext cx="10394094" cy="1123016"/>
      </dsp:txXfrm>
    </dsp:sp>
    <dsp:sp modelId="{CB9045F3-009E-4A56-9C0F-BA345F86E33A}">
      <dsp:nvSpPr>
        <dsp:cNvPr id="0" name=""/>
        <dsp:cNvSpPr/>
      </dsp:nvSpPr>
      <dsp:spPr>
        <a:xfrm>
          <a:off x="0" y="1936810"/>
          <a:ext cx="10515600" cy="1722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dirty="0"/>
            <a:t>Health behaviors.</a:t>
          </a:r>
        </a:p>
        <a:p>
          <a:pPr marL="285750" lvl="1" indent="-285750" algn="l" defTabSz="1422400">
            <a:lnSpc>
              <a:spcPct val="90000"/>
            </a:lnSpc>
            <a:spcBef>
              <a:spcPct val="0"/>
            </a:spcBef>
            <a:spcAft>
              <a:spcPct val="20000"/>
            </a:spcAft>
            <a:buChar char="••"/>
          </a:pPr>
          <a:r>
            <a:rPr lang="en-US" sz="3200" kern="1200" dirty="0"/>
            <a:t>Types of health behaviors.</a:t>
          </a:r>
        </a:p>
      </dsp:txBody>
      <dsp:txXfrm>
        <a:off x="0" y="1936810"/>
        <a:ext cx="10515600" cy="17222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C1A08A-FA2A-4AC8-84D6-0EBAEC11F408}">
      <dsp:nvSpPr>
        <dsp:cNvPr id="0" name=""/>
        <dsp:cNvSpPr/>
      </dsp:nvSpPr>
      <dsp:spPr>
        <a:xfrm>
          <a:off x="0" y="12014"/>
          <a:ext cx="5907157" cy="4244619"/>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US" sz="4100" b="0" i="0" kern="1200" dirty="0"/>
            <a:t>It is the actions or reactions of a person or animal in response to external or internal stimuli.</a:t>
          </a:r>
          <a:r>
            <a:rPr lang="en-US" sz="4100" kern="1200" dirty="0"/>
            <a:t> </a:t>
          </a:r>
          <a:br>
            <a:rPr lang="en-US" sz="4100" kern="1200" dirty="0"/>
          </a:br>
          <a:endParaRPr lang="en-US" sz="4100" kern="1200" dirty="0"/>
        </a:p>
      </dsp:txBody>
      <dsp:txXfrm>
        <a:off x="207205" y="219219"/>
        <a:ext cx="5492747" cy="38302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EA57AF-1616-4271-9E9A-58C5B3DE28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C0FEE1DA-4FC6-49D1-9F79-C23C57D5A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35F00185-8152-41B3-B06E-120663E5C2B2}"/>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5" name="Footer Placeholder 4">
            <a:extLst>
              <a:ext uri="{FF2B5EF4-FFF2-40B4-BE49-F238E27FC236}">
                <a16:creationId xmlns="" xmlns:a16="http://schemas.microsoft.com/office/drawing/2014/main" id="{836AC2AF-2482-42B3-89E9-E6FB36256A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61B2C8A-9469-424A-A157-25C6BFA1AFF6}"/>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1720246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462B95-83F5-4939-8874-A618D90F7C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4ACC996-7932-475C-928E-D6E11B98A5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5FD813E-1928-4130-BA2B-4BBEF59E654E}"/>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5" name="Footer Placeholder 4">
            <a:extLst>
              <a:ext uri="{FF2B5EF4-FFF2-40B4-BE49-F238E27FC236}">
                <a16:creationId xmlns="" xmlns:a16="http://schemas.microsoft.com/office/drawing/2014/main" id="{093FDCD5-6AE0-4017-BE0C-FE70BF46E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BA971B6-1413-40E8-A4CC-DEFF7AAD78EF}"/>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2898743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911FDBB-7B7A-48C9-9DF9-94058AF928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03D06B23-0EEF-4755-9B59-96991ED644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98D0204-33E8-4C30-80C5-53FBC53E40F1}"/>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5" name="Footer Placeholder 4">
            <a:extLst>
              <a:ext uri="{FF2B5EF4-FFF2-40B4-BE49-F238E27FC236}">
                <a16:creationId xmlns="" xmlns:a16="http://schemas.microsoft.com/office/drawing/2014/main" id="{C96D5CA8-0234-4EE4-904C-373825C40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3EFD417-AE5D-4989-9E26-F5CB6B7C235F}"/>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2202242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81D9C8-1E94-4B0E-82A4-3F87C0F24C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0C354F9-A5E5-48D6-A1A6-813F7BBAC2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41BD9F0-4A82-4BE7-95D5-84B6AC98FE81}"/>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5" name="Footer Placeholder 4">
            <a:extLst>
              <a:ext uri="{FF2B5EF4-FFF2-40B4-BE49-F238E27FC236}">
                <a16:creationId xmlns="" xmlns:a16="http://schemas.microsoft.com/office/drawing/2014/main" id="{81C76A9F-7752-4E58-B711-4151BCDFD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A02A9DB-55FF-480C-A2B1-CC061734C8CA}"/>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172369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BF5CAB-F955-4705-8D22-F150163C45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685A8D69-759C-4551-AB08-5F09916F13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64A72F4C-C931-412C-924F-9E90BF125E91}"/>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5" name="Footer Placeholder 4">
            <a:extLst>
              <a:ext uri="{FF2B5EF4-FFF2-40B4-BE49-F238E27FC236}">
                <a16:creationId xmlns="" xmlns:a16="http://schemas.microsoft.com/office/drawing/2014/main" id="{70A8C519-8FCF-4629-88A9-FF00EB5441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5475BE7-86EB-495F-93A3-E79A7978A6E5}"/>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71134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6FF8C3-3647-430F-9BA8-9789B3D4DC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A190B5A-8EC8-4168-B605-E0A64A6B42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A2F58168-6089-40F9-B91A-70DCB62749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F1708703-57D8-4195-B2E6-A26042C30089}"/>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6" name="Footer Placeholder 5">
            <a:extLst>
              <a:ext uri="{FF2B5EF4-FFF2-40B4-BE49-F238E27FC236}">
                <a16:creationId xmlns="" xmlns:a16="http://schemas.microsoft.com/office/drawing/2014/main" id="{0CA7B2E9-B907-483B-AC1E-7C2766EE99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347016C-F9A3-452D-BDF5-ED325F867C42}"/>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183247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73F342-C355-4058-AA7F-0A6A157B25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7B242EC-333E-4DEF-BA59-08A08121D1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4C6FB66-9250-436B-999F-B6B7585369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E178FE0-DE41-44A2-B332-1625281291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692D3F28-0807-4D6E-B5B7-F7F2D48E0F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2AA68D57-0416-4EDD-AA0D-E614A213C9A5}"/>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8" name="Footer Placeholder 7">
            <a:extLst>
              <a:ext uri="{FF2B5EF4-FFF2-40B4-BE49-F238E27FC236}">
                <a16:creationId xmlns="" xmlns:a16="http://schemas.microsoft.com/office/drawing/2014/main" id="{898101F5-C7FF-455A-AED3-7468A91073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AEE8EFC-E4CC-40FA-BEE2-5D54D35B7D23}"/>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543569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A9F511-6035-45E3-8A71-BD45B71CE9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4FABD4FE-64AD-4183-A5A4-B04552C391C4}"/>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4" name="Footer Placeholder 3">
            <a:extLst>
              <a:ext uri="{FF2B5EF4-FFF2-40B4-BE49-F238E27FC236}">
                <a16:creationId xmlns="" xmlns:a16="http://schemas.microsoft.com/office/drawing/2014/main" id="{4D2BBF36-41D9-4C3B-BBB1-0EA652924C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16883DC-FB86-4C1D-B47C-9EA931BE27FF}"/>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151669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D7C9CAE-A59B-40F4-A3E6-3701FC829A85}"/>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3" name="Footer Placeholder 2">
            <a:extLst>
              <a:ext uri="{FF2B5EF4-FFF2-40B4-BE49-F238E27FC236}">
                <a16:creationId xmlns="" xmlns:a16="http://schemas.microsoft.com/office/drawing/2014/main" id="{53E09841-EFAA-438C-80F5-AE06B417DA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042CD4AA-AEEB-4A96-9570-BEE348FF1FAF}"/>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2373692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AF1C56-3BB8-4D7A-931F-3ABCC5289D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29AD69FC-DFE4-49BD-9EC7-D0DE58617B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5CCBF16-1BC5-4A8F-A1B9-F8544D115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11557D2-0F92-4EDA-BCAC-4B1DDDB29C18}"/>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6" name="Footer Placeholder 5">
            <a:extLst>
              <a:ext uri="{FF2B5EF4-FFF2-40B4-BE49-F238E27FC236}">
                <a16:creationId xmlns="" xmlns:a16="http://schemas.microsoft.com/office/drawing/2014/main" id="{21A72130-3003-474A-A565-C73FD692EA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1B027B0-017A-4128-A656-F82F591951D5}"/>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45066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0199D9-1BB0-4959-BD97-938D02C109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F4512515-C8A1-411C-BB3D-29FED26B53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80838E86-CE4C-4AD7-B3C1-6BAE5CF5C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D1D7029-BB76-4661-9E66-55C244C4CE86}"/>
              </a:ext>
            </a:extLst>
          </p:cNvPr>
          <p:cNvSpPr>
            <a:spLocks noGrp="1"/>
          </p:cNvSpPr>
          <p:nvPr>
            <p:ph type="dt" sz="half" idx="10"/>
          </p:nvPr>
        </p:nvSpPr>
        <p:spPr/>
        <p:txBody>
          <a:bodyPr/>
          <a:lstStyle/>
          <a:p>
            <a:fld id="{67CC35B2-923B-44EB-81AC-E6E633106830}" type="datetimeFigureOut">
              <a:rPr lang="en-US" smtClean="0"/>
              <a:t>11/9/2024</a:t>
            </a:fld>
            <a:endParaRPr lang="en-US"/>
          </a:p>
        </p:txBody>
      </p:sp>
      <p:sp>
        <p:nvSpPr>
          <p:cNvPr id="6" name="Footer Placeholder 5">
            <a:extLst>
              <a:ext uri="{FF2B5EF4-FFF2-40B4-BE49-F238E27FC236}">
                <a16:creationId xmlns="" xmlns:a16="http://schemas.microsoft.com/office/drawing/2014/main" id="{F0565197-ED9A-46BD-BEA8-FC25265579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6A2CEDE-732C-479E-85A9-0AB7F92E6344}"/>
              </a:ext>
            </a:extLst>
          </p:cNvPr>
          <p:cNvSpPr>
            <a:spLocks noGrp="1"/>
          </p:cNvSpPr>
          <p:nvPr>
            <p:ph type="sldNum" sz="quarter" idx="12"/>
          </p:nvPr>
        </p:nvSpPr>
        <p:spPr/>
        <p:txBody>
          <a:bodyPr/>
          <a:lstStyle/>
          <a:p>
            <a:fld id="{8837DEF5-43E7-4358-937B-E79FA63A0436}" type="slidenum">
              <a:rPr lang="en-US" smtClean="0"/>
              <a:t>‹#›</a:t>
            </a:fld>
            <a:endParaRPr lang="en-US"/>
          </a:p>
        </p:txBody>
      </p:sp>
    </p:spTree>
    <p:extLst>
      <p:ext uri="{BB962C8B-B14F-4D97-AF65-F5344CB8AC3E}">
        <p14:creationId xmlns:p14="http://schemas.microsoft.com/office/powerpoint/2010/main" val="356380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25CFFCA7-922A-4B6B-AC38-317A685F9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9C578AB-61AD-4ECF-BAF7-DA4B5C7D56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2B562AA-FFF8-4E30-9076-AC8BFF977F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C35B2-923B-44EB-81AC-E6E633106830}" type="datetimeFigureOut">
              <a:rPr lang="en-US" smtClean="0"/>
              <a:t>11/9/2024</a:t>
            </a:fld>
            <a:endParaRPr lang="en-US"/>
          </a:p>
        </p:txBody>
      </p:sp>
      <p:sp>
        <p:nvSpPr>
          <p:cNvPr id="5" name="Footer Placeholder 4">
            <a:extLst>
              <a:ext uri="{FF2B5EF4-FFF2-40B4-BE49-F238E27FC236}">
                <a16:creationId xmlns="" xmlns:a16="http://schemas.microsoft.com/office/drawing/2014/main" id="{CF5FFDF8-2804-4AD5-9049-AD42E9566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1EDE277D-5AEB-4FA7-9DA6-75417BEBF1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37DEF5-43E7-4358-937B-E79FA63A0436}" type="slidenum">
              <a:rPr lang="en-US" smtClean="0"/>
              <a:t>‹#›</a:t>
            </a:fld>
            <a:endParaRPr lang="en-US"/>
          </a:p>
        </p:txBody>
      </p:sp>
    </p:spTree>
    <p:extLst>
      <p:ext uri="{BB962C8B-B14F-4D97-AF65-F5344CB8AC3E}">
        <p14:creationId xmlns:p14="http://schemas.microsoft.com/office/powerpoint/2010/main" val="2783060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12" Type="http://schemas.openxmlformats.org/officeDocument/2006/relationships/image" Target="../media/image6.png"/><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12" Type="http://schemas.openxmlformats.org/officeDocument/2006/relationships/image" Target="../media/image6.png"/><Relationship Id="rId2" Type="http://schemas.openxmlformats.org/officeDocument/2006/relationships/diagramData" Target="../diagrams/data16.xml"/><Relationship Id="rId1" Type="http://schemas.openxmlformats.org/officeDocument/2006/relationships/slideLayout" Target="../slideLayouts/slideLayout4.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12" Type="http://schemas.openxmlformats.org/officeDocument/2006/relationships/image" Target="../media/image7.png"/><Relationship Id="rId2" Type="http://schemas.openxmlformats.org/officeDocument/2006/relationships/diagramData" Target="../diagrams/data18.xml"/><Relationship Id="rId1" Type="http://schemas.openxmlformats.org/officeDocument/2006/relationships/slideLayout" Target="../slideLayouts/slideLayout4.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12" Type="http://schemas.openxmlformats.org/officeDocument/2006/relationships/image" Target="../media/image8.jpeg"/><Relationship Id="rId2" Type="http://schemas.openxmlformats.org/officeDocument/2006/relationships/diagramData" Target="../diagrams/data20.xml"/><Relationship Id="rId1" Type="http://schemas.openxmlformats.org/officeDocument/2006/relationships/slideLayout" Target="../slideLayouts/slideLayout4.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12" Type="http://schemas.openxmlformats.org/officeDocument/2006/relationships/image" Target="../media/image9.jpeg"/><Relationship Id="rId2" Type="http://schemas.openxmlformats.org/officeDocument/2006/relationships/diagramData" Target="../diagrams/data22.xml"/><Relationship Id="rId1" Type="http://schemas.openxmlformats.org/officeDocument/2006/relationships/slideLayout" Target="../slideLayouts/slideLayout4.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5.xml"/><Relationship Id="rId13" Type="http://schemas.openxmlformats.org/officeDocument/2006/relationships/diagramLayout" Target="../diagrams/layout26.xml"/><Relationship Id="rId3" Type="http://schemas.openxmlformats.org/officeDocument/2006/relationships/diagramLayout" Target="../diagrams/layout24.xml"/><Relationship Id="rId7" Type="http://schemas.openxmlformats.org/officeDocument/2006/relationships/diagramData" Target="../diagrams/data25.xml"/><Relationship Id="rId12" Type="http://schemas.openxmlformats.org/officeDocument/2006/relationships/diagramData" Target="../diagrams/data26.xml"/><Relationship Id="rId2" Type="http://schemas.openxmlformats.org/officeDocument/2006/relationships/diagramData" Target="../diagrams/data24.xml"/><Relationship Id="rId16" Type="http://schemas.microsoft.com/office/2007/relationships/diagramDrawing" Target="../diagrams/drawing26.xml"/><Relationship Id="rId1" Type="http://schemas.openxmlformats.org/officeDocument/2006/relationships/slideLayout" Target="../slideLayouts/slideLayout4.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5" Type="http://schemas.openxmlformats.org/officeDocument/2006/relationships/diagramColors" Target="../diagrams/colors26.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 Id="rId14" Type="http://schemas.openxmlformats.org/officeDocument/2006/relationships/diagramQuickStyle" Target="../diagrams/quickStyle26.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8.xml"/><Relationship Id="rId13" Type="http://schemas.openxmlformats.org/officeDocument/2006/relationships/diagramLayout" Target="../diagrams/layout29.xml"/><Relationship Id="rId3" Type="http://schemas.openxmlformats.org/officeDocument/2006/relationships/diagramLayout" Target="../diagrams/layout27.xml"/><Relationship Id="rId7" Type="http://schemas.openxmlformats.org/officeDocument/2006/relationships/diagramData" Target="../diagrams/data28.xml"/><Relationship Id="rId12" Type="http://schemas.openxmlformats.org/officeDocument/2006/relationships/diagramData" Target="../diagrams/data29.xml"/><Relationship Id="rId2" Type="http://schemas.openxmlformats.org/officeDocument/2006/relationships/diagramData" Target="../diagrams/data27.xml"/><Relationship Id="rId16" Type="http://schemas.microsoft.com/office/2007/relationships/diagramDrawing" Target="../diagrams/drawing29.xml"/><Relationship Id="rId1" Type="http://schemas.openxmlformats.org/officeDocument/2006/relationships/slideLayout" Target="../slideLayouts/slideLayout4.xml"/><Relationship Id="rId6" Type="http://schemas.microsoft.com/office/2007/relationships/diagramDrawing" Target="../diagrams/drawing27.xml"/><Relationship Id="rId11" Type="http://schemas.microsoft.com/office/2007/relationships/diagramDrawing" Target="../diagrams/drawing28.xml"/><Relationship Id="rId5" Type="http://schemas.openxmlformats.org/officeDocument/2006/relationships/diagramColors" Target="../diagrams/colors27.xml"/><Relationship Id="rId15" Type="http://schemas.openxmlformats.org/officeDocument/2006/relationships/diagramColors" Target="../diagrams/colors29.xml"/><Relationship Id="rId10" Type="http://schemas.openxmlformats.org/officeDocument/2006/relationships/diagramColors" Target="../diagrams/colors28.xml"/><Relationship Id="rId4" Type="http://schemas.openxmlformats.org/officeDocument/2006/relationships/diagramQuickStyle" Target="../diagrams/quickStyle27.xml"/><Relationship Id="rId9" Type="http://schemas.openxmlformats.org/officeDocument/2006/relationships/diagramQuickStyle" Target="../diagrams/quickStyle28.xml"/><Relationship Id="rId14" Type="http://schemas.openxmlformats.org/officeDocument/2006/relationships/diagramQuickStyle" Target="../diagrams/quickStyle29.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jpeg"/><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12" Type="http://schemas.openxmlformats.org/officeDocument/2006/relationships/image" Target="../media/image3.png"/><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12" Type="http://schemas.openxmlformats.org/officeDocument/2006/relationships/image" Target="../media/image4.jpeg"/><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12" Type="http://schemas.openxmlformats.org/officeDocument/2006/relationships/image" Target="../media/image5.jpeg"/><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88565BA9-919F-4E89-B5B0-B5DE29D5B9FE}"/>
              </a:ext>
            </a:extLst>
          </p:cNvPr>
          <p:cNvGraphicFramePr/>
          <p:nvPr>
            <p:extLst>
              <p:ext uri="{D42A27DB-BD31-4B8C-83A1-F6EECF244321}">
                <p14:modId xmlns:p14="http://schemas.microsoft.com/office/powerpoint/2010/main" val="4261931967"/>
              </p:ext>
            </p:extLst>
          </p:nvPr>
        </p:nvGraphicFramePr>
        <p:xfrm>
          <a:off x="1524000" y="1854199"/>
          <a:ext cx="9144000" cy="165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 xmlns:a16="http://schemas.microsoft.com/office/drawing/2014/main" id="{026DE5BB-63C5-42B8-8CAF-9F29964630CD}"/>
              </a:ext>
            </a:extLst>
          </p:cNvPr>
          <p:cNvGraphicFramePr/>
          <p:nvPr>
            <p:extLst>
              <p:ext uri="{D42A27DB-BD31-4B8C-83A1-F6EECF244321}">
                <p14:modId xmlns:p14="http://schemas.microsoft.com/office/powerpoint/2010/main" val="1515252547"/>
              </p:ext>
            </p:extLst>
          </p:nvPr>
        </p:nvGraphicFramePr>
        <p:xfrm>
          <a:off x="1524000" y="3602038"/>
          <a:ext cx="9144000" cy="16557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288091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E3D42DE3-A2B9-403F-9154-BD332E080BE9}"/>
              </a:ext>
            </a:extLst>
          </p:cNvPr>
          <p:cNvGraphicFramePr/>
          <p:nvPr>
            <p:extLst>
              <p:ext uri="{D42A27DB-BD31-4B8C-83A1-F6EECF244321}">
                <p14:modId xmlns:p14="http://schemas.microsoft.com/office/powerpoint/2010/main" val="2456383038"/>
              </p:ext>
            </p:extLst>
          </p:nvPr>
        </p:nvGraphicFramePr>
        <p:xfrm>
          <a:off x="838200" y="365125"/>
          <a:ext cx="10515600" cy="1172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DB361874-8192-4D35-A14B-A6F9D98BD0AC}"/>
              </a:ext>
            </a:extLst>
          </p:cNvPr>
          <p:cNvGraphicFramePr>
            <a:graphicFrameLocks noGrp="1"/>
          </p:cNvGraphicFramePr>
          <p:nvPr>
            <p:ph sz="half" idx="1"/>
            <p:extLst>
              <p:ext uri="{D42A27DB-BD31-4B8C-83A1-F6EECF244321}">
                <p14:modId xmlns:p14="http://schemas.microsoft.com/office/powerpoint/2010/main" val="545397737"/>
              </p:ext>
            </p:extLst>
          </p:nvPr>
        </p:nvGraphicFramePr>
        <p:xfrm>
          <a:off x="838199" y="1825625"/>
          <a:ext cx="5801139"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170" name="Picture 2" descr="Assertive Communication - Makes You Be Heard">
            <a:extLst>
              <a:ext uri="{FF2B5EF4-FFF2-40B4-BE49-F238E27FC236}">
                <a16:creationId xmlns="" xmlns:a16="http://schemas.microsoft.com/office/drawing/2014/main" id="{4A20AD19-F1E6-464A-A27F-803A25251141}"/>
              </a:ext>
            </a:extLst>
          </p:cNvPr>
          <p:cNvPicPr>
            <a:picLocks noGrp="1"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bwMode="auto">
          <a:xfrm>
            <a:off x="6785112" y="1825625"/>
            <a:ext cx="456868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417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CE11DAD2-A87C-4C66-B3B2-EDF2CB96817B}"/>
              </a:ext>
            </a:extLst>
          </p:cNvPr>
          <p:cNvGraphicFramePr/>
          <p:nvPr>
            <p:extLst>
              <p:ext uri="{D42A27DB-BD31-4B8C-83A1-F6EECF244321}">
                <p14:modId xmlns:p14="http://schemas.microsoft.com/office/powerpoint/2010/main" val="964604571"/>
              </p:ext>
            </p:extLst>
          </p:nvPr>
        </p:nvGraphicFramePr>
        <p:xfrm>
          <a:off x="838200" y="365125"/>
          <a:ext cx="10515600" cy="986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BE4F0731-AEFE-4C63-B526-42BE433C631E}"/>
              </a:ext>
            </a:extLst>
          </p:cNvPr>
          <p:cNvGraphicFramePr>
            <a:graphicFrameLocks noGrp="1"/>
          </p:cNvGraphicFramePr>
          <p:nvPr>
            <p:ph sz="half" idx="1"/>
            <p:extLst>
              <p:ext uri="{D42A27DB-BD31-4B8C-83A1-F6EECF244321}">
                <p14:modId xmlns:p14="http://schemas.microsoft.com/office/powerpoint/2010/main" val="764824996"/>
              </p:ext>
            </p:extLst>
          </p:nvPr>
        </p:nvGraphicFramePr>
        <p:xfrm>
          <a:off x="838200" y="1825625"/>
          <a:ext cx="550959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 name="Picture 2" descr="Assertive Communication - Makes You Be Heard">
            <a:extLst>
              <a:ext uri="{FF2B5EF4-FFF2-40B4-BE49-F238E27FC236}">
                <a16:creationId xmlns="" xmlns:a16="http://schemas.microsoft.com/office/drawing/2014/main" id="{2F5DB1D3-2CC2-4923-A018-3F345AFFB95E}"/>
              </a:ext>
            </a:extLst>
          </p:cNvPr>
          <p:cNvPicPr>
            <a:picLocks noGrp="1"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bwMode="auto">
          <a:xfrm>
            <a:off x="6347790" y="1825626"/>
            <a:ext cx="492687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786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68D4B252-C0E3-4F48-9BC7-E91D2CCDC895}"/>
              </a:ext>
            </a:extLst>
          </p:cNvPr>
          <p:cNvGraphicFramePr/>
          <p:nvPr>
            <p:extLst>
              <p:ext uri="{D42A27DB-BD31-4B8C-83A1-F6EECF244321}">
                <p14:modId xmlns:p14="http://schemas.microsoft.com/office/powerpoint/2010/main" val="1602124592"/>
              </p:ext>
            </p:extLst>
          </p:nvPr>
        </p:nvGraphicFramePr>
        <p:xfrm>
          <a:off x="838200" y="365126"/>
          <a:ext cx="10515600" cy="107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2EC59A27-8096-487F-846E-530F872F9356}"/>
              </a:ext>
            </a:extLst>
          </p:cNvPr>
          <p:cNvGraphicFramePr>
            <a:graphicFrameLocks noGrp="1"/>
          </p:cNvGraphicFramePr>
          <p:nvPr>
            <p:ph sz="half" idx="1"/>
            <p:extLst>
              <p:ext uri="{D42A27DB-BD31-4B8C-83A1-F6EECF244321}">
                <p14:modId xmlns:p14="http://schemas.microsoft.com/office/powerpoint/2010/main" val="2740829657"/>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8194" name="Picture 2" descr="The 6 Types of Basic Emotions">
            <a:extLst>
              <a:ext uri="{FF2B5EF4-FFF2-40B4-BE49-F238E27FC236}">
                <a16:creationId xmlns="" xmlns:a16="http://schemas.microsoft.com/office/drawing/2014/main" id="{EE1F9564-32E6-4592-A5DA-78E2FB05968A}"/>
              </a:ext>
            </a:extLst>
          </p:cNvPr>
          <p:cNvPicPr>
            <a:picLocks noGrp="1"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bwMode="auto">
          <a:xfrm>
            <a:off x="6096000" y="1825625"/>
            <a:ext cx="525780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039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 xmlns:a16="http://schemas.microsoft.com/office/drawing/2014/main" id="{43CC21A2-2579-4FAD-9C5E-B75E38356D36}"/>
              </a:ext>
            </a:extLst>
          </p:cNvPr>
          <p:cNvGraphicFramePr/>
          <p:nvPr>
            <p:extLst>
              <p:ext uri="{D42A27DB-BD31-4B8C-83A1-F6EECF244321}">
                <p14:modId xmlns:p14="http://schemas.microsoft.com/office/powerpoint/2010/main" val="3437378715"/>
              </p:ext>
            </p:extLst>
          </p:nvPr>
        </p:nvGraphicFramePr>
        <p:xfrm>
          <a:off x="838200" y="365126"/>
          <a:ext cx="10515600" cy="89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a:extLst>
              <a:ext uri="{FF2B5EF4-FFF2-40B4-BE49-F238E27FC236}">
                <a16:creationId xmlns="" xmlns:a16="http://schemas.microsoft.com/office/drawing/2014/main" id="{F4ECE808-BA32-493D-A501-BAB16302F6C0}"/>
              </a:ext>
            </a:extLst>
          </p:cNvPr>
          <p:cNvGraphicFramePr>
            <a:graphicFrameLocks noGrp="1"/>
          </p:cNvGraphicFramePr>
          <p:nvPr>
            <p:ph sz="half" idx="1"/>
            <p:extLst>
              <p:ext uri="{D42A27DB-BD31-4B8C-83A1-F6EECF244321}">
                <p14:modId xmlns:p14="http://schemas.microsoft.com/office/powerpoint/2010/main" val="2220618744"/>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Content Placeholder 6">
            <a:extLst>
              <a:ext uri="{FF2B5EF4-FFF2-40B4-BE49-F238E27FC236}">
                <a16:creationId xmlns="" xmlns:a16="http://schemas.microsoft.com/office/drawing/2014/main" id="{D7FA0D20-F8B9-41B6-AC7A-2BB6E60777D2}"/>
              </a:ext>
            </a:extLst>
          </p:cNvPr>
          <p:cNvSpPr>
            <a:spLocks noGrp="1"/>
          </p:cNvSpPr>
          <p:nvPr>
            <p:ph sz="half" idx="2"/>
          </p:nvPr>
        </p:nvSpPr>
        <p:spPr/>
        <p:txBody>
          <a:bodyPr/>
          <a:lstStyle/>
          <a:p>
            <a:pPr marL="0" indent="0">
              <a:buNone/>
            </a:pPr>
            <a:endParaRPr lang="en-US" dirty="0"/>
          </a:p>
        </p:txBody>
      </p:sp>
      <p:pic>
        <p:nvPicPr>
          <p:cNvPr id="10244" name="Picture 4" descr="Understanding and Managing Aggressive Behaviour (UMAB) Certificate: Safely  manage aggressive behaviour in children, youth and/or adults. | EENet  Connect">
            <a:extLst>
              <a:ext uri="{FF2B5EF4-FFF2-40B4-BE49-F238E27FC236}">
                <a16:creationId xmlns="" xmlns:a16="http://schemas.microsoft.com/office/drawing/2014/main" id="{A1D15689-A177-4958-929B-6655496B09B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82137" y="1825625"/>
            <a:ext cx="5168348" cy="435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23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6FA91149-7433-44EC-843E-DABFC5009B3B}"/>
              </a:ext>
            </a:extLst>
          </p:cNvPr>
          <p:cNvGraphicFramePr/>
          <p:nvPr>
            <p:extLst>
              <p:ext uri="{D42A27DB-BD31-4B8C-83A1-F6EECF244321}">
                <p14:modId xmlns:p14="http://schemas.microsoft.com/office/powerpoint/2010/main" val="531420692"/>
              </p:ext>
            </p:extLst>
          </p:nvPr>
        </p:nvGraphicFramePr>
        <p:xfrm>
          <a:off x="838200" y="365126"/>
          <a:ext cx="10515600" cy="1092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446970CF-3106-46E8-A347-189D114CE0E7}"/>
              </a:ext>
            </a:extLst>
          </p:cNvPr>
          <p:cNvGraphicFramePr>
            <a:graphicFrameLocks noGrp="1"/>
          </p:cNvGraphicFramePr>
          <p:nvPr>
            <p:ph sz="half" idx="1"/>
            <p:extLst>
              <p:ext uri="{D42A27DB-BD31-4B8C-83A1-F6EECF244321}">
                <p14:modId xmlns:p14="http://schemas.microsoft.com/office/powerpoint/2010/main" val="562821527"/>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1266" name="Picture 2" descr="8 Mob Mentality ideas | mental quotes, mob, book quotes classic">
            <a:extLst>
              <a:ext uri="{FF2B5EF4-FFF2-40B4-BE49-F238E27FC236}">
                <a16:creationId xmlns="" xmlns:a16="http://schemas.microsoft.com/office/drawing/2014/main" id="{E1290B01-1E88-44FD-A93A-F46CBD7310DB}"/>
              </a:ext>
            </a:extLst>
          </p:cNvPr>
          <p:cNvPicPr>
            <a:picLocks noGrp="1"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bwMode="auto">
          <a:xfrm>
            <a:off x="6453810" y="1825625"/>
            <a:ext cx="4899990" cy="435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457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 xmlns:a16="http://schemas.microsoft.com/office/drawing/2014/main" id="{AD27E515-B73B-4CA5-A09E-B82D7FB42F9F}"/>
              </a:ext>
            </a:extLst>
          </p:cNvPr>
          <p:cNvGraphicFramePr/>
          <p:nvPr>
            <p:extLst>
              <p:ext uri="{D42A27DB-BD31-4B8C-83A1-F6EECF244321}">
                <p14:modId xmlns:p14="http://schemas.microsoft.com/office/powerpoint/2010/main" val="1264489581"/>
              </p:ext>
            </p:extLst>
          </p:nvPr>
        </p:nvGraphicFramePr>
        <p:xfrm>
          <a:off x="838200" y="365125"/>
          <a:ext cx="10515600" cy="1172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D733FAA4-55A4-4FCC-8233-484437B9F0D7}"/>
              </a:ext>
            </a:extLst>
          </p:cNvPr>
          <p:cNvGraphicFramePr>
            <a:graphicFrameLocks noGrp="1"/>
          </p:cNvGraphicFramePr>
          <p:nvPr>
            <p:ph sz="half" idx="1"/>
            <p:extLst>
              <p:ext uri="{D42A27DB-BD31-4B8C-83A1-F6EECF244321}">
                <p14:modId xmlns:p14="http://schemas.microsoft.com/office/powerpoint/2010/main" val="1740897923"/>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Content Placeholder 5">
            <a:extLst>
              <a:ext uri="{FF2B5EF4-FFF2-40B4-BE49-F238E27FC236}">
                <a16:creationId xmlns="" xmlns:a16="http://schemas.microsoft.com/office/drawing/2014/main" id="{02F3B64A-C08B-48EC-8CE7-641586B71B65}"/>
              </a:ext>
            </a:extLst>
          </p:cNvPr>
          <p:cNvGraphicFramePr>
            <a:graphicFrameLocks noGrp="1"/>
          </p:cNvGraphicFramePr>
          <p:nvPr>
            <p:ph sz="half" idx="2"/>
            <p:extLst>
              <p:ext uri="{D42A27DB-BD31-4B8C-83A1-F6EECF244321}">
                <p14:modId xmlns:p14="http://schemas.microsoft.com/office/powerpoint/2010/main" val="535410420"/>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650393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 xmlns:a16="http://schemas.microsoft.com/office/drawing/2014/main" id="{61A9BC42-7686-4FE7-80A3-E55C559D2256}"/>
              </a:ext>
            </a:extLst>
          </p:cNvPr>
          <p:cNvGraphicFramePr/>
          <p:nvPr>
            <p:extLst>
              <p:ext uri="{D42A27DB-BD31-4B8C-83A1-F6EECF244321}">
                <p14:modId xmlns:p14="http://schemas.microsoft.com/office/powerpoint/2010/main" val="2943085473"/>
              </p:ext>
            </p:extLst>
          </p:nvPr>
        </p:nvGraphicFramePr>
        <p:xfrm>
          <a:off x="838200" y="365125"/>
          <a:ext cx="10515600" cy="1039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C7131270-5E69-4375-834C-502FCBA1BF6D}"/>
              </a:ext>
            </a:extLst>
          </p:cNvPr>
          <p:cNvGraphicFramePr>
            <a:graphicFrameLocks noGrp="1"/>
          </p:cNvGraphicFramePr>
          <p:nvPr>
            <p:ph sz="half" idx="1"/>
            <p:extLst>
              <p:ext uri="{D42A27DB-BD31-4B8C-83A1-F6EECF244321}">
                <p14:modId xmlns:p14="http://schemas.microsoft.com/office/powerpoint/2010/main" val="337407432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Content Placeholder 5">
            <a:extLst>
              <a:ext uri="{FF2B5EF4-FFF2-40B4-BE49-F238E27FC236}">
                <a16:creationId xmlns="" xmlns:a16="http://schemas.microsoft.com/office/drawing/2014/main" id="{4D089B6E-5F71-46F8-B4DB-232DF368C0E7}"/>
              </a:ext>
            </a:extLst>
          </p:cNvPr>
          <p:cNvGraphicFramePr>
            <a:graphicFrameLocks noGrp="1"/>
          </p:cNvGraphicFramePr>
          <p:nvPr>
            <p:ph sz="half" idx="2"/>
            <p:extLst>
              <p:ext uri="{D42A27DB-BD31-4B8C-83A1-F6EECF244321}">
                <p14:modId xmlns:p14="http://schemas.microsoft.com/office/powerpoint/2010/main" val="24115384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434235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hanks For Listening">
            <a:extLst>
              <a:ext uri="{FF2B5EF4-FFF2-40B4-BE49-F238E27FC236}">
                <a16:creationId xmlns="" xmlns:a16="http://schemas.microsoft.com/office/drawing/2014/main" id="{B1952EF3-6DF0-471F-ADDE-B43385043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43270"/>
            <a:ext cx="12192000" cy="3564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95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a:extLst>
              <a:ext uri="{FF2B5EF4-FFF2-40B4-BE49-F238E27FC236}">
                <a16:creationId xmlns="" xmlns:a16="http://schemas.microsoft.com/office/drawing/2014/main" id="{A2A9511E-ED25-445F-9C5C-F32E7D293655}"/>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9">
            <a:extLst>
              <a:ext uri="{FF2B5EF4-FFF2-40B4-BE49-F238E27FC236}">
                <a16:creationId xmlns="" xmlns:a16="http://schemas.microsoft.com/office/drawing/2014/main" id="{A9583D19-8BD3-4373-A748-B76721287151}"/>
              </a:ext>
            </a:extLst>
          </p:cNvPr>
          <p:cNvGraphicFramePr>
            <a:graphicFrameLocks noGrp="1"/>
          </p:cNvGraphicFramePr>
          <p:nvPr>
            <p:ph idx="1"/>
            <p:extLst>
              <p:ext uri="{D42A27DB-BD31-4B8C-83A1-F6EECF244321}">
                <p14:modId xmlns:p14="http://schemas.microsoft.com/office/powerpoint/2010/main" val="5537528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63548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 xmlns:a16="http://schemas.microsoft.com/office/drawing/2014/main" id="{DDC2FF08-7377-475D-B4CF-3DBBC980882A}"/>
              </a:ext>
            </a:extLst>
          </p:cNvPr>
          <p:cNvGraphicFramePr>
            <a:graphicFrameLocks noGrp="1"/>
          </p:cNvGraphicFramePr>
          <p:nvPr>
            <p:ph sz="half" idx="2"/>
            <p:extLst>
              <p:ext uri="{D42A27DB-BD31-4B8C-83A1-F6EECF244321}">
                <p14:modId xmlns:p14="http://schemas.microsoft.com/office/powerpoint/2010/main" val="2576125820"/>
              </p:ext>
            </p:extLst>
          </p:nvPr>
        </p:nvGraphicFramePr>
        <p:xfrm>
          <a:off x="5446643" y="1908313"/>
          <a:ext cx="5907157" cy="4268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Your degree is just a piece paper, your education is seen in your behaviour  | The Guardian Nigeria News - Nigeria and World News — Saturday Magazine —  The Guardian Nigeria News –">
            <a:extLst>
              <a:ext uri="{FF2B5EF4-FFF2-40B4-BE49-F238E27FC236}">
                <a16:creationId xmlns="" xmlns:a16="http://schemas.microsoft.com/office/drawing/2014/main" id="{641C78E8-2122-46AA-BCE0-B06E4EB91300}"/>
              </a:ext>
            </a:extLst>
          </p:cNvPr>
          <p:cNvPicPr>
            <a:picLocks noGrp="1" noChangeAspect="1" noChangeArrowheads="1"/>
          </p:cNvPicPr>
          <p:nvPr>
            <p:ph sz="half" idx="1"/>
          </p:nvPr>
        </p:nvPicPr>
        <p:blipFill>
          <a:blip r:embed="rId7">
            <a:extLst>
              <a:ext uri="{28A0092B-C50C-407E-A947-70E740481C1C}">
                <a14:useLocalDpi xmlns:a14="http://schemas.microsoft.com/office/drawing/2010/main" val="0"/>
              </a:ext>
            </a:extLst>
          </a:blip>
          <a:srcRect/>
          <a:stretch>
            <a:fillRect/>
          </a:stretch>
        </p:blipFill>
        <p:spPr bwMode="auto">
          <a:xfrm>
            <a:off x="685446" y="2067339"/>
            <a:ext cx="4509406" cy="3935895"/>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a:extLst>
              <a:ext uri="{FF2B5EF4-FFF2-40B4-BE49-F238E27FC236}">
                <a16:creationId xmlns="" xmlns:a16="http://schemas.microsoft.com/office/drawing/2014/main" id="{DBB8481C-1995-42F8-8237-B0F77B402E9C}"/>
              </a:ext>
            </a:extLst>
          </p:cNvPr>
          <p:cNvGrpSpPr/>
          <p:nvPr/>
        </p:nvGrpSpPr>
        <p:grpSpPr>
          <a:xfrm>
            <a:off x="665922" y="291255"/>
            <a:ext cx="10515600" cy="1319175"/>
            <a:chOff x="0" y="3193"/>
            <a:chExt cx="10515600" cy="1319175"/>
          </a:xfrm>
        </p:grpSpPr>
        <p:sp>
          <p:nvSpPr>
            <p:cNvPr id="8" name="Rectangle: Rounded Corners 7">
              <a:extLst>
                <a:ext uri="{FF2B5EF4-FFF2-40B4-BE49-F238E27FC236}">
                  <a16:creationId xmlns="" xmlns:a16="http://schemas.microsoft.com/office/drawing/2014/main" id="{394D446E-3FC2-4888-AE0D-EC7AEEE8D182}"/>
                </a:ext>
              </a:extLst>
            </p:cNvPr>
            <p:cNvSpPr/>
            <p:nvPr/>
          </p:nvSpPr>
          <p:spPr>
            <a:xfrm>
              <a:off x="0" y="3193"/>
              <a:ext cx="10515600" cy="1319175"/>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ectangle: Rounded Corners 4">
              <a:extLst>
                <a:ext uri="{FF2B5EF4-FFF2-40B4-BE49-F238E27FC236}">
                  <a16:creationId xmlns="" xmlns:a16="http://schemas.microsoft.com/office/drawing/2014/main" id="{3D836544-48AA-4AAD-98A8-1E7952C723DA}"/>
                </a:ext>
              </a:extLst>
            </p:cNvPr>
            <p:cNvSpPr txBox="1"/>
            <p:nvPr/>
          </p:nvSpPr>
          <p:spPr>
            <a:xfrm>
              <a:off x="64397" y="67590"/>
              <a:ext cx="10386806" cy="11903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n-US" sz="5500" b="1" kern="1200" dirty="0" smtClean="0"/>
                <a:t>Behavior:</a:t>
              </a:r>
              <a:endParaRPr lang="en-US" sz="5500" kern="1200" dirty="0"/>
            </a:p>
          </p:txBody>
        </p:sp>
      </p:grpSp>
    </p:spTree>
    <p:extLst>
      <p:ext uri="{BB962C8B-B14F-4D97-AF65-F5344CB8AC3E}">
        <p14:creationId xmlns:p14="http://schemas.microsoft.com/office/powerpoint/2010/main" val="1283029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838200" y="636104"/>
            <a:ext cx="5181600" cy="5540859"/>
          </a:xfrm>
        </p:spPr>
        <p:txBody>
          <a:bodyPr>
            <a:normAutofit fontScale="85000" lnSpcReduction="20000"/>
          </a:bodyPr>
          <a:lstStyle/>
          <a:p>
            <a:pPr algn="just">
              <a:lnSpc>
                <a:spcPct val="150000"/>
              </a:lnSpc>
              <a:spcAft>
                <a:spcPts val="0"/>
              </a:spcAft>
            </a:pPr>
            <a:r>
              <a:rPr lang="en-US" b="1" dirty="0">
                <a:latin typeface="Times New Roman"/>
                <a:ea typeface="Calibri"/>
                <a:cs typeface="Arial"/>
              </a:rPr>
              <a:t>Characteristics of</a:t>
            </a:r>
            <a:r>
              <a:rPr lang="en-US" dirty="0">
                <a:latin typeface="Times New Roman"/>
                <a:ea typeface="Calibri"/>
                <a:cs typeface="Arial"/>
              </a:rPr>
              <a:t> </a:t>
            </a:r>
            <a:r>
              <a:rPr lang="en-US" b="1" dirty="0">
                <a:latin typeface="Times New Roman"/>
                <a:ea typeface="Calibri"/>
                <a:cs typeface="Arial"/>
              </a:rPr>
              <a:t>normal behavior</a:t>
            </a:r>
            <a:endParaRPr lang="en-US" sz="2000" dirty="0">
              <a:ea typeface="Calibri"/>
              <a:cs typeface="Arial"/>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 A perception of realty </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Positive attitude towards one’s self-acceptance of weakness and pride in strengths.</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Capacity for with standing anxiety and stress</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Adequate in work and play.</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Willingness to use problem solving approaches in live process</a:t>
            </a:r>
            <a:r>
              <a:rPr lang="en-US" dirty="0" smtClean="0">
                <a:latin typeface="Times New Roman"/>
                <a:ea typeface="Calibri"/>
                <a:cs typeface="Times New Roman"/>
              </a:rPr>
              <a:t>.. </a:t>
            </a:r>
            <a:endParaRPr lang="en-US" sz="2000" dirty="0">
              <a:ea typeface="Calibri"/>
              <a:cs typeface="Times New Roman"/>
            </a:endParaRPr>
          </a:p>
          <a:p>
            <a:endParaRPr lang="ar-IQ" dirty="0"/>
          </a:p>
        </p:txBody>
      </p:sp>
      <p:sp>
        <p:nvSpPr>
          <p:cNvPr id="4" name="عنصر نائب للمحتوى 3"/>
          <p:cNvSpPr>
            <a:spLocks noGrp="1"/>
          </p:cNvSpPr>
          <p:nvPr>
            <p:ph sz="half" idx="2"/>
          </p:nvPr>
        </p:nvSpPr>
        <p:spPr>
          <a:xfrm>
            <a:off x="6172200" y="569843"/>
            <a:ext cx="5181600" cy="5607119"/>
          </a:xfrm>
        </p:spPr>
        <p:txBody>
          <a:bodyPr>
            <a:normAutofit fontScale="85000" lnSpcReduction="20000"/>
          </a:bodyPr>
          <a:lstStyle/>
          <a:p>
            <a:pPr algn="just">
              <a:lnSpc>
                <a:spcPct val="150000"/>
              </a:lnSpc>
              <a:spcAft>
                <a:spcPts val="0"/>
              </a:spcAft>
            </a:pPr>
            <a:r>
              <a:rPr lang="en-US" b="1" dirty="0">
                <a:latin typeface="Times New Roman"/>
                <a:ea typeface="Calibri"/>
                <a:cs typeface="Arial"/>
              </a:rPr>
              <a:t>Characteristics of abnormal behavior</a:t>
            </a:r>
            <a:endParaRPr lang="en-US" sz="2000" dirty="0">
              <a:ea typeface="Calibri"/>
              <a:cs typeface="Arial"/>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Change in persons thinking process, </a:t>
            </a:r>
            <a:r>
              <a:rPr lang="en-US" dirty="0" smtClean="0">
                <a:latin typeface="Times New Roman"/>
                <a:ea typeface="Calibri"/>
                <a:cs typeface="Times New Roman"/>
              </a:rPr>
              <a:t>perception </a:t>
            </a:r>
            <a:r>
              <a:rPr lang="en-US" dirty="0">
                <a:latin typeface="Times New Roman"/>
                <a:ea typeface="Calibri"/>
                <a:cs typeface="Times New Roman"/>
              </a:rPr>
              <a:t>and judgment.</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work efficiency well be reduced </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forgetfulness </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unhappiness</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unable to cope</a:t>
            </a:r>
            <a:endParaRPr lang="en-US" sz="2000" dirty="0">
              <a:ea typeface="Calibri"/>
              <a:cs typeface="Times New Roman"/>
            </a:endParaRPr>
          </a:p>
          <a:p>
            <a:pPr marL="342900" lvl="0" indent="-342900" algn="just">
              <a:lnSpc>
                <a:spcPct val="150000"/>
              </a:lnSpc>
              <a:buFont typeface="Arial"/>
              <a:buChar char="•"/>
              <a:tabLst>
                <a:tab pos="457200" algn="l"/>
              </a:tabLst>
            </a:pPr>
            <a:r>
              <a:rPr lang="en-US" dirty="0">
                <a:latin typeface="Times New Roman"/>
                <a:ea typeface="Calibri"/>
                <a:cs typeface="Times New Roman"/>
              </a:rPr>
              <a:t>lack of self confidence </a:t>
            </a:r>
            <a:endParaRPr lang="en-US" sz="2000" dirty="0">
              <a:ea typeface="Calibri"/>
              <a:cs typeface="Times New Roman"/>
            </a:endParaRPr>
          </a:p>
          <a:p>
            <a:r>
              <a:rPr lang="en-US" dirty="0">
                <a:latin typeface="Times New Roman"/>
                <a:ea typeface="Calibri"/>
              </a:rPr>
              <a:t>Feeling of stress and anxiety</a:t>
            </a:r>
            <a:endParaRPr lang="ar-IQ" dirty="0"/>
          </a:p>
        </p:txBody>
      </p:sp>
    </p:spTree>
    <p:extLst>
      <p:ext uri="{BB962C8B-B14F-4D97-AF65-F5344CB8AC3E}">
        <p14:creationId xmlns:p14="http://schemas.microsoft.com/office/powerpoint/2010/main" val="138094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 xmlns:a16="http://schemas.microsoft.com/office/drawing/2014/main" id="{AECC61F5-D859-4B0C-AEF1-C9A1341287D6}"/>
              </a:ext>
            </a:extLst>
          </p:cNvPr>
          <p:cNvGraphicFramePr/>
          <p:nvPr>
            <p:extLst>
              <p:ext uri="{D42A27DB-BD31-4B8C-83A1-F6EECF244321}">
                <p14:modId xmlns:p14="http://schemas.microsoft.com/office/powerpoint/2010/main" val="639618598"/>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a:extLst>
              <a:ext uri="{FF2B5EF4-FFF2-40B4-BE49-F238E27FC236}">
                <a16:creationId xmlns="" xmlns:a16="http://schemas.microsoft.com/office/drawing/2014/main" id="{07B410EF-E1AE-42BF-8EAA-4FDAE5CD1918}"/>
              </a:ext>
            </a:extLst>
          </p:cNvPr>
          <p:cNvGraphicFramePr>
            <a:graphicFrameLocks noGrp="1"/>
          </p:cNvGraphicFramePr>
          <p:nvPr>
            <p:ph idx="1"/>
            <p:extLst>
              <p:ext uri="{D42A27DB-BD31-4B8C-83A1-F6EECF244321}">
                <p14:modId xmlns:p14="http://schemas.microsoft.com/office/powerpoint/2010/main" val="3538103235"/>
              </p:ext>
            </p:extLst>
          </p:nvPr>
        </p:nvGraphicFramePr>
        <p:xfrm>
          <a:off x="838200" y="1690688"/>
          <a:ext cx="10515600" cy="44862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55469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لا يتوفر وصف للصورة.">
            <a:extLst>
              <a:ext uri="{FF2B5EF4-FFF2-40B4-BE49-F238E27FC236}">
                <a16:creationId xmlns="" xmlns:a16="http://schemas.microsoft.com/office/drawing/2014/main" id="{C433BDB5-2529-42ED-8ED8-26828CD4FBD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112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5E621EDA-7D46-46AF-A209-2EC32E691C48}"/>
              </a:ext>
            </a:extLst>
          </p:cNvPr>
          <p:cNvGraphicFramePr/>
          <p:nvPr>
            <p:extLst>
              <p:ext uri="{D42A27DB-BD31-4B8C-83A1-F6EECF244321}">
                <p14:modId xmlns:p14="http://schemas.microsoft.com/office/powerpoint/2010/main" val="912208261"/>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456C5B7F-962B-4A7E-8F75-6EACA9AB3C41}"/>
              </a:ext>
            </a:extLst>
          </p:cNvPr>
          <p:cNvGraphicFramePr>
            <a:graphicFrameLocks noGrp="1"/>
          </p:cNvGraphicFramePr>
          <p:nvPr>
            <p:ph sz="half" idx="1"/>
            <p:extLst>
              <p:ext uri="{D42A27DB-BD31-4B8C-83A1-F6EECF244321}">
                <p14:modId xmlns:p14="http://schemas.microsoft.com/office/powerpoint/2010/main" val="2390750085"/>
              </p:ext>
            </p:extLst>
          </p:nvPr>
        </p:nvGraphicFramePr>
        <p:xfrm>
          <a:off x="838200" y="1825625"/>
          <a:ext cx="5589104"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4098" name="Picture 2" descr="Learn About Health Impairing Behaviors | Chegg.com">
            <a:extLst>
              <a:ext uri="{FF2B5EF4-FFF2-40B4-BE49-F238E27FC236}">
                <a16:creationId xmlns="" xmlns:a16="http://schemas.microsoft.com/office/drawing/2014/main" id="{14E849AA-0E38-4CA5-90F2-D5CED90683A6}"/>
              </a:ext>
            </a:extLst>
          </p:cNvPr>
          <p:cNvPicPr>
            <a:picLocks noGrp="1"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bwMode="auto">
          <a:xfrm>
            <a:off x="6581745" y="2173358"/>
            <a:ext cx="4364551" cy="3564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1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19E7F4DA-5D9C-426D-A43B-99A02A85F071}"/>
              </a:ext>
            </a:extLst>
          </p:cNvPr>
          <p:cNvGraphicFramePr/>
          <p:nvPr>
            <p:extLst>
              <p:ext uri="{D42A27DB-BD31-4B8C-83A1-F6EECF244321}">
                <p14:modId xmlns:p14="http://schemas.microsoft.com/office/powerpoint/2010/main" val="2374212858"/>
              </p:ext>
            </p:extLst>
          </p:nvPr>
        </p:nvGraphicFramePr>
        <p:xfrm>
          <a:off x="838200" y="365126"/>
          <a:ext cx="10515600" cy="1225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CEBEFBAF-A594-4F87-B447-C881AD760DCF}"/>
              </a:ext>
            </a:extLst>
          </p:cNvPr>
          <p:cNvGraphicFramePr>
            <a:graphicFrameLocks noGrp="1"/>
          </p:cNvGraphicFramePr>
          <p:nvPr>
            <p:ph sz="half" idx="1"/>
            <p:extLst>
              <p:ext uri="{D42A27DB-BD31-4B8C-83A1-F6EECF244321}">
                <p14:modId xmlns:p14="http://schemas.microsoft.com/office/powerpoint/2010/main" val="2658888736"/>
              </p:ext>
            </p:extLst>
          </p:nvPr>
        </p:nvGraphicFramePr>
        <p:xfrm>
          <a:off x="838200" y="1825625"/>
          <a:ext cx="5575852"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5122" name="Picture 2" descr="Social Behaviour: Colorcards : Speechmark : 9780863884221">
            <a:extLst>
              <a:ext uri="{FF2B5EF4-FFF2-40B4-BE49-F238E27FC236}">
                <a16:creationId xmlns="" xmlns:a16="http://schemas.microsoft.com/office/drawing/2014/main" id="{60E7531C-7995-4DCA-A991-78AFBF9D8903}"/>
              </a:ext>
            </a:extLst>
          </p:cNvPr>
          <p:cNvPicPr>
            <a:picLocks noGrp="1" noChangeAspect="1" noChangeArrowheads="1"/>
          </p:cNvPicPr>
          <p:nvPr>
            <p:ph sz="half" idx="2"/>
          </p:nvPr>
        </p:nvPicPr>
        <p:blipFill rotWithShape="1">
          <a:blip r:embed="rId12">
            <a:extLst>
              <a:ext uri="{28A0092B-C50C-407E-A947-70E740481C1C}">
                <a14:useLocalDpi xmlns:a14="http://schemas.microsoft.com/office/drawing/2010/main" val="0"/>
              </a:ext>
            </a:extLst>
          </a:blip>
          <a:srcRect b="15063"/>
          <a:stretch/>
        </p:blipFill>
        <p:spPr bwMode="auto">
          <a:xfrm>
            <a:off x="6745357" y="1825624"/>
            <a:ext cx="4837035" cy="435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797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C0E864AF-C60A-485B-B4AB-C6662DA0634F}"/>
              </a:ext>
            </a:extLst>
          </p:cNvPr>
          <p:cNvGraphicFramePr/>
          <p:nvPr>
            <p:extLst>
              <p:ext uri="{D42A27DB-BD31-4B8C-83A1-F6EECF244321}">
                <p14:modId xmlns:p14="http://schemas.microsoft.com/office/powerpoint/2010/main" val="2204460893"/>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E14DFF58-F60A-48E4-8D76-67B1FBA23A3D}"/>
              </a:ext>
            </a:extLst>
          </p:cNvPr>
          <p:cNvGraphicFramePr>
            <a:graphicFrameLocks noGrp="1"/>
          </p:cNvGraphicFramePr>
          <p:nvPr>
            <p:ph sz="half" idx="1"/>
            <p:extLst>
              <p:ext uri="{D42A27DB-BD31-4B8C-83A1-F6EECF244321}">
                <p14:modId xmlns:p14="http://schemas.microsoft.com/office/powerpoint/2010/main" val="507363345"/>
              </p:ext>
            </p:extLst>
          </p:nvPr>
        </p:nvGraphicFramePr>
        <p:xfrm>
          <a:off x="838200" y="1690688"/>
          <a:ext cx="5181600" cy="44862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146" name="Picture 2" descr="Antisocial Behaviour - Origin Housing">
            <a:extLst>
              <a:ext uri="{FF2B5EF4-FFF2-40B4-BE49-F238E27FC236}">
                <a16:creationId xmlns="" xmlns:a16="http://schemas.microsoft.com/office/drawing/2014/main" id="{A1C544E3-7C9A-45F0-9D6B-A45EA7FC8070}"/>
              </a:ext>
            </a:extLst>
          </p:cNvPr>
          <p:cNvPicPr>
            <a:picLocks noGrp="1"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bwMode="auto">
          <a:xfrm>
            <a:off x="6172203" y="2067339"/>
            <a:ext cx="4424360" cy="4109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9242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745</Words>
  <Application>Microsoft Office PowerPoint</Application>
  <PresentationFormat>مخصص</PresentationFormat>
  <Paragraphs>48</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Mishale</dc:creator>
  <cp:lastModifiedBy>Maher</cp:lastModifiedBy>
  <cp:revision>15</cp:revision>
  <dcterms:created xsi:type="dcterms:W3CDTF">2021-10-29T11:08:53Z</dcterms:created>
  <dcterms:modified xsi:type="dcterms:W3CDTF">2024-11-09T17:39:40Z</dcterms:modified>
</cp:coreProperties>
</file>