
<file path=[Content_Types].xml><?xml version="1.0" encoding="utf-8"?>
<Types xmlns="http://schemas.openxmlformats.org/package/2006/content-types">
  <Default ContentType="application/xml" Extension="xml"/>
  <Default ContentType="image/jpeg" Extension="jpg"/>
  <Default ContentType="image/png" Extension="png"/>
  <Default ContentType="application/vnd.openxmlformats-package.relationships+xml" Extension="rels"/>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3.xml"/>
  <Override ContentType="application/vnd.openxmlformats-officedocument.presentationml.notesSlide+xml" PartName="/ppt/notesSlides/notesSlide1.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6.xml"/>
  <Override ContentType="application/vnd.openxmlformats-officedocument.presentationml.notesSlide+xml" PartName="/ppt/notesSlides/notesSlide18.xml"/>
  <Override ContentType="application/vnd.openxmlformats-officedocument.presentationml.notesSlide+xml" PartName="/ppt/notesSlides/notesSlide5.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2.xml"/>
  <Override ContentType="application/vnd.openxmlformats-officedocument.presentationml.notesSlide+xml" PartName="/ppt/notesSlides/notesSlide11.xml"/>
  <Override ContentType="application/vnd.openxmlformats-officedocument.presentationml.notesSlide+xml" PartName="/ppt/notesSlides/notesSlide13.xml"/>
  <Override ContentType="application/vnd.openxmlformats-officedocument.presentationml.notesSlide+xml" PartName="/ppt/notesSlides/notesSlide10.xml"/>
  <Override ContentType="application/vnd.openxmlformats-officedocument.presentationml.notesSlide+xml" PartName="/ppt/notesSlides/notesSlide4.xml"/>
  <Override ContentType="application/vnd.openxmlformats-officedocument.presentationml.notesSlide+xml" PartName="/ppt/notesSlides/notesSlide17.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Layout+xml" PartName="/ppt/slideLayouts/slideLayout3.xml"/>
  <Override ContentType="application/vnd.openxmlformats-officedocument.presentationml.slideLayout+xml" PartName="/ppt/slideLayouts/slideLayout1.xml"/>
  <Override ContentType="application/vnd.openxmlformats-officedocument.presentationml.slideLayout+xml" PartName="/ppt/slideLayouts/slideLayout19.xml"/>
  <Override ContentType="application/vnd.openxmlformats-officedocument.presentationml.slideLayout+xml" PartName="/ppt/slideLayouts/slideLayout18.xml"/>
  <Override ContentType="application/vnd.openxmlformats-officedocument.presentationml.slideLayout+xml" PartName="/ppt/slideLayouts/slideLayout4.xml"/>
  <Override ContentType="application/vnd.openxmlformats-officedocument.presentationml.slideLayout+xml" PartName="/ppt/slideLayouts/slideLayout9.xml"/>
  <Override ContentType="application/vnd.openxmlformats-officedocument.presentationml.slideLayout+xml" PartName="/ppt/slideLayouts/slideLayout12.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Layout+xml" PartName="/ppt/slideLayouts/slideLayout5.xml"/>
  <Override ContentType="application/vnd.openxmlformats-officedocument.presentationml.slideLayout+xml" PartName="/ppt/slideLayouts/slideLayout22.xml"/>
  <Override ContentType="application/vnd.openxmlformats-officedocument.presentationml.slideLayout+xml" PartName="/ppt/slideLayouts/slideLayout14.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20.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3.xml"/>
  <Override ContentType="application/vnd.openxmlformats-officedocument.presentationml.slideLayout+xml" PartName="/ppt/slideLayouts/slideLayout21.xml"/>
  <Override ContentType="application/vnd.openxmlformats-officedocument.presentationml.slideLayout+xml" PartName="/ppt/slideLayouts/slideLayout6.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notesMaster+xml" PartName="/ppt/notesMasters/notesMaster1.xml"/>
  <Override ContentType="application/vnd.openxmlformats-officedocument.presentationml.slide+xml" PartName="/ppt/slides/slide10.xml"/>
  <Override ContentType="application/vnd.openxmlformats-officedocument.presentationml.slide+xml" PartName="/ppt/slides/slide8.xml"/>
  <Override ContentType="application/vnd.openxmlformats-officedocument.presentationml.slide+xml" PartName="/ppt/slides/slide16.xml"/>
  <Override ContentType="application/vnd.openxmlformats-officedocument.presentationml.slide+xml" PartName="/ppt/slides/slide11.xml"/>
  <Override ContentType="application/vnd.openxmlformats-officedocument.presentationml.slide+xml" PartName="/ppt/slides/slide4.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5.xml"/>
  <Override ContentType="application/vnd.openxmlformats-officedocument.presentationml.slide+xml" PartName="/ppt/slides/slide18.xml"/>
  <Override ContentType="application/vnd.openxmlformats-officedocument.presentationml.slide+xml" PartName="/ppt/slides/slide17.xml"/>
  <Override ContentType="application/vnd.openxmlformats-officedocument.presentationml.slide+xml" PartName="/ppt/slides/slide6.xml"/>
  <Override ContentType="application/vnd.openxmlformats-officedocument.presentationml.slide+xml" PartName="/ppt/slides/slide2.xml"/>
  <Override ContentType="application/vnd.openxmlformats-officedocument.presentationml.slide+xml" PartName="/ppt/slides/slide1.xml"/>
  <Override ContentType="application/vnd.openxmlformats-officedocument.presentationml.slide+xml" PartName="/ppt/slides/slide12.xml"/>
  <Override ContentType="application/vnd.openxmlformats-officedocument.presentationml.slide+xml" PartName="/ppt/slides/slide9.xml"/>
  <Override ContentType="application/vnd.openxmlformats-officedocument.presentationml.slide+xml" PartName="/ppt/slides/slide3.xml"/>
  <Override ContentType="application/vnd.openxmlformats-officedocument.presentationml.presentation.main+xml" PartName="/ppt/presentation.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70" r:id="rId3"/>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9144000"/>
  <p:notesSz cx="7315200" cy="96012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8" Type="http://schemas.openxmlformats.org/officeDocument/2006/relationships/slide" Target="slides/slide12.xml"/><Relationship Id="rId5" Type="http://schemas.openxmlformats.org/officeDocument/2006/relationships/slideMaster" Target="slideMasters/slideMaster3.xml"/><Relationship Id="rId12" Type="http://schemas.openxmlformats.org/officeDocument/2006/relationships/slide" Target="slides/slide6.xml"/><Relationship Id="rId16" Type="http://schemas.openxmlformats.org/officeDocument/2006/relationships/slide" Target="slides/slide10.xml"/><Relationship Id="rId20" Type="http://schemas.openxmlformats.org/officeDocument/2006/relationships/slide" Target="slides/slide14.xml"/><Relationship Id="rId15" Type="http://schemas.openxmlformats.org/officeDocument/2006/relationships/slide" Target="slides/slide9.xml"/><Relationship Id="rId24" Type="http://schemas.openxmlformats.org/officeDocument/2006/relationships/slide" Target="slides/slide18.xml"/><Relationship Id="rId11" Type="http://schemas.openxmlformats.org/officeDocument/2006/relationships/slide" Target="slides/slide5.xml"/><Relationship Id="rId14" Type="http://schemas.openxmlformats.org/officeDocument/2006/relationships/slide" Target="slides/slide8.xml"/><Relationship Id="rId7" Type="http://schemas.openxmlformats.org/officeDocument/2006/relationships/slide" Target="slides/slide1.xml"/><Relationship Id="rId23" Type="http://schemas.openxmlformats.org/officeDocument/2006/relationships/slide" Target="slides/slide17.xml"/><Relationship Id="rId21" Type="http://schemas.openxmlformats.org/officeDocument/2006/relationships/slide" Target="slides/slide15.xml"/><Relationship Id="rId2"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13" Type="http://schemas.openxmlformats.org/officeDocument/2006/relationships/slide" Target="slides/slide7.xml"/><Relationship Id="rId8" Type="http://schemas.openxmlformats.org/officeDocument/2006/relationships/slide" Target="slides/slide2.xml"/><Relationship Id="rId17" Type="http://schemas.openxmlformats.org/officeDocument/2006/relationships/slide" Target="slides/slide11.xml"/><Relationship Id="rId4" Type="http://schemas.openxmlformats.org/officeDocument/2006/relationships/slideMaster" Target="slideMasters/slideMaster2.xml"/><Relationship Id="rId9" Type="http://schemas.openxmlformats.org/officeDocument/2006/relationships/slide" Target="slides/slide3.xml"/><Relationship Id="rId3" Type="http://schemas.openxmlformats.org/officeDocument/2006/relationships/slideMaster" Target="slideMasters/slideMaster1.xml"/><Relationship Id="rId6" Type="http://schemas.openxmlformats.org/officeDocument/2006/relationships/notesMaster" Target="notesMasters/notesMaster1.xml"/><Relationship Id="rId22" Type="http://schemas.openxmlformats.org/officeDocument/2006/relationships/slide" Target="slides/slide16.xml"/><Relationship Id="rId1" Type="http://schemas.openxmlformats.org/officeDocument/2006/relationships/theme" Target="theme/them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170100" cy="4794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None/>
              <a:defRPr b="0" i="0" sz="2700" u="none" cap="none" strike="noStrike">
                <a:solidFill>
                  <a:srgbClr val="000000"/>
                </a:solidFill>
                <a:latin typeface="Arial"/>
                <a:ea typeface="Arial"/>
                <a:cs typeface="Arial"/>
                <a:sym typeface="Arial"/>
              </a:defRPr>
            </a:lvl1pPr>
            <a:lvl2pPr indent="0" lvl="1" marL="457200" marR="0" rtl="0" algn="ctr">
              <a:lnSpc>
                <a:spcPct val="100000"/>
              </a:lnSpc>
              <a:spcBef>
                <a:spcPts val="0"/>
              </a:spcBef>
              <a:spcAft>
                <a:spcPts val="0"/>
              </a:spcAft>
              <a:buNone/>
              <a:defRPr b="0" i="0" sz="2700" u="none" cap="none" strike="noStrike">
                <a:solidFill>
                  <a:srgbClr val="000000"/>
                </a:solidFill>
                <a:latin typeface="Arial"/>
                <a:ea typeface="Arial"/>
                <a:cs typeface="Arial"/>
                <a:sym typeface="Arial"/>
              </a:defRPr>
            </a:lvl2pPr>
            <a:lvl3pPr indent="0" lvl="2" marL="914400" marR="0" rtl="0" algn="ctr">
              <a:lnSpc>
                <a:spcPct val="100000"/>
              </a:lnSpc>
              <a:spcBef>
                <a:spcPts val="0"/>
              </a:spcBef>
              <a:spcAft>
                <a:spcPts val="0"/>
              </a:spcAft>
              <a:buNone/>
              <a:defRPr b="0" i="0" sz="2700" u="none" cap="none" strike="noStrike">
                <a:solidFill>
                  <a:srgbClr val="000000"/>
                </a:solidFill>
                <a:latin typeface="Arial"/>
                <a:ea typeface="Arial"/>
                <a:cs typeface="Arial"/>
                <a:sym typeface="Arial"/>
              </a:defRPr>
            </a:lvl3pPr>
            <a:lvl4pPr indent="0" lvl="3" marL="1371600" marR="0" rtl="0" algn="ctr">
              <a:lnSpc>
                <a:spcPct val="100000"/>
              </a:lnSpc>
              <a:spcBef>
                <a:spcPts val="0"/>
              </a:spcBef>
              <a:spcAft>
                <a:spcPts val="0"/>
              </a:spcAft>
              <a:buNone/>
              <a:defRPr b="0" i="0" sz="2700" u="none" cap="none" strike="noStrike">
                <a:solidFill>
                  <a:srgbClr val="000000"/>
                </a:solidFill>
                <a:latin typeface="Arial"/>
                <a:ea typeface="Arial"/>
                <a:cs typeface="Arial"/>
                <a:sym typeface="Arial"/>
              </a:defRPr>
            </a:lvl4pPr>
            <a:lvl5pPr indent="0" lvl="4" marL="1828800" marR="0" rtl="0" algn="ctr">
              <a:lnSpc>
                <a:spcPct val="100000"/>
              </a:lnSpc>
              <a:spcBef>
                <a:spcPts val="0"/>
              </a:spcBef>
              <a:spcAft>
                <a:spcPts val="0"/>
              </a:spcAft>
              <a:buNone/>
              <a:defRPr b="0" i="0" sz="2700" u="none" cap="none" strike="noStrike">
                <a:solidFill>
                  <a:srgbClr val="000000"/>
                </a:solidFill>
                <a:latin typeface="Arial"/>
                <a:ea typeface="Arial"/>
                <a:cs typeface="Arial"/>
                <a:sym typeface="Arial"/>
              </a:defRPr>
            </a:lvl5pPr>
            <a:lvl6pPr indent="0" lvl="5" marL="2286000" marR="0" rtl="0" algn="ctr">
              <a:lnSpc>
                <a:spcPct val="100000"/>
              </a:lnSpc>
              <a:spcBef>
                <a:spcPts val="0"/>
              </a:spcBef>
              <a:spcAft>
                <a:spcPts val="0"/>
              </a:spcAft>
              <a:buNone/>
              <a:defRPr b="0" i="0" sz="2700" u="none" cap="none" strike="noStrike">
                <a:solidFill>
                  <a:srgbClr val="000000"/>
                </a:solidFill>
                <a:latin typeface="Arial"/>
                <a:ea typeface="Arial"/>
                <a:cs typeface="Arial"/>
                <a:sym typeface="Arial"/>
              </a:defRPr>
            </a:lvl6pPr>
            <a:lvl7pPr indent="0" lvl="6" marL="3200400" marR="0" rtl="0" algn="ctr">
              <a:lnSpc>
                <a:spcPct val="100000"/>
              </a:lnSpc>
              <a:spcBef>
                <a:spcPts val="0"/>
              </a:spcBef>
              <a:spcAft>
                <a:spcPts val="0"/>
              </a:spcAft>
              <a:buNone/>
              <a:defRPr b="0" i="0" sz="2700" u="none" cap="none" strike="noStrike">
                <a:solidFill>
                  <a:srgbClr val="000000"/>
                </a:solidFill>
                <a:latin typeface="Arial"/>
                <a:ea typeface="Arial"/>
                <a:cs typeface="Arial"/>
                <a:sym typeface="Arial"/>
              </a:defRPr>
            </a:lvl7pPr>
            <a:lvl8pPr indent="0" lvl="7" marL="4572000" marR="0" rtl="0" algn="ctr">
              <a:lnSpc>
                <a:spcPct val="100000"/>
              </a:lnSpc>
              <a:spcBef>
                <a:spcPts val="0"/>
              </a:spcBef>
              <a:spcAft>
                <a:spcPts val="0"/>
              </a:spcAft>
              <a:buNone/>
              <a:defRPr b="0" i="0" sz="2700" u="none" cap="none" strike="noStrike">
                <a:solidFill>
                  <a:srgbClr val="000000"/>
                </a:solidFill>
                <a:latin typeface="Arial"/>
                <a:ea typeface="Arial"/>
                <a:cs typeface="Arial"/>
                <a:sym typeface="Arial"/>
              </a:defRPr>
            </a:lvl8pPr>
            <a:lvl9pPr indent="0" lvl="8" marL="6400800" marR="0" rtl="0" algn="ctr">
              <a:lnSpc>
                <a:spcPct val="100000"/>
              </a:lnSpc>
              <a:spcBef>
                <a:spcPts val="0"/>
              </a:spcBef>
              <a:spcAft>
                <a:spcPts val="0"/>
              </a:spcAft>
              <a:buNone/>
              <a:defRPr b="0" i="0" sz="2700" u="none" cap="none" strike="noStrike">
                <a:solidFill>
                  <a:srgbClr val="000000"/>
                </a:solidFill>
                <a:latin typeface="Arial"/>
                <a:ea typeface="Arial"/>
                <a:cs typeface="Arial"/>
                <a:sym typeface="Arial"/>
              </a:defRPr>
            </a:lvl9pPr>
          </a:lstStyle>
          <a:p/>
        </p:txBody>
      </p:sp>
      <p:sp>
        <p:nvSpPr>
          <p:cNvPr id="4" name="Shape 4"/>
          <p:cNvSpPr txBox="1"/>
          <p:nvPr>
            <p:ph idx="10" type="dt"/>
          </p:nvPr>
        </p:nvSpPr>
        <p:spPr>
          <a:xfrm>
            <a:off x="4143375" y="0"/>
            <a:ext cx="3170100" cy="4794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None/>
              <a:defRPr b="0" i="0" sz="2700" u="none" cap="none" strike="noStrike">
                <a:solidFill>
                  <a:srgbClr val="000000"/>
                </a:solidFill>
                <a:latin typeface="Arial"/>
                <a:ea typeface="Arial"/>
                <a:cs typeface="Arial"/>
                <a:sym typeface="Arial"/>
              </a:defRPr>
            </a:lvl1pPr>
            <a:lvl2pPr indent="0" lvl="1" marL="457200" marR="0" rtl="0" algn="ctr">
              <a:lnSpc>
                <a:spcPct val="100000"/>
              </a:lnSpc>
              <a:spcBef>
                <a:spcPts val="0"/>
              </a:spcBef>
              <a:spcAft>
                <a:spcPts val="0"/>
              </a:spcAft>
              <a:buNone/>
              <a:defRPr b="0" i="0" sz="2700" u="none" cap="none" strike="noStrike">
                <a:solidFill>
                  <a:srgbClr val="000000"/>
                </a:solidFill>
                <a:latin typeface="Arial"/>
                <a:ea typeface="Arial"/>
                <a:cs typeface="Arial"/>
                <a:sym typeface="Arial"/>
              </a:defRPr>
            </a:lvl2pPr>
            <a:lvl3pPr indent="0" lvl="2" marL="914400" marR="0" rtl="0" algn="ctr">
              <a:lnSpc>
                <a:spcPct val="100000"/>
              </a:lnSpc>
              <a:spcBef>
                <a:spcPts val="0"/>
              </a:spcBef>
              <a:spcAft>
                <a:spcPts val="0"/>
              </a:spcAft>
              <a:buNone/>
              <a:defRPr b="0" i="0" sz="2700" u="none" cap="none" strike="noStrike">
                <a:solidFill>
                  <a:srgbClr val="000000"/>
                </a:solidFill>
                <a:latin typeface="Arial"/>
                <a:ea typeface="Arial"/>
                <a:cs typeface="Arial"/>
                <a:sym typeface="Arial"/>
              </a:defRPr>
            </a:lvl3pPr>
            <a:lvl4pPr indent="0" lvl="3" marL="1371600" marR="0" rtl="0" algn="ctr">
              <a:lnSpc>
                <a:spcPct val="100000"/>
              </a:lnSpc>
              <a:spcBef>
                <a:spcPts val="0"/>
              </a:spcBef>
              <a:spcAft>
                <a:spcPts val="0"/>
              </a:spcAft>
              <a:buNone/>
              <a:defRPr b="0" i="0" sz="2700" u="none" cap="none" strike="noStrike">
                <a:solidFill>
                  <a:srgbClr val="000000"/>
                </a:solidFill>
                <a:latin typeface="Arial"/>
                <a:ea typeface="Arial"/>
                <a:cs typeface="Arial"/>
                <a:sym typeface="Arial"/>
              </a:defRPr>
            </a:lvl4pPr>
            <a:lvl5pPr indent="0" lvl="4" marL="1828800" marR="0" rtl="0" algn="ctr">
              <a:lnSpc>
                <a:spcPct val="100000"/>
              </a:lnSpc>
              <a:spcBef>
                <a:spcPts val="0"/>
              </a:spcBef>
              <a:spcAft>
                <a:spcPts val="0"/>
              </a:spcAft>
              <a:buNone/>
              <a:defRPr b="0" i="0" sz="2700" u="none" cap="none" strike="noStrike">
                <a:solidFill>
                  <a:srgbClr val="000000"/>
                </a:solidFill>
                <a:latin typeface="Arial"/>
                <a:ea typeface="Arial"/>
                <a:cs typeface="Arial"/>
                <a:sym typeface="Arial"/>
              </a:defRPr>
            </a:lvl5pPr>
            <a:lvl6pPr indent="0" lvl="5" marL="2286000" marR="0" rtl="0" algn="ctr">
              <a:lnSpc>
                <a:spcPct val="100000"/>
              </a:lnSpc>
              <a:spcBef>
                <a:spcPts val="0"/>
              </a:spcBef>
              <a:spcAft>
                <a:spcPts val="0"/>
              </a:spcAft>
              <a:buNone/>
              <a:defRPr b="0" i="0" sz="2700" u="none" cap="none" strike="noStrike">
                <a:solidFill>
                  <a:srgbClr val="000000"/>
                </a:solidFill>
                <a:latin typeface="Arial"/>
                <a:ea typeface="Arial"/>
                <a:cs typeface="Arial"/>
                <a:sym typeface="Arial"/>
              </a:defRPr>
            </a:lvl6pPr>
            <a:lvl7pPr indent="0" lvl="6" marL="3200400" marR="0" rtl="0" algn="ctr">
              <a:lnSpc>
                <a:spcPct val="100000"/>
              </a:lnSpc>
              <a:spcBef>
                <a:spcPts val="0"/>
              </a:spcBef>
              <a:spcAft>
                <a:spcPts val="0"/>
              </a:spcAft>
              <a:buNone/>
              <a:defRPr b="0" i="0" sz="2700" u="none" cap="none" strike="noStrike">
                <a:solidFill>
                  <a:srgbClr val="000000"/>
                </a:solidFill>
                <a:latin typeface="Arial"/>
                <a:ea typeface="Arial"/>
                <a:cs typeface="Arial"/>
                <a:sym typeface="Arial"/>
              </a:defRPr>
            </a:lvl7pPr>
            <a:lvl8pPr indent="0" lvl="7" marL="4572000" marR="0" rtl="0" algn="ctr">
              <a:lnSpc>
                <a:spcPct val="100000"/>
              </a:lnSpc>
              <a:spcBef>
                <a:spcPts val="0"/>
              </a:spcBef>
              <a:spcAft>
                <a:spcPts val="0"/>
              </a:spcAft>
              <a:buNone/>
              <a:defRPr b="0" i="0" sz="2700" u="none" cap="none" strike="noStrike">
                <a:solidFill>
                  <a:srgbClr val="000000"/>
                </a:solidFill>
                <a:latin typeface="Arial"/>
                <a:ea typeface="Arial"/>
                <a:cs typeface="Arial"/>
                <a:sym typeface="Arial"/>
              </a:defRPr>
            </a:lvl8pPr>
            <a:lvl9pPr indent="0" lvl="8" marL="6400800" marR="0" rtl="0" algn="ctr">
              <a:lnSpc>
                <a:spcPct val="100000"/>
              </a:lnSpc>
              <a:spcBef>
                <a:spcPts val="0"/>
              </a:spcBef>
              <a:spcAft>
                <a:spcPts val="0"/>
              </a:spcAft>
              <a:buNone/>
              <a:defRPr b="0" i="0" sz="2700" u="none" cap="none" strike="noStrike">
                <a:solidFill>
                  <a:srgbClr val="000000"/>
                </a:solidFill>
                <a:latin typeface="Arial"/>
                <a:ea typeface="Arial"/>
                <a:cs typeface="Arial"/>
                <a:sym typeface="Arial"/>
              </a:defRPr>
            </a:lvl9pPr>
          </a:lstStyle>
          <a:p/>
        </p:txBody>
      </p:sp>
      <p:sp>
        <p:nvSpPr>
          <p:cNvPr id="5" name="Shape 5"/>
          <p:cNvSpPr/>
          <p:nvPr>
            <p:ph idx="3" type="sldImg"/>
          </p:nvPr>
        </p:nvSpPr>
        <p:spPr>
          <a:xfrm>
            <a:off x="1257300" y="720725"/>
            <a:ext cx="4800600" cy="36006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 name="Shape 6"/>
          <p:cNvSpPr txBox="1"/>
          <p:nvPr>
            <p:ph idx="1" type="body"/>
          </p:nvPr>
        </p:nvSpPr>
        <p:spPr>
          <a:xfrm>
            <a:off x="731837" y="4560886"/>
            <a:ext cx="5851499" cy="4319699"/>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lvl1pPr>
            <a:lvl2pPr indent="0" lvl="1" marL="457200" marR="0" rtl="0" algn="l">
              <a:spcBef>
                <a:spcPts val="0"/>
              </a:spcBef>
              <a:buNone/>
              <a:defRPr b="0" i="0" sz="1800" u="none" cap="none" strike="noStrike"/>
            </a:lvl2pPr>
            <a:lvl3pPr indent="0" lvl="2" marL="914400" marR="0" rtl="0" algn="l">
              <a:spcBef>
                <a:spcPts val="0"/>
              </a:spcBef>
              <a:buNone/>
              <a:defRPr b="0" i="0" sz="1800" u="none" cap="none" strike="noStrike"/>
            </a:lvl3pPr>
            <a:lvl4pPr indent="0" lvl="3" marL="1371600" marR="0" rtl="0" algn="l">
              <a:spcBef>
                <a:spcPts val="0"/>
              </a:spcBef>
              <a:buNone/>
              <a:defRPr b="0" i="0" sz="1800" u="none" cap="none" strike="noStrike"/>
            </a:lvl4pPr>
            <a:lvl5pPr indent="0" lvl="4" marL="1828800" marR="0" rtl="0" algn="l">
              <a:spcBef>
                <a:spcPts val="0"/>
              </a:spcBef>
              <a:buNone/>
              <a:defRPr b="0" i="0" sz="1800" u="none" cap="none" strike="noStrike"/>
            </a:lvl5pPr>
            <a:lvl6pPr indent="0" lvl="5" marL="2286000" marR="0" rtl="0" algn="l">
              <a:spcBef>
                <a:spcPts val="0"/>
              </a:spcBef>
              <a:buNone/>
              <a:defRPr b="0" i="0" sz="1800" u="none" cap="none" strike="noStrike"/>
            </a:lvl6pPr>
            <a:lvl7pPr indent="0" lvl="6" marL="2743200" marR="0" rtl="0" algn="l">
              <a:spcBef>
                <a:spcPts val="0"/>
              </a:spcBef>
              <a:buNone/>
              <a:defRPr b="0" i="0" sz="1800" u="none" cap="none" strike="noStrike"/>
            </a:lvl7pPr>
            <a:lvl8pPr indent="0" lvl="7" marL="3200400" marR="0" rtl="0" algn="l">
              <a:spcBef>
                <a:spcPts val="0"/>
              </a:spcBef>
              <a:buNone/>
              <a:defRPr b="0" i="0" sz="1800" u="none" cap="none" strike="noStrike"/>
            </a:lvl8pPr>
            <a:lvl9pPr indent="0" lvl="8" marL="3657600" marR="0" rtl="0" algn="l">
              <a:spcBef>
                <a:spcPts val="0"/>
              </a:spcBef>
              <a:buNone/>
              <a:defRPr b="0" i="0" sz="1800" u="none" cap="none" strike="noStrike"/>
            </a:lvl9pPr>
          </a:lstStyle>
          <a:p/>
        </p:txBody>
      </p:sp>
      <p:sp>
        <p:nvSpPr>
          <p:cNvPr id="7" name="Shape 7"/>
          <p:cNvSpPr txBox="1"/>
          <p:nvPr>
            <p:ph idx="11" type="ftr"/>
          </p:nvPr>
        </p:nvSpPr>
        <p:spPr>
          <a:xfrm>
            <a:off x="0" y="9120187"/>
            <a:ext cx="3170100" cy="479400"/>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None/>
              <a:defRPr b="0" i="0" sz="2700" u="none" cap="none" strike="noStrike">
                <a:solidFill>
                  <a:srgbClr val="000000"/>
                </a:solidFill>
                <a:latin typeface="Arial"/>
                <a:ea typeface="Arial"/>
                <a:cs typeface="Arial"/>
                <a:sym typeface="Arial"/>
              </a:defRPr>
            </a:lvl1pPr>
            <a:lvl2pPr indent="0" lvl="1" marL="457200" marR="0" rtl="0" algn="ctr">
              <a:lnSpc>
                <a:spcPct val="100000"/>
              </a:lnSpc>
              <a:spcBef>
                <a:spcPts val="0"/>
              </a:spcBef>
              <a:spcAft>
                <a:spcPts val="0"/>
              </a:spcAft>
              <a:buNone/>
              <a:defRPr b="0" i="0" sz="2700" u="none" cap="none" strike="noStrike">
                <a:solidFill>
                  <a:srgbClr val="000000"/>
                </a:solidFill>
                <a:latin typeface="Arial"/>
                <a:ea typeface="Arial"/>
                <a:cs typeface="Arial"/>
                <a:sym typeface="Arial"/>
              </a:defRPr>
            </a:lvl2pPr>
            <a:lvl3pPr indent="0" lvl="2" marL="914400" marR="0" rtl="0" algn="ctr">
              <a:lnSpc>
                <a:spcPct val="100000"/>
              </a:lnSpc>
              <a:spcBef>
                <a:spcPts val="0"/>
              </a:spcBef>
              <a:spcAft>
                <a:spcPts val="0"/>
              </a:spcAft>
              <a:buNone/>
              <a:defRPr b="0" i="0" sz="2700" u="none" cap="none" strike="noStrike">
                <a:solidFill>
                  <a:srgbClr val="000000"/>
                </a:solidFill>
                <a:latin typeface="Arial"/>
                <a:ea typeface="Arial"/>
                <a:cs typeface="Arial"/>
                <a:sym typeface="Arial"/>
              </a:defRPr>
            </a:lvl3pPr>
            <a:lvl4pPr indent="0" lvl="3" marL="1371600" marR="0" rtl="0" algn="ctr">
              <a:lnSpc>
                <a:spcPct val="100000"/>
              </a:lnSpc>
              <a:spcBef>
                <a:spcPts val="0"/>
              </a:spcBef>
              <a:spcAft>
                <a:spcPts val="0"/>
              </a:spcAft>
              <a:buNone/>
              <a:defRPr b="0" i="0" sz="2700" u="none" cap="none" strike="noStrike">
                <a:solidFill>
                  <a:srgbClr val="000000"/>
                </a:solidFill>
                <a:latin typeface="Arial"/>
                <a:ea typeface="Arial"/>
                <a:cs typeface="Arial"/>
                <a:sym typeface="Arial"/>
              </a:defRPr>
            </a:lvl4pPr>
            <a:lvl5pPr indent="0" lvl="4" marL="1828800" marR="0" rtl="0" algn="ctr">
              <a:lnSpc>
                <a:spcPct val="100000"/>
              </a:lnSpc>
              <a:spcBef>
                <a:spcPts val="0"/>
              </a:spcBef>
              <a:spcAft>
                <a:spcPts val="0"/>
              </a:spcAft>
              <a:buNone/>
              <a:defRPr b="0" i="0" sz="2700" u="none" cap="none" strike="noStrike">
                <a:solidFill>
                  <a:srgbClr val="000000"/>
                </a:solidFill>
                <a:latin typeface="Arial"/>
                <a:ea typeface="Arial"/>
                <a:cs typeface="Arial"/>
                <a:sym typeface="Arial"/>
              </a:defRPr>
            </a:lvl5pPr>
            <a:lvl6pPr indent="0" lvl="5" marL="2286000" marR="0" rtl="0" algn="ctr">
              <a:lnSpc>
                <a:spcPct val="100000"/>
              </a:lnSpc>
              <a:spcBef>
                <a:spcPts val="0"/>
              </a:spcBef>
              <a:spcAft>
                <a:spcPts val="0"/>
              </a:spcAft>
              <a:buNone/>
              <a:defRPr b="0" i="0" sz="2700" u="none" cap="none" strike="noStrike">
                <a:solidFill>
                  <a:srgbClr val="000000"/>
                </a:solidFill>
                <a:latin typeface="Arial"/>
                <a:ea typeface="Arial"/>
                <a:cs typeface="Arial"/>
                <a:sym typeface="Arial"/>
              </a:defRPr>
            </a:lvl6pPr>
            <a:lvl7pPr indent="0" lvl="6" marL="3200400" marR="0" rtl="0" algn="ctr">
              <a:lnSpc>
                <a:spcPct val="100000"/>
              </a:lnSpc>
              <a:spcBef>
                <a:spcPts val="0"/>
              </a:spcBef>
              <a:spcAft>
                <a:spcPts val="0"/>
              </a:spcAft>
              <a:buNone/>
              <a:defRPr b="0" i="0" sz="2700" u="none" cap="none" strike="noStrike">
                <a:solidFill>
                  <a:srgbClr val="000000"/>
                </a:solidFill>
                <a:latin typeface="Arial"/>
                <a:ea typeface="Arial"/>
                <a:cs typeface="Arial"/>
                <a:sym typeface="Arial"/>
              </a:defRPr>
            </a:lvl7pPr>
            <a:lvl8pPr indent="0" lvl="7" marL="4572000" marR="0" rtl="0" algn="ctr">
              <a:lnSpc>
                <a:spcPct val="100000"/>
              </a:lnSpc>
              <a:spcBef>
                <a:spcPts val="0"/>
              </a:spcBef>
              <a:spcAft>
                <a:spcPts val="0"/>
              </a:spcAft>
              <a:buNone/>
              <a:defRPr b="0" i="0" sz="2700" u="none" cap="none" strike="noStrike">
                <a:solidFill>
                  <a:srgbClr val="000000"/>
                </a:solidFill>
                <a:latin typeface="Arial"/>
                <a:ea typeface="Arial"/>
                <a:cs typeface="Arial"/>
                <a:sym typeface="Arial"/>
              </a:defRPr>
            </a:lvl8pPr>
            <a:lvl9pPr indent="0" lvl="8" marL="6400800" marR="0" rtl="0" algn="ctr">
              <a:lnSpc>
                <a:spcPct val="100000"/>
              </a:lnSpc>
              <a:spcBef>
                <a:spcPts val="0"/>
              </a:spcBef>
              <a:spcAft>
                <a:spcPts val="0"/>
              </a:spcAft>
              <a:buNone/>
              <a:defRPr b="0" i="0" sz="2700" u="none" cap="none" strike="noStrike">
                <a:solidFill>
                  <a:srgbClr val="000000"/>
                </a:solidFill>
                <a:latin typeface="Arial"/>
                <a:ea typeface="Arial"/>
                <a:cs typeface="Arial"/>
                <a:sym typeface="Arial"/>
              </a:defRPr>
            </a:lvl9pPr>
          </a:lstStyle>
          <a:p/>
        </p:txBody>
      </p:sp>
      <p:sp>
        <p:nvSpPr>
          <p:cNvPr id="8" name="Shape 8"/>
          <p:cNvSpPr txBox="1"/>
          <p:nvPr>
            <p:ph idx="12" type="sldNum"/>
          </p:nvPr>
        </p:nvSpPr>
        <p:spPr>
          <a:xfrm>
            <a:off x="4143375" y="9120187"/>
            <a:ext cx="3170100" cy="479400"/>
          </a:xfrm>
          <a:prstGeom prst="rect">
            <a:avLst/>
          </a:prstGeom>
          <a:noFill/>
          <a:ln>
            <a:noFill/>
          </a:ln>
        </p:spPr>
        <p:txBody>
          <a:bodyPr anchorCtr="0" anchor="b" bIns="48500" lIns="97025" rIns="97025" tIns="485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3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txBox="1"/>
          <p:nvPr>
            <p:ph idx="1" type="body"/>
          </p:nvPr>
        </p:nvSpPr>
        <p:spPr>
          <a:xfrm>
            <a:off x="731837" y="4560886"/>
            <a:ext cx="5851499" cy="4319699"/>
          </a:xfrm>
          <a:prstGeom prst="rect">
            <a:avLst/>
          </a:prstGeom>
        </p:spPr>
        <p:txBody>
          <a:bodyPr anchorCtr="0" anchor="t" bIns="91425" lIns="91425" rIns="91425" tIns="91425">
            <a:noAutofit/>
          </a:bodyPr>
          <a:lstStyle/>
          <a:p>
            <a:pPr lvl="0">
              <a:spcBef>
                <a:spcPts val="0"/>
              </a:spcBef>
              <a:buNone/>
            </a:pPr>
            <a:r>
              <a:t/>
            </a:r>
            <a:endParaRPr/>
          </a:p>
        </p:txBody>
      </p:sp>
      <p:sp>
        <p:nvSpPr>
          <p:cNvPr id="175" name="Shape 175"/>
          <p:cNvSpPr/>
          <p:nvPr>
            <p:ph idx="2" type="sldImg"/>
          </p:nvPr>
        </p:nvSpPr>
        <p:spPr>
          <a:xfrm>
            <a:off x="1257300" y="720725"/>
            <a:ext cx="4800600" cy="36006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txBox="1"/>
          <p:nvPr>
            <p:ph idx="1" type="body"/>
          </p:nvPr>
        </p:nvSpPr>
        <p:spPr>
          <a:xfrm>
            <a:off x="731837" y="4560886"/>
            <a:ext cx="5851499" cy="4319699"/>
          </a:xfrm>
          <a:prstGeom prst="rect">
            <a:avLst/>
          </a:prstGeom>
        </p:spPr>
        <p:txBody>
          <a:bodyPr anchorCtr="0" anchor="t" bIns="91425" lIns="91425" rIns="91425" tIns="91425">
            <a:noAutofit/>
          </a:bodyPr>
          <a:lstStyle/>
          <a:p>
            <a:pPr lvl="0">
              <a:spcBef>
                <a:spcPts val="0"/>
              </a:spcBef>
              <a:buNone/>
            </a:pPr>
            <a:r>
              <a:t/>
            </a:r>
            <a:endParaRPr/>
          </a:p>
        </p:txBody>
      </p:sp>
      <p:sp>
        <p:nvSpPr>
          <p:cNvPr id="231" name="Shape 231"/>
          <p:cNvSpPr/>
          <p:nvPr>
            <p:ph idx="2" type="sldImg"/>
          </p:nvPr>
        </p:nvSpPr>
        <p:spPr>
          <a:xfrm>
            <a:off x="1257300" y="720725"/>
            <a:ext cx="4800600" cy="36006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731837" y="4560886"/>
            <a:ext cx="5851499" cy="4319699"/>
          </a:xfrm>
          <a:prstGeom prst="rect">
            <a:avLst/>
          </a:prstGeom>
        </p:spPr>
        <p:txBody>
          <a:bodyPr anchorCtr="0" anchor="t" bIns="91425" lIns="91425" rIns="91425" tIns="91425">
            <a:noAutofit/>
          </a:bodyPr>
          <a:lstStyle/>
          <a:p>
            <a:pPr lvl="0">
              <a:spcBef>
                <a:spcPts val="0"/>
              </a:spcBef>
              <a:buNone/>
            </a:pPr>
            <a:r>
              <a:t/>
            </a:r>
            <a:endParaRPr/>
          </a:p>
        </p:txBody>
      </p:sp>
      <p:sp>
        <p:nvSpPr>
          <p:cNvPr id="238" name="Shape 238"/>
          <p:cNvSpPr/>
          <p:nvPr>
            <p:ph idx="2" type="sldImg"/>
          </p:nvPr>
        </p:nvSpPr>
        <p:spPr>
          <a:xfrm>
            <a:off x="1257300" y="720725"/>
            <a:ext cx="4800600" cy="36006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txBox="1"/>
          <p:nvPr>
            <p:ph idx="1" type="body"/>
          </p:nvPr>
        </p:nvSpPr>
        <p:spPr>
          <a:xfrm>
            <a:off x="731837" y="4560886"/>
            <a:ext cx="5851499" cy="4319699"/>
          </a:xfrm>
          <a:prstGeom prst="rect">
            <a:avLst/>
          </a:prstGeom>
        </p:spPr>
        <p:txBody>
          <a:bodyPr anchorCtr="0" anchor="t" bIns="91425" lIns="91425" rIns="91425" tIns="91425">
            <a:noAutofit/>
          </a:bodyPr>
          <a:lstStyle/>
          <a:p>
            <a:pPr lvl="0">
              <a:spcBef>
                <a:spcPts val="0"/>
              </a:spcBef>
              <a:buNone/>
            </a:pPr>
            <a:r>
              <a:t/>
            </a:r>
            <a:endParaRPr/>
          </a:p>
        </p:txBody>
      </p:sp>
      <p:sp>
        <p:nvSpPr>
          <p:cNvPr id="245" name="Shape 245"/>
          <p:cNvSpPr/>
          <p:nvPr>
            <p:ph idx="2" type="sldImg"/>
          </p:nvPr>
        </p:nvSpPr>
        <p:spPr>
          <a:xfrm>
            <a:off x="1257300" y="720725"/>
            <a:ext cx="4800600" cy="36006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txBox="1"/>
          <p:nvPr>
            <p:ph idx="1" type="body"/>
          </p:nvPr>
        </p:nvSpPr>
        <p:spPr>
          <a:xfrm>
            <a:off x="731837" y="4560886"/>
            <a:ext cx="5851499" cy="4319699"/>
          </a:xfrm>
          <a:prstGeom prst="rect">
            <a:avLst/>
          </a:prstGeom>
        </p:spPr>
        <p:txBody>
          <a:bodyPr anchorCtr="0" anchor="t" bIns="91425" lIns="91425" rIns="91425" tIns="91425">
            <a:noAutofit/>
          </a:bodyPr>
          <a:lstStyle/>
          <a:p>
            <a:pPr lvl="0">
              <a:spcBef>
                <a:spcPts val="0"/>
              </a:spcBef>
              <a:buNone/>
            </a:pPr>
            <a:r>
              <a:t/>
            </a:r>
            <a:endParaRPr/>
          </a:p>
        </p:txBody>
      </p:sp>
      <p:sp>
        <p:nvSpPr>
          <p:cNvPr id="251" name="Shape 251"/>
          <p:cNvSpPr/>
          <p:nvPr>
            <p:ph idx="2" type="sldImg"/>
          </p:nvPr>
        </p:nvSpPr>
        <p:spPr>
          <a:xfrm>
            <a:off x="1257300" y="720725"/>
            <a:ext cx="4800600" cy="36006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txBox="1"/>
          <p:nvPr>
            <p:ph idx="1" type="body"/>
          </p:nvPr>
        </p:nvSpPr>
        <p:spPr>
          <a:xfrm>
            <a:off x="731837" y="4560886"/>
            <a:ext cx="5851499" cy="4319699"/>
          </a:xfrm>
          <a:prstGeom prst="rect">
            <a:avLst/>
          </a:prstGeom>
        </p:spPr>
        <p:txBody>
          <a:bodyPr anchorCtr="0" anchor="t" bIns="91425" lIns="91425" rIns="91425" tIns="91425">
            <a:noAutofit/>
          </a:bodyPr>
          <a:lstStyle/>
          <a:p>
            <a:pPr lvl="0">
              <a:spcBef>
                <a:spcPts val="0"/>
              </a:spcBef>
              <a:buNone/>
            </a:pPr>
            <a:r>
              <a:t/>
            </a:r>
            <a:endParaRPr/>
          </a:p>
        </p:txBody>
      </p:sp>
      <p:sp>
        <p:nvSpPr>
          <p:cNvPr id="257" name="Shape 257"/>
          <p:cNvSpPr/>
          <p:nvPr>
            <p:ph idx="2" type="sldImg"/>
          </p:nvPr>
        </p:nvSpPr>
        <p:spPr>
          <a:xfrm>
            <a:off x="1257300" y="720725"/>
            <a:ext cx="4800600" cy="36006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1" name="Shape 261"/>
        <p:cNvGrpSpPr/>
        <p:nvPr/>
      </p:nvGrpSpPr>
      <p:grpSpPr>
        <a:xfrm>
          <a:off x="0" y="0"/>
          <a:ext cx="0" cy="0"/>
          <a:chOff x="0" y="0"/>
          <a:chExt cx="0" cy="0"/>
        </a:xfrm>
      </p:grpSpPr>
      <p:sp>
        <p:nvSpPr>
          <p:cNvPr id="262" name="Shape 262"/>
          <p:cNvSpPr txBox="1"/>
          <p:nvPr>
            <p:ph idx="1" type="body"/>
          </p:nvPr>
        </p:nvSpPr>
        <p:spPr>
          <a:xfrm>
            <a:off x="731837" y="4560886"/>
            <a:ext cx="5851499" cy="4319699"/>
          </a:xfrm>
          <a:prstGeom prst="rect">
            <a:avLst/>
          </a:prstGeom>
        </p:spPr>
        <p:txBody>
          <a:bodyPr anchorCtr="0" anchor="t" bIns="91425" lIns="91425" rIns="91425" tIns="91425">
            <a:noAutofit/>
          </a:bodyPr>
          <a:lstStyle/>
          <a:p>
            <a:pPr lvl="0">
              <a:spcBef>
                <a:spcPts val="0"/>
              </a:spcBef>
              <a:buNone/>
            </a:pPr>
            <a:r>
              <a:t/>
            </a:r>
            <a:endParaRPr/>
          </a:p>
        </p:txBody>
      </p:sp>
      <p:sp>
        <p:nvSpPr>
          <p:cNvPr id="263" name="Shape 263"/>
          <p:cNvSpPr/>
          <p:nvPr>
            <p:ph idx="2" type="sldImg"/>
          </p:nvPr>
        </p:nvSpPr>
        <p:spPr>
          <a:xfrm>
            <a:off x="1257300" y="720725"/>
            <a:ext cx="4800600" cy="36006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7" name="Shape 267"/>
        <p:cNvGrpSpPr/>
        <p:nvPr/>
      </p:nvGrpSpPr>
      <p:grpSpPr>
        <a:xfrm>
          <a:off x="0" y="0"/>
          <a:ext cx="0" cy="0"/>
          <a:chOff x="0" y="0"/>
          <a:chExt cx="0" cy="0"/>
        </a:xfrm>
      </p:grpSpPr>
      <p:sp>
        <p:nvSpPr>
          <p:cNvPr id="268" name="Shape 268"/>
          <p:cNvSpPr txBox="1"/>
          <p:nvPr>
            <p:ph idx="1" type="body"/>
          </p:nvPr>
        </p:nvSpPr>
        <p:spPr>
          <a:xfrm>
            <a:off x="731837" y="4560886"/>
            <a:ext cx="5851499" cy="4319699"/>
          </a:xfrm>
          <a:prstGeom prst="rect">
            <a:avLst/>
          </a:prstGeom>
        </p:spPr>
        <p:txBody>
          <a:bodyPr anchorCtr="0" anchor="t" bIns="91425" lIns="91425" rIns="91425" tIns="91425">
            <a:noAutofit/>
          </a:bodyPr>
          <a:lstStyle/>
          <a:p>
            <a:pPr lvl="0">
              <a:spcBef>
                <a:spcPts val="0"/>
              </a:spcBef>
              <a:buNone/>
            </a:pPr>
            <a:r>
              <a:t/>
            </a:r>
            <a:endParaRPr/>
          </a:p>
        </p:txBody>
      </p:sp>
      <p:sp>
        <p:nvSpPr>
          <p:cNvPr id="269" name="Shape 269"/>
          <p:cNvSpPr/>
          <p:nvPr>
            <p:ph idx="2" type="sldImg"/>
          </p:nvPr>
        </p:nvSpPr>
        <p:spPr>
          <a:xfrm>
            <a:off x="1257300" y="720725"/>
            <a:ext cx="4800600" cy="36006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3" name="Shape 273"/>
        <p:cNvGrpSpPr/>
        <p:nvPr/>
      </p:nvGrpSpPr>
      <p:grpSpPr>
        <a:xfrm>
          <a:off x="0" y="0"/>
          <a:ext cx="0" cy="0"/>
          <a:chOff x="0" y="0"/>
          <a:chExt cx="0" cy="0"/>
        </a:xfrm>
      </p:grpSpPr>
      <p:sp>
        <p:nvSpPr>
          <p:cNvPr id="274" name="Shape 274"/>
          <p:cNvSpPr txBox="1"/>
          <p:nvPr>
            <p:ph idx="1" type="body"/>
          </p:nvPr>
        </p:nvSpPr>
        <p:spPr>
          <a:xfrm>
            <a:off x="731837" y="4560886"/>
            <a:ext cx="5851499" cy="4319699"/>
          </a:xfrm>
          <a:prstGeom prst="rect">
            <a:avLst/>
          </a:prstGeom>
        </p:spPr>
        <p:txBody>
          <a:bodyPr anchorCtr="0" anchor="t" bIns="91425" lIns="91425" rIns="91425" tIns="91425">
            <a:noAutofit/>
          </a:bodyPr>
          <a:lstStyle/>
          <a:p>
            <a:pPr lvl="0">
              <a:spcBef>
                <a:spcPts val="0"/>
              </a:spcBef>
              <a:buNone/>
            </a:pPr>
            <a:r>
              <a:t/>
            </a:r>
            <a:endParaRPr/>
          </a:p>
        </p:txBody>
      </p:sp>
      <p:sp>
        <p:nvSpPr>
          <p:cNvPr id="275" name="Shape 275"/>
          <p:cNvSpPr/>
          <p:nvPr>
            <p:ph idx="2" type="sldImg"/>
          </p:nvPr>
        </p:nvSpPr>
        <p:spPr>
          <a:xfrm>
            <a:off x="1257300" y="720725"/>
            <a:ext cx="4800600" cy="36006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9" name="Shape 279"/>
        <p:cNvGrpSpPr/>
        <p:nvPr/>
      </p:nvGrpSpPr>
      <p:grpSpPr>
        <a:xfrm>
          <a:off x="0" y="0"/>
          <a:ext cx="0" cy="0"/>
          <a:chOff x="0" y="0"/>
          <a:chExt cx="0" cy="0"/>
        </a:xfrm>
      </p:grpSpPr>
      <p:sp>
        <p:nvSpPr>
          <p:cNvPr id="280" name="Shape 280"/>
          <p:cNvSpPr txBox="1"/>
          <p:nvPr>
            <p:ph idx="1" type="body"/>
          </p:nvPr>
        </p:nvSpPr>
        <p:spPr>
          <a:xfrm>
            <a:off x="731837" y="4560886"/>
            <a:ext cx="5851499" cy="4319699"/>
          </a:xfrm>
          <a:prstGeom prst="rect">
            <a:avLst/>
          </a:prstGeom>
        </p:spPr>
        <p:txBody>
          <a:bodyPr anchorCtr="0" anchor="t" bIns="91425" lIns="91425" rIns="91425" tIns="91425">
            <a:noAutofit/>
          </a:bodyPr>
          <a:lstStyle/>
          <a:p>
            <a:pPr lvl="0">
              <a:spcBef>
                <a:spcPts val="0"/>
              </a:spcBef>
              <a:buNone/>
            </a:pPr>
            <a:r>
              <a:t/>
            </a:r>
            <a:endParaRPr/>
          </a:p>
        </p:txBody>
      </p:sp>
      <p:sp>
        <p:nvSpPr>
          <p:cNvPr id="281" name="Shape 281"/>
          <p:cNvSpPr/>
          <p:nvPr>
            <p:ph idx="2" type="sldImg"/>
          </p:nvPr>
        </p:nvSpPr>
        <p:spPr>
          <a:xfrm>
            <a:off x="1257300" y="720725"/>
            <a:ext cx="4800600" cy="36006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txBox="1"/>
          <p:nvPr>
            <p:ph idx="1" type="body"/>
          </p:nvPr>
        </p:nvSpPr>
        <p:spPr>
          <a:xfrm>
            <a:off x="731837" y="4560886"/>
            <a:ext cx="5851499" cy="4319699"/>
          </a:xfrm>
          <a:prstGeom prst="rect">
            <a:avLst/>
          </a:prstGeom>
        </p:spPr>
        <p:txBody>
          <a:bodyPr anchorCtr="0" anchor="t" bIns="91425" lIns="91425" rIns="91425" tIns="91425">
            <a:noAutofit/>
          </a:bodyPr>
          <a:lstStyle/>
          <a:p>
            <a:pPr lvl="0">
              <a:spcBef>
                <a:spcPts val="0"/>
              </a:spcBef>
              <a:buNone/>
            </a:pPr>
            <a:r>
              <a:t/>
            </a:r>
            <a:endParaRPr/>
          </a:p>
        </p:txBody>
      </p:sp>
      <p:sp>
        <p:nvSpPr>
          <p:cNvPr id="180" name="Shape 180"/>
          <p:cNvSpPr/>
          <p:nvPr>
            <p:ph idx="2" type="sldImg"/>
          </p:nvPr>
        </p:nvSpPr>
        <p:spPr>
          <a:xfrm>
            <a:off x="1257300" y="720725"/>
            <a:ext cx="4800600" cy="36006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txBox="1"/>
          <p:nvPr>
            <p:ph idx="1" type="body"/>
          </p:nvPr>
        </p:nvSpPr>
        <p:spPr>
          <a:xfrm>
            <a:off x="731837" y="4560886"/>
            <a:ext cx="5851499" cy="4319699"/>
          </a:xfrm>
          <a:prstGeom prst="rect">
            <a:avLst/>
          </a:prstGeom>
        </p:spPr>
        <p:txBody>
          <a:bodyPr anchorCtr="0" anchor="t" bIns="91425" lIns="91425" rIns="91425" tIns="91425">
            <a:noAutofit/>
          </a:bodyPr>
          <a:lstStyle/>
          <a:p>
            <a:pPr lvl="0">
              <a:spcBef>
                <a:spcPts val="0"/>
              </a:spcBef>
              <a:buNone/>
            </a:pPr>
            <a:r>
              <a:t/>
            </a:r>
            <a:endParaRPr/>
          </a:p>
        </p:txBody>
      </p:sp>
      <p:sp>
        <p:nvSpPr>
          <p:cNvPr id="186" name="Shape 186"/>
          <p:cNvSpPr/>
          <p:nvPr>
            <p:ph idx="2" type="sldImg"/>
          </p:nvPr>
        </p:nvSpPr>
        <p:spPr>
          <a:xfrm>
            <a:off x="1257300" y="720725"/>
            <a:ext cx="4800600" cy="36006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txBox="1"/>
          <p:nvPr>
            <p:ph idx="1" type="body"/>
          </p:nvPr>
        </p:nvSpPr>
        <p:spPr>
          <a:xfrm>
            <a:off x="731837" y="4560886"/>
            <a:ext cx="5851499" cy="4319699"/>
          </a:xfrm>
          <a:prstGeom prst="rect">
            <a:avLst/>
          </a:prstGeom>
        </p:spPr>
        <p:txBody>
          <a:bodyPr anchorCtr="0" anchor="t" bIns="91425" lIns="91425" rIns="91425" tIns="91425">
            <a:noAutofit/>
          </a:bodyPr>
          <a:lstStyle/>
          <a:p>
            <a:pPr lvl="0">
              <a:spcBef>
                <a:spcPts val="0"/>
              </a:spcBef>
              <a:buNone/>
            </a:pPr>
            <a:r>
              <a:t/>
            </a:r>
            <a:endParaRPr/>
          </a:p>
        </p:txBody>
      </p:sp>
      <p:sp>
        <p:nvSpPr>
          <p:cNvPr id="193" name="Shape 193"/>
          <p:cNvSpPr/>
          <p:nvPr>
            <p:ph idx="2" type="sldImg"/>
          </p:nvPr>
        </p:nvSpPr>
        <p:spPr>
          <a:xfrm>
            <a:off x="1257300" y="720725"/>
            <a:ext cx="4800600" cy="36006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txBox="1"/>
          <p:nvPr>
            <p:ph idx="1" type="body"/>
          </p:nvPr>
        </p:nvSpPr>
        <p:spPr>
          <a:xfrm>
            <a:off x="731837" y="4560886"/>
            <a:ext cx="5851499" cy="4319699"/>
          </a:xfrm>
          <a:prstGeom prst="rect">
            <a:avLst/>
          </a:prstGeom>
        </p:spPr>
        <p:txBody>
          <a:bodyPr anchorCtr="0" anchor="t" bIns="91425" lIns="91425" rIns="91425" tIns="91425">
            <a:noAutofit/>
          </a:bodyPr>
          <a:lstStyle/>
          <a:p>
            <a:pPr lvl="0">
              <a:spcBef>
                <a:spcPts val="0"/>
              </a:spcBef>
              <a:buNone/>
            </a:pPr>
            <a:r>
              <a:t/>
            </a:r>
            <a:endParaRPr/>
          </a:p>
        </p:txBody>
      </p:sp>
      <p:sp>
        <p:nvSpPr>
          <p:cNvPr id="199" name="Shape 199"/>
          <p:cNvSpPr/>
          <p:nvPr>
            <p:ph idx="2" type="sldImg"/>
          </p:nvPr>
        </p:nvSpPr>
        <p:spPr>
          <a:xfrm>
            <a:off x="1257300" y="720725"/>
            <a:ext cx="4800600" cy="36006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txBox="1"/>
          <p:nvPr/>
        </p:nvSpPr>
        <p:spPr>
          <a:xfrm>
            <a:off x="4143375" y="9120187"/>
            <a:ext cx="3170100" cy="479400"/>
          </a:xfrm>
          <a:prstGeom prst="rect">
            <a:avLst/>
          </a:prstGeom>
          <a:noFill/>
          <a:ln>
            <a:noFill/>
          </a:ln>
        </p:spPr>
        <p:txBody>
          <a:bodyPr anchorCtr="0" anchor="b" bIns="48500" lIns="97025" rIns="97025" tIns="485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300" u="none">
                <a:solidFill>
                  <a:srgbClr val="000000"/>
                </a:solidFill>
                <a:latin typeface="Arial"/>
                <a:ea typeface="Arial"/>
                <a:cs typeface="Arial"/>
                <a:sym typeface="Arial"/>
              </a:rPr>
              <a:t>‹#›</a:t>
            </a:fld>
          </a:p>
        </p:txBody>
      </p:sp>
      <p:sp>
        <p:nvSpPr>
          <p:cNvPr id="204" name="Shape 204"/>
          <p:cNvSpPr/>
          <p:nvPr>
            <p:ph idx="2" type="sldImg"/>
          </p:nvPr>
        </p:nvSpPr>
        <p:spPr>
          <a:xfrm>
            <a:off x="1257300" y="720725"/>
            <a:ext cx="4800600" cy="3600600"/>
          </a:xfrm>
          <a:custGeom>
            <a:pathLst>
              <a:path extrusionOk="0" h="120000" w="120000">
                <a:moveTo>
                  <a:pt x="0" y="0"/>
                </a:moveTo>
                <a:lnTo>
                  <a:pt x="120000" y="0"/>
                </a:lnTo>
                <a:lnTo>
                  <a:pt x="120000" y="120000"/>
                </a:lnTo>
                <a:lnTo>
                  <a:pt x="0" y="120000"/>
                </a:lnTo>
                <a:close/>
              </a:path>
            </a:pathLst>
          </a:custGeom>
          <a:noFill/>
          <a:ln>
            <a:noFill/>
          </a:ln>
        </p:spPr>
      </p:sp>
      <p:sp>
        <p:nvSpPr>
          <p:cNvPr id="205" name="Shape 205"/>
          <p:cNvSpPr txBox="1"/>
          <p:nvPr>
            <p:ph idx="1" type="body"/>
          </p:nvPr>
        </p:nvSpPr>
        <p:spPr>
          <a:xfrm>
            <a:off x="731837" y="4560886"/>
            <a:ext cx="5851499" cy="4319699"/>
          </a:xfrm>
          <a:prstGeom prst="rect">
            <a:avLst/>
          </a:prstGeom>
          <a:noFill/>
          <a:ln>
            <a:noFill/>
          </a:ln>
        </p:spPr>
        <p:txBody>
          <a:bodyPr anchorCtr="0" anchor="t" bIns="48500" lIns="97025" rIns="97025" tIns="48500">
            <a:noAutofit/>
          </a:bodyPr>
          <a:lstStyle/>
          <a:p>
            <a:pPr indent="0" lvl="0" marL="0" rtl="0" algn="l">
              <a:spcBef>
                <a:spcPts val="0"/>
              </a:spcBef>
              <a:buSzPct val="250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txBox="1"/>
          <p:nvPr/>
        </p:nvSpPr>
        <p:spPr>
          <a:xfrm>
            <a:off x="4143375" y="9120187"/>
            <a:ext cx="3170100" cy="479400"/>
          </a:xfrm>
          <a:prstGeom prst="rect">
            <a:avLst/>
          </a:prstGeom>
          <a:noFill/>
          <a:ln>
            <a:noFill/>
          </a:ln>
        </p:spPr>
        <p:txBody>
          <a:bodyPr anchorCtr="0" anchor="b" bIns="48500" lIns="97025" rIns="97025" tIns="485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300" u="none">
                <a:solidFill>
                  <a:srgbClr val="000000"/>
                </a:solidFill>
                <a:latin typeface="Arial"/>
                <a:ea typeface="Arial"/>
                <a:cs typeface="Arial"/>
                <a:sym typeface="Arial"/>
              </a:rPr>
              <a:t>‹#›</a:t>
            </a:fld>
          </a:p>
        </p:txBody>
      </p:sp>
      <p:sp>
        <p:nvSpPr>
          <p:cNvPr id="211" name="Shape 211"/>
          <p:cNvSpPr/>
          <p:nvPr>
            <p:ph idx="2" type="sldImg"/>
          </p:nvPr>
        </p:nvSpPr>
        <p:spPr>
          <a:xfrm>
            <a:off x="1257300" y="720725"/>
            <a:ext cx="4800600" cy="3600600"/>
          </a:xfrm>
          <a:custGeom>
            <a:pathLst>
              <a:path extrusionOk="0" h="120000" w="120000">
                <a:moveTo>
                  <a:pt x="0" y="0"/>
                </a:moveTo>
                <a:lnTo>
                  <a:pt x="120000" y="0"/>
                </a:lnTo>
                <a:lnTo>
                  <a:pt x="120000" y="120000"/>
                </a:lnTo>
                <a:lnTo>
                  <a:pt x="0" y="120000"/>
                </a:lnTo>
                <a:close/>
              </a:path>
            </a:pathLst>
          </a:custGeom>
          <a:noFill/>
          <a:ln>
            <a:noFill/>
          </a:ln>
        </p:spPr>
      </p:sp>
      <p:sp>
        <p:nvSpPr>
          <p:cNvPr id="212" name="Shape 212"/>
          <p:cNvSpPr txBox="1"/>
          <p:nvPr>
            <p:ph idx="1" type="body"/>
          </p:nvPr>
        </p:nvSpPr>
        <p:spPr>
          <a:xfrm>
            <a:off x="731837" y="4560886"/>
            <a:ext cx="5851499" cy="4319699"/>
          </a:xfrm>
          <a:prstGeom prst="rect">
            <a:avLst/>
          </a:prstGeom>
          <a:noFill/>
          <a:ln>
            <a:noFill/>
          </a:ln>
        </p:spPr>
        <p:txBody>
          <a:bodyPr anchorCtr="0" anchor="t" bIns="48500" lIns="97025" rIns="97025" tIns="48500">
            <a:noAutofit/>
          </a:bodyPr>
          <a:lstStyle/>
          <a:p>
            <a:pPr indent="0" lvl="0" marL="0" rtl="0" algn="l">
              <a:spcBef>
                <a:spcPts val="0"/>
              </a:spcBef>
              <a:buSzPct val="250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txBox="1"/>
          <p:nvPr>
            <p:ph idx="1" type="body"/>
          </p:nvPr>
        </p:nvSpPr>
        <p:spPr>
          <a:xfrm>
            <a:off x="731837" y="4560886"/>
            <a:ext cx="5851499" cy="4319699"/>
          </a:xfrm>
          <a:prstGeom prst="rect">
            <a:avLst/>
          </a:prstGeom>
        </p:spPr>
        <p:txBody>
          <a:bodyPr anchorCtr="0" anchor="t" bIns="91425" lIns="91425" rIns="91425" tIns="91425">
            <a:noAutofit/>
          </a:bodyPr>
          <a:lstStyle/>
          <a:p>
            <a:pPr lvl="0">
              <a:spcBef>
                <a:spcPts val="0"/>
              </a:spcBef>
              <a:buNone/>
            </a:pPr>
            <a:r>
              <a:t/>
            </a:r>
            <a:endParaRPr/>
          </a:p>
        </p:txBody>
      </p:sp>
      <p:sp>
        <p:nvSpPr>
          <p:cNvPr id="219" name="Shape 219"/>
          <p:cNvSpPr/>
          <p:nvPr>
            <p:ph idx="2" type="sldImg"/>
          </p:nvPr>
        </p:nvSpPr>
        <p:spPr>
          <a:xfrm>
            <a:off x="1257300" y="720725"/>
            <a:ext cx="4800600" cy="36006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txBox="1"/>
          <p:nvPr>
            <p:ph idx="1" type="body"/>
          </p:nvPr>
        </p:nvSpPr>
        <p:spPr>
          <a:xfrm>
            <a:off x="731837" y="4560886"/>
            <a:ext cx="5851499" cy="4319699"/>
          </a:xfrm>
          <a:prstGeom prst="rect">
            <a:avLst/>
          </a:prstGeom>
        </p:spPr>
        <p:txBody>
          <a:bodyPr anchorCtr="0" anchor="t" bIns="91425" lIns="91425" rIns="91425" tIns="91425">
            <a:noAutofit/>
          </a:bodyPr>
          <a:lstStyle/>
          <a:p>
            <a:pPr lvl="0">
              <a:spcBef>
                <a:spcPts val="0"/>
              </a:spcBef>
              <a:buNone/>
            </a:pPr>
            <a:r>
              <a:t/>
            </a:r>
            <a:endParaRPr/>
          </a:p>
        </p:txBody>
      </p:sp>
      <p:sp>
        <p:nvSpPr>
          <p:cNvPr id="225" name="Shape 225"/>
          <p:cNvSpPr/>
          <p:nvPr>
            <p:ph idx="2" type="sldImg"/>
          </p:nvPr>
        </p:nvSpPr>
        <p:spPr>
          <a:xfrm>
            <a:off x="1257300" y="720725"/>
            <a:ext cx="4800600" cy="36006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عنوان ومحتوى">
    <p:spTree>
      <p:nvGrpSpPr>
        <p:cNvPr id="17" name="Shape 17"/>
        <p:cNvGrpSpPr/>
        <p:nvPr/>
      </p:nvGrpSpPr>
      <p:grpSpPr>
        <a:xfrm>
          <a:off x="0" y="0"/>
          <a:ext cx="0" cy="0"/>
          <a:chOff x="0" y="0"/>
          <a:chExt cx="0" cy="0"/>
        </a:xfrm>
      </p:grpSpPr>
      <p:sp>
        <p:nvSpPr>
          <p:cNvPr id="18" name="Shape 18"/>
          <p:cNvSpPr txBox="1"/>
          <p:nvPr>
            <p:ph type="title"/>
          </p:nvPr>
        </p:nvSpPr>
        <p:spPr>
          <a:xfrm>
            <a:off x="457200" y="274636"/>
            <a:ext cx="8229600" cy="1143000"/>
          </a:xfrm>
          <a:prstGeom prst="rect">
            <a:avLst/>
          </a:prstGeom>
          <a:noFill/>
          <a:ln>
            <a:noFill/>
          </a:ln>
        </p:spPr>
        <p:txBody>
          <a:bodyPr anchorCtr="0" anchor="ctr" bIns="91425" lIns="91425" rIns="91425" tIns="91425"/>
          <a:lstStyle>
            <a:lvl1pPr indent="0" lvl="0" marL="0" rtl="0" algn="ctr">
              <a:spcBef>
                <a:spcPts val="0"/>
              </a:spcBef>
              <a:spcAft>
                <a:spcPts val="0"/>
              </a:spcAft>
              <a:buNone/>
              <a:defRPr/>
            </a:lvl1pPr>
            <a:lvl2pPr indent="0" lvl="1" marL="0" rtl="0" algn="ctr">
              <a:spcBef>
                <a:spcPts val="0"/>
              </a:spcBef>
              <a:spcAft>
                <a:spcPts val="0"/>
              </a:spcAft>
              <a:buNone/>
              <a:defRPr/>
            </a:lvl2pPr>
            <a:lvl3pPr indent="0" lvl="2" marL="0" rtl="0" algn="ctr">
              <a:spcBef>
                <a:spcPts val="0"/>
              </a:spcBef>
              <a:spcAft>
                <a:spcPts val="0"/>
              </a:spcAft>
              <a:buNone/>
              <a:defRPr/>
            </a:lvl3pPr>
            <a:lvl4pPr indent="0" lvl="3" marL="0" rtl="0" algn="ctr">
              <a:spcBef>
                <a:spcPts val="0"/>
              </a:spcBef>
              <a:spcAft>
                <a:spcPts val="0"/>
              </a:spcAft>
              <a:buNone/>
              <a:defRPr/>
            </a:lvl4pPr>
            <a:lvl5pPr indent="0" lvl="4" marL="0" rtl="0" algn="ctr">
              <a:spcBef>
                <a:spcPts val="0"/>
              </a:spcBef>
              <a:spcAft>
                <a:spcPts val="0"/>
              </a:spcAft>
              <a:buNone/>
              <a:defRPr/>
            </a:lvl5pPr>
            <a:lvl6pPr indent="0" lvl="5" marL="457200" rtl="0" algn="ctr">
              <a:spcBef>
                <a:spcPts val="0"/>
              </a:spcBef>
              <a:spcAft>
                <a:spcPts val="0"/>
              </a:spcAft>
              <a:buNone/>
              <a:defRPr/>
            </a:lvl6pPr>
            <a:lvl7pPr indent="0" lvl="6" marL="914400" rtl="0" algn="ctr">
              <a:spcBef>
                <a:spcPts val="0"/>
              </a:spcBef>
              <a:spcAft>
                <a:spcPts val="0"/>
              </a:spcAft>
              <a:buNone/>
              <a:defRPr/>
            </a:lvl7pPr>
            <a:lvl8pPr indent="0" lvl="7" marL="1371600" rtl="0" algn="ctr">
              <a:spcBef>
                <a:spcPts val="0"/>
              </a:spcBef>
              <a:spcAft>
                <a:spcPts val="0"/>
              </a:spcAft>
              <a:buNone/>
              <a:defRPr/>
            </a:lvl8pPr>
            <a:lvl9pPr indent="0" lvl="8" marL="1828800" rtl="0" algn="ctr">
              <a:spcBef>
                <a:spcPts val="0"/>
              </a:spcBef>
              <a:spcAft>
                <a:spcPts val="0"/>
              </a:spcAft>
              <a:buNone/>
              <a:defRPr/>
            </a:lvl9pPr>
          </a:lstStyle>
          <a:p/>
        </p:txBody>
      </p:sp>
      <p:sp>
        <p:nvSpPr>
          <p:cNvPr id="19" name="Shape 19"/>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228600" lvl="0" marL="342900" rtl="0" algn="l">
              <a:spcBef>
                <a:spcPts val="360"/>
              </a:spcBef>
              <a:spcAft>
                <a:spcPts val="0"/>
              </a:spcAft>
              <a:buClr>
                <a:schemeClr val="dk1"/>
              </a:buClr>
              <a:defRPr/>
            </a:lvl1pPr>
            <a:lvl2pPr indent="-171450" lvl="1" marL="742950" rtl="0" algn="l">
              <a:spcBef>
                <a:spcPts val="360"/>
              </a:spcBef>
              <a:spcAft>
                <a:spcPts val="0"/>
              </a:spcAft>
              <a:buClr>
                <a:schemeClr val="dk1"/>
              </a:buClr>
              <a:defRPr/>
            </a:lvl2pPr>
            <a:lvl3pPr indent="-114300" lvl="2" marL="1143000" rtl="0" algn="l">
              <a:spcBef>
                <a:spcPts val="360"/>
              </a:spcBef>
              <a:spcAft>
                <a:spcPts val="0"/>
              </a:spcAft>
              <a:buClr>
                <a:schemeClr val="dk1"/>
              </a:buClr>
              <a:defRPr/>
            </a:lvl3pPr>
            <a:lvl4pPr indent="-114300" lvl="3" marL="1600200" rtl="0" algn="l">
              <a:spcBef>
                <a:spcPts val="360"/>
              </a:spcBef>
              <a:spcAft>
                <a:spcPts val="0"/>
              </a:spcAft>
              <a:buClr>
                <a:schemeClr val="dk1"/>
              </a:buClr>
              <a:defRPr/>
            </a:lvl4pPr>
            <a:lvl5pPr indent="-114300" lvl="4" marL="2057400" rtl="0" algn="l">
              <a:spcBef>
                <a:spcPts val="360"/>
              </a:spcBef>
              <a:spcAft>
                <a:spcPts val="0"/>
              </a:spcAft>
              <a:buClr>
                <a:schemeClr val="dk1"/>
              </a:buClr>
              <a:defRPr/>
            </a:lvl5pPr>
            <a:lvl6pPr indent="-114300" lvl="5" marL="2514600" rtl="0" algn="l">
              <a:spcBef>
                <a:spcPts val="360"/>
              </a:spcBef>
              <a:spcAft>
                <a:spcPts val="0"/>
              </a:spcAft>
              <a:buClr>
                <a:schemeClr val="dk1"/>
              </a:buClr>
              <a:defRPr/>
            </a:lvl6pPr>
            <a:lvl7pPr indent="-114300" lvl="6" marL="2971800" rtl="0" algn="l">
              <a:spcBef>
                <a:spcPts val="360"/>
              </a:spcBef>
              <a:spcAft>
                <a:spcPts val="0"/>
              </a:spcAft>
              <a:buClr>
                <a:schemeClr val="dk1"/>
              </a:buClr>
              <a:defRPr/>
            </a:lvl7pPr>
            <a:lvl8pPr indent="-114300" lvl="7" marL="3429000" rtl="0" algn="l">
              <a:spcBef>
                <a:spcPts val="360"/>
              </a:spcBef>
              <a:spcAft>
                <a:spcPts val="0"/>
              </a:spcAft>
              <a:buClr>
                <a:schemeClr val="dk1"/>
              </a:buClr>
              <a:defRPr/>
            </a:lvl8pPr>
            <a:lvl9pPr indent="-114300" lvl="8" marL="3886200" rtl="0" algn="l">
              <a:spcBef>
                <a:spcPts val="360"/>
              </a:spcBef>
              <a:spcAft>
                <a:spcPts val="0"/>
              </a:spcAft>
              <a:buClr>
                <a:schemeClr val="dk1"/>
              </a:buClr>
              <a:defRPr/>
            </a:lvl9pPr>
          </a:lstStyle>
          <a:p/>
        </p:txBody>
      </p:sp>
      <p:sp>
        <p:nvSpPr>
          <p:cNvPr id="20" name="Shape 20"/>
          <p:cNvSpPr txBox="1"/>
          <p:nvPr>
            <p:ph idx="10" type="dt"/>
          </p:nvPr>
        </p:nvSpPr>
        <p:spPr>
          <a:xfrm>
            <a:off x="457200" y="6245225"/>
            <a:ext cx="2133600" cy="476400"/>
          </a:xfrm>
          <a:prstGeom prst="rect">
            <a:avLst/>
          </a:prstGeom>
          <a:noFill/>
          <a:ln>
            <a:noFill/>
          </a:ln>
        </p:spPr>
        <p:txBody>
          <a:bodyPr anchorCtr="0" anchor="t"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21" name="Shape 21"/>
          <p:cNvSpPr txBox="1"/>
          <p:nvPr>
            <p:ph idx="11" type="ftr"/>
          </p:nvPr>
        </p:nvSpPr>
        <p:spPr>
          <a:xfrm>
            <a:off x="3124200" y="6245225"/>
            <a:ext cx="2895600" cy="476400"/>
          </a:xfrm>
          <a:prstGeom prst="rect">
            <a:avLst/>
          </a:prstGeom>
          <a:noFill/>
          <a:ln>
            <a:noFill/>
          </a:ln>
        </p:spPr>
        <p:txBody>
          <a:bodyPr anchorCtr="0" anchor="t"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22" name="Shape 22"/>
          <p:cNvSpPr txBox="1"/>
          <p:nvPr>
            <p:ph idx="12" type="sldNum"/>
          </p:nvPr>
        </p:nvSpPr>
        <p:spPr>
          <a:xfrm>
            <a:off x="6553200" y="6245225"/>
            <a:ext cx="2133600" cy="4764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عنوان المقطع">
    <p:spTree>
      <p:nvGrpSpPr>
        <p:cNvPr id="74" name="Shape 74"/>
        <p:cNvGrpSpPr/>
        <p:nvPr/>
      </p:nvGrpSpPr>
      <p:grpSpPr>
        <a:xfrm>
          <a:off x="0" y="0"/>
          <a:ext cx="0" cy="0"/>
          <a:chOff x="0" y="0"/>
          <a:chExt cx="0" cy="0"/>
        </a:xfrm>
      </p:grpSpPr>
      <p:sp>
        <p:nvSpPr>
          <p:cNvPr id="75" name="Shape 75"/>
          <p:cNvSpPr txBox="1"/>
          <p:nvPr>
            <p:ph type="title"/>
          </p:nvPr>
        </p:nvSpPr>
        <p:spPr>
          <a:xfrm>
            <a:off x="722312" y="4406900"/>
            <a:ext cx="7772400" cy="1362000"/>
          </a:xfrm>
          <a:prstGeom prst="rect">
            <a:avLst/>
          </a:prstGeom>
          <a:noFill/>
          <a:ln>
            <a:noFill/>
          </a:ln>
        </p:spPr>
        <p:txBody>
          <a:bodyPr anchorCtr="0" anchor="t" bIns="91425" lIns="91425" rIns="91425" tIns="91425"/>
          <a:lstStyle>
            <a:lvl1pPr indent="0" lvl="0" marL="0" rtl="0" algn="r">
              <a:spcBef>
                <a:spcPts val="0"/>
              </a:spcBef>
              <a:spcAft>
                <a:spcPts val="0"/>
              </a:spcAft>
              <a:buNone/>
              <a:defRPr b="1" sz="4000" cap="none"/>
            </a:lvl1pPr>
            <a:lvl2pPr indent="0" lvl="1" marL="0" rtl="0" algn="ctr">
              <a:spcBef>
                <a:spcPts val="0"/>
              </a:spcBef>
              <a:spcAft>
                <a:spcPts val="0"/>
              </a:spcAft>
              <a:buNone/>
              <a:defRPr/>
            </a:lvl2pPr>
            <a:lvl3pPr indent="0" lvl="2" marL="0" rtl="0" algn="ctr">
              <a:spcBef>
                <a:spcPts val="0"/>
              </a:spcBef>
              <a:spcAft>
                <a:spcPts val="0"/>
              </a:spcAft>
              <a:buNone/>
              <a:defRPr/>
            </a:lvl3pPr>
            <a:lvl4pPr indent="0" lvl="3" marL="0" rtl="0" algn="ctr">
              <a:spcBef>
                <a:spcPts val="0"/>
              </a:spcBef>
              <a:spcAft>
                <a:spcPts val="0"/>
              </a:spcAft>
              <a:buNone/>
              <a:defRPr/>
            </a:lvl4pPr>
            <a:lvl5pPr indent="0" lvl="4" marL="0" rtl="0" algn="ctr">
              <a:spcBef>
                <a:spcPts val="0"/>
              </a:spcBef>
              <a:spcAft>
                <a:spcPts val="0"/>
              </a:spcAft>
              <a:buNone/>
              <a:defRPr/>
            </a:lvl5pPr>
            <a:lvl6pPr indent="0" lvl="5" marL="457200" rtl="0" algn="ctr">
              <a:spcBef>
                <a:spcPts val="0"/>
              </a:spcBef>
              <a:spcAft>
                <a:spcPts val="0"/>
              </a:spcAft>
              <a:buNone/>
              <a:defRPr/>
            </a:lvl6pPr>
            <a:lvl7pPr indent="0" lvl="6" marL="914400" rtl="0" algn="ctr">
              <a:spcBef>
                <a:spcPts val="0"/>
              </a:spcBef>
              <a:spcAft>
                <a:spcPts val="0"/>
              </a:spcAft>
              <a:buNone/>
              <a:defRPr/>
            </a:lvl7pPr>
            <a:lvl8pPr indent="0" lvl="7" marL="1371600" rtl="0" algn="ctr">
              <a:spcBef>
                <a:spcPts val="0"/>
              </a:spcBef>
              <a:spcAft>
                <a:spcPts val="0"/>
              </a:spcAft>
              <a:buNone/>
              <a:defRPr/>
            </a:lvl8pPr>
            <a:lvl9pPr indent="0" lvl="8" marL="1828800" rtl="0" algn="ctr">
              <a:spcBef>
                <a:spcPts val="0"/>
              </a:spcBef>
              <a:spcAft>
                <a:spcPts val="0"/>
              </a:spcAft>
              <a:buNone/>
              <a:defRPr/>
            </a:lvl9pPr>
          </a:lstStyle>
          <a:p/>
        </p:txBody>
      </p:sp>
      <p:sp>
        <p:nvSpPr>
          <p:cNvPr id="76" name="Shape 76"/>
          <p:cNvSpPr txBox="1"/>
          <p:nvPr>
            <p:ph idx="1" type="body"/>
          </p:nvPr>
        </p:nvSpPr>
        <p:spPr>
          <a:xfrm>
            <a:off x="722312" y="2906713"/>
            <a:ext cx="7772400" cy="1500300"/>
          </a:xfrm>
          <a:prstGeom prst="rect">
            <a:avLst/>
          </a:prstGeom>
          <a:noFill/>
          <a:ln>
            <a:noFill/>
          </a:ln>
        </p:spPr>
        <p:txBody>
          <a:bodyPr anchorCtr="0" anchor="b" bIns="91425" lIns="91425" rIns="91425" tIns="91425"/>
          <a:lstStyle>
            <a:lvl1pPr indent="0" lvl="0" marL="0" rtl="0" algn="l">
              <a:spcBef>
                <a:spcPts val="400"/>
              </a:spcBef>
              <a:spcAft>
                <a:spcPts val="0"/>
              </a:spcAft>
              <a:buClr>
                <a:schemeClr val="dk1"/>
              </a:buClr>
              <a:buFont typeface="Arial"/>
              <a:buNone/>
              <a:defRPr sz="2000"/>
            </a:lvl1pPr>
            <a:lvl2pPr indent="0" lvl="1" marL="457200" rtl="0" algn="l">
              <a:spcBef>
                <a:spcPts val="360"/>
              </a:spcBef>
              <a:spcAft>
                <a:spcPts val="0"/>
              </a:spcAft>
              <a:buClr>
                <a:schemeClr val="dk1"/>
              </a:buClr>
              <a:buFont typeface="Arial"/>
              <a:buNone/>
              <a:defRPr sz="1800"/>
            </a:lvl2pPr>
            <a:lvl3pPr indent="0" lvl="2" marL="914400" rtl="0" algn="l">
              <a:spcBef>
                <a:spcPts val="320"/>
              </a:spcBef>
              <a:spcAft>
                <a:spcPts val="0"/>
              </a:spcAft>
              <a:buClr>
                <a:schemeClr val="dk1"/>
              </a:buClr>
              <a:buFont typeface="Arial"/>
              <a:buNone/>
              <a:defRPr sz="1600"/>
            </a:lvl3pPr>
            <a:lvl4pPr indent="0" lvl="3" marL="1371600" rtl="0" algn="l">
              <a:spcBef>
                <a:spcPts val="280"/>
              </a:spcBef>
              <a:spcAft>
                <a:spcPts val="0"/>
              </a:spcAft>
              <a:buClr>
                <a:schemeClr val="dk1"/>
              </a:buClr>
              <a:buFont typeface="Arial"/>
              <a:buNone/>
              <a:defRPr sz="1400"/>
            </a:lvl4pPr>
            <a:lvl5pPr indent="0" lvl="4" marL="1828800" rtl="0" algn="l">
              <a:spcBef>
                <a:spcPts val="280"/>
              </a:spcBef>
              <a:spcAft>
                <a:spcPts val="0"/>
              </a:spcAft>
              <a:buClr>
                <a:schemeClr val="dk1"/>
              </a:buClr>
              <a:buFont typeface="Arial"/>
              <a:buNone/>
              <a:defRPr sz="1400"/>
            </a:lvl5pPr>
            <a:lvl6pPr indent="0" lvl="5" marL="2286000" rtl="0" algn="l">
              <a:spcBef>
                <a:spcPts val="280"/>
              </a:spcBef>
              <a:spcAft>
                <a:spcPts val="0"/>
              </a:spcAft>
              <a:buClr>
                <a:schemeClr val="dk1"/>
              </a:buClr>
              <a:buFont typeface="Arial"/>
              <a:buNone/>
              <a:defRPr sz="1400"/>
            </a:lvl6pPr>
            <a:lvl7pPr indent="0" lvl="6" marL="2743200" rtl="0" algn="l">
              <a:spcBef>
                <a:spcPts val="280"/>
              </a:spcBef>
              <a:spcAft>
                <a:spcPts val="0"/>
              </a:spcAft>
              <a:buClr>
                <a:schemeClr val="dk1"/>
              </a:buClr>
              <a:buFont typeface="Arial"/>
              <a:buNone/>
              <a:defRPr sz="1400"/>
            </a:lvl7pPr>
            <a:lvl8pPr indent="0" lvl="7" marL="3200400" rtl="0" algn="l">
              <a:spcBef>
                <a:spcPts val="280"/>
              </a:spcBef>
              <a:spcAft>
                <a:spcPts val="0"/>
              </a:spcAft>
              <a:buClr>
                <a:schemeClr val="dk1"/>
              </a:buClr>
              <a:buFont typeface="Arial"/>
              <a:buNone/>
              <a:defRPr sz="1400"/>
            </a:lvl8pPr>
            <a:lvl9pPr indent="0" lvl="8" marL="3657600" rtl="0" algn="l">
              <a:spcBef>
                <a:spcPts val="280"/>
              </a:spcBef>
              <a:spcAft>
                <a:spcPts val="0"/>
              </a:spcAft>
              <a:buClr>
                <a:schemeClr val="dk1"/>
              </a:buClr>
              <a:buFont typeface="Arial"/>
              <a:buNone/>
              <a:defRPr sz="1400"/>
            </a:lvl9pPr>
          </a:lstStyle>
          <a:p/>
        </p:txBody>
      </p:sp>
      <p:sp>
        <p:nvSpPr>
          <p:cNvPr id="77" name="Shape 77"/>
          <p:cNvSpPr txBox="1"/>
          <p:nvPr>
            <p:ph idx="10" type="dt"/>
          </p:nvPr>
        </p:nvSpPr>
        <p:spPr>
          <a:xfrm>
            <a:off x="457200" y="6245225"/>
            <a:ext cx="2133600" cy="476400"/>
          </a:xfrm>
          <a:prstGeom prst="rect">
            <a:avLst/>
          </a:prstGeom>
          <a:noFill/>
          <a:ln>
            <a:noFill/>
          </a:ln>
        </p:spPr>
        <p:txBody>
          <a:bodyPr anchorCtr="0" anchor="t"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78" name="Shape 78"/>
          <p:cNvSpPr txBox="1"/>
          <p:nvPr>
            <p:ph idx="11" type="ftr"/>
          </p:nvPr>
        </p:nvSpPr>
        <p:spPr>
          <a:xfrm>
            <a:off x="3124200" y="6245225"/>
            <a:ext cx="2895600" cy="476400"/>
          </a:xfrm>
          <a:prstGeom prst="rect">
            <a:avLst/>
          </a:prstGeom>
          <a:noFill/>
          <a:ln>
            <a:noFill/>
          </a:ln>
        </p:spPr>
        <p:txBody>
          <a:bodyPr anchorCtr="0" anchor="t"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79" name="Shape 79"/>
          <p:cNvSpPr txBox="1"/>
          <p:nvPr>
            <p:ph idx="12" type="sldNum"/>
          </p:nvPr>
        </p:nvSpPr>
        <p:spPr>
          <a:xfrm>
            <a:off x="6553200" y="6245225"/>
            <a:ext cx="2133600" cy="4764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شريحة عنوان">
    <p:spTree>
      <p:nvGrpSpPr>
        <p:cNvPr id="80" name="Shape 80"/>
        <p:cNvGrpSpPr/>
        <p:nvPr/>
      </p:nvGrpSpPr>
      <p:grpSpPr>
        <a:xfrm>
          <a:off x="0" y="0"/>
          <a:ext cx="0" cy="0"/>
          <a:chOff x="0" y="0"/>
          <a:chExt cx="0" cy="0"/>
        </a:xfrm>
      </p:grpSpPr>
      <p:sp>
        <p:nvSpPr>
          <p:cNvPr id="81" name="Shape 81"/>
          <p:cNvSpPr txBox="1"/>
          <p:nvPr>
            <p:ph type="ctrTitle"/>
          </p:nvPr>
        </p:nvSpPr>
        <p:spPr>
          <a:xfrm>
            <a:off x="685800" y="2130425"/>
            <a:ext cx="7772400" cy="1470000"/>
          </a:xfrm>
          <a:prstGeom prst="rect">
            <a:avLst/>
          </a:prstGeom>
          <a:noFill/>
          <a:ln>
            <a:noFill/>
          </a:ln>
        </p:spPr>
        <p:txBody>
          <a:bodyPr anchorCtr="0" anchor="ctr" bIns="91425" lIns="91425" rIns="91425" tIns="91425"/>
          <a:lstStyle>
            <a:lvl1pPr indent="0" lvl="0" marL="0" rtl="0" algn="ctr">
              <a:spcBef>
                <a:spcPts val="0"/>
              </a:spcBef>
              <a:spcAft>
                <a:spcPts val="0"/>
              </a:spcAft>
              <a:buNone/>
              <a:defRPr/>
            </a:lvl1pPr>
            <a:lvl2pPr indent="0" lvl="1" marL="0" rtl="0" algn="ctr">
              <a:spcBef>
                <a:spcPts val="0"/>
              </a:spcBef>
              <a:spcAft>
                <a:spcPts val="0"/>
              </a:spcAft>
              <a:buNone/>
              <a:defRPr/>
            </a:lvl2pPr>
            <a:lvl3pPr indent="0" lvl="2" marL="0" rtl="0" algn="ctr">
              <a:spcBef>
                <a:spcPts val="0"/>
              </a:spcBef>
              <a:spcAft>
                <a:spcPts val="0"/>
              </a:spcAft>
              <a:buNone/>
              <a:defRPr/>
            </a:lvl3pPr>
            <a:lvl4pPr indent="0" lvl="3" marL="0" rtl="0" algn="ctr">
              <a:spcBef>
                <a:spcPts val="0"/>
              </a:spcBef>
              <a:spcAft>
                <a:spcPts val="0"/>
              </a:spcAft>
              <a:buNone/>
              <a:defRPr/>
            </a:lvl4pPr>
            <a:lvl5pPr indent="0" lvl="4" marL="0" rtl="0" algn="ctr">
              <a:spcBef>
                <a:spcPts val="0"/>
              </a:spcBef>
              <a:spcAft>
                <a:spcPts val="0"/>
              </a:spcAft>
              <a:buNone/>
              <a:defRPr/>
            </a:lvl5pPr>
            <a:lvl6pPr indent="0" lvl="5" marL="457200" rtl="0" algn="ctr">
              <a:spcBef>
                <a:spcPts val="0"/>
              </a:spcBef>
              <a:spcAft>
                <a:spcPts val="0"/>
              </a:spcAft>
              <a:buNone/>
              <a:defRPr/>
            </a:lvl6pPr>
            <a:lvl7pPr indent="0" lvl="6" marL="914400" rtl="0" algn="ctr">
              <a:spcBef>
                <a:spcPts val="0"/>
              </a:spcBef>
              <a:spcAft>
                <a:spcPts val="0"/>
              </a:spcAft>
              <a:buNone/>
              <a:defRPr/>
            </a:lvl7pPr>
            <a:lvl8pPr indent="0" lvl="7" marL="1371600" rtl="0" algn="ctr">
              <a:spcBef>
                <a:spcPts val="0"/>
              </a:spcBef>
              <a:spcAft>
                <a:spcPts val="0"/>
              </a:spcAft>
              <a:buNone/>
              <a:defRPr/>
            </a:lvl8pPr>
            <a:lvl9pPr indent="0" lvl="8" marL="1828800" rtl="0" algn="ctr">
              <a:spcBef>
                <a:spcPts val="0"/>
              </a:spcBef>
              <a:spcAft>
                <a:spcPts val="0"/>
              </a:spcAft>
              <a:buNone/>
              <a:defRPr/>
            </a:lvl9pPr>
          </a:lstStyle>
          <a:p/>
        </p:txBody>
      </p:sp>
      <p:sp>
        <p:nvSpPr>
          <p:cNvPr id="82" name="Shape 82"/>
          <p:cNvSpPr txBox="1"/>
          <p:nvPr>
            <p:ph idx="1" type="subTitle"/>
          </p:nvPr>
        </p:nvSpPr>
        <p:spPr>
          <a:xfrm>
            <a:off x="1371600" y="3886200"/>
            <a:ext cx="6400800" cy="1752600"/>
          </a:xfrm>
          <a:prstGeom prst="rect">
            <a:avLst/>
          </a:prstGeom>
          <a:noFill/>
          <a:ln>
            <a:noFill/>
          </a:ln>
        </p:spPr>
        <p:txBody>
          <a:bodyPr anchorCtr="0" anchor="t" bIns="91425" lIns="91425" rIns="91425" tIns="91425"/>
          <a:lstStyle>
            <a:lvl1pPr indent="0" lvl="0" marL="0" rtl="0" algn="ctr">
              <a:spcBef>
                <a:spcPts val="640"/>
              </a:spcBef>
              <a:spcAft>
                <a:spcPts val="0"/>
              </a:spcAft>
              <a:buClr>
                <a:schemeClr val="dk1"/>
              </a:buClr>
              <a:buFont typeface="Arial"/>
              <a:buNone/>
              <a:defRPr/>
            </a:lvl1pPr>
            <a:lvl2pPr indent="0" lvl="1" marL="457200" rtl="0" algn="ctr">
              <a:spcBef>
                <a:spcPts val="560"/>
              </a:spcBef>
              <a:spcAft>
                <a:spcPts val="0"/>
              </a:spcAft>
              <a:buClr>
                <a:schemeClr val="dk1"/>
              </a:buClr>
              <a:buFont typeface="Arial"/>
              <a:buNone/>
              <a:defRPr/>
            </a:lvl2pPr>
            <a:lvl3pPr indent="0" lvl="2" marL="914400" rtl="0" algn="ctr">
              <a:spcBef>
                <a:spcPts val="480"/>
              </a:spcBef>
              <a:spcAft>
                <a:spcPts val="0"/>
              </a:spcAft>
              <a:buClr>
                <a:schemeClr val="dk1"/>
              </a:buClr>
              <a:buFont typeface="Arial"/>
              <a:buNone/>
              <a:defRPr/>
            </a:lvl3pPr>
            <a:lvl4pPr indent="0" lvl="3" marL="1371600" rtl="0" algn="ctr">
              <a:spcBef>
                <a:spcPts val="400"/>
              </a:spcBef>
              <a:spcAft>
                <a:spcPts val="0"/>
              </a:spcAft>
              <a:buClr>
                <a:schemeClr val="dk1"/>
              </a:buClr>
              <a:buFont typeface="Arial"/>
              <a:buNone/>
              <a:defRPr/>
            </a:lvl4pPr>
            <a:lvl5pPr indent="0" lvl="4" marL="1828800" rtl="0" algn="ctr">
              <a:spcBef>
                <a:spcPts val="400"/>
              </a:spcBef>
              <a:spcAft>
                <a:spcPts val="0"/>
              </a:spcAft>
              <a:buClr>
                <a:schemeClr val="dk1"/>
              </a:buClr>
              <a:buFont typeface="Arial"/>
              <a:buNone/>
              <a:defRPr/>
            </a:lvl5pPr>
            <a:lvl6pPr indent="0" lvl="5" marL="2286000" rtl="0" algn="ctr">
              <a:spcBef>
                <a:spcPts val="400"/>
              </a:spcBef>
              <a:spcAft>
                <a:spcPts val="0"/>
              </a:spcAft>
              <a:buClr>
                <a:schemeClr val="dk1"/>
              </a:buClr>
              <a:buFont typeface="Arial"/>
              <a:buNone/>
              <a:defRPr/>
            </a:lvl6pPr>
            <a:lvl7pPr indent="0" lvl="6" marL="2743200" rtl="0" algn="ctr">
              <a:spcBef>
                <a:spcPts val="400"/>
              </a:spcBef>
              <a:spcAft>
                <a:spcPts val="0"/>
              </a:spcAft>
              <a:buClr>
                <a:schemeClr val="dk1"/>
              </a:buClr>
              <a:buFont typeface="Arial"/>
              <a:buNone/>
              <a:defRPr/>
            </a:lvl7pPr>
            <a:lvl8pPr indent="0" lvl="7" marL="3200400" rtl="0" algn="ctr">
              <a:spcBef>
                <a:spcPts val="400"/>
              </a:spcBef>
              <a:spcAft>
                <a:spcPts val="0"/>
              </a:spcAft>
              <a:buClr>
                <a:schemeClr val="dk1"/>
              </a:buClr>
              <a:buFont typeface="Arial"/>
              <a:buNone/>
              <a:defRPr/>
            </a:lvl8pPr>
            <a:lvl9pPr indent="0" lvl="8" marL="3657600" rtl="0" algn="ctr">
              <a:spcBef>
                <a:spcPts val="400"/>
              </a:spcBef>
              <a:spcAft>
                <a:spcPts val="0"/>
              </a:spcAft>
              <a:buClr>
                <a:schemeClr val="dk1"/>
              </a:buClr>
              <a:buFont typeface="Arial"/>
              <a:buNone/>
              <a:defRPr/>
            </a:lvl9pPr>
          </a:lstStyle>
          <a:p/>
        </p:txBody>
      </p:sp>
      <p:sp>
        <p:nvSpPr>
          <p:cNvPr id="83" name="Shape 83"/>
          <p:cNvSpPr txBox="1"/>
          <p:nvPr>
            <p:ph idx="10" type="dt"/>
          </p:nvPr>
        </p:nvSpPr>
        <p:spPr>
          <a:xfrm>
            <a:off x="457200" y="6245225"/>
            <a:ext cx="2133600" cy="476400"/>
          </a:xfrm>
          <a:prstGeom prst="rect">
            <a:avLst/>
          </a:prstGeom>
          <a:noFill/>
          <a:ln>
            <a:noFill/>
          </a:ln>
        </p:spPr>
        <p:txBody>
          <a:bodyPr anchorCtr="0" anchor="t"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84" name="Shape 84"/>
          <p:cNvSpPr txBox="1"/>
          <p:nvPr>
            <p:ph idx="11" type="ftr"/>
          </p:nvPr>
        </p:nvSpPr>
        <p:spPr>
          <a:xfrm>
            <a:off x="3124200" y="6245225"/>
            <a:ext cx="2895600" cy="476400"/>
          </a:xfrm>
          <a:prstGeom prst="rect">
            <a:avLst/>
          </a:prstGeom>
          <a:noFill/>
          <a:ln>
            <a:noFill/>
          </a:ln>
        </p:spPr>
        <p:txBody>
          <a:bodyPr anchorCtr="0" anchor="t"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85" name="Shape 85"/>
          <p:cNvSpPr txBox="1"/>
          <p:nvPr>
            <p:ph idx="12" type="sldNum"/>
          </p:nvPr>
        </p:nvSpPr>
        <p:spPr>
          <a:xfrm>
            <a:off x="6553200" y="6245225"/>
            <a:ext cx="2133600" cy="4764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فارغ">
    <p:spTree>
      <p:nvGrpSpPr>
        <p:cNvPr id="94" name="Shape 94"/>
        <p:cNvGrpSpPr/>
        <p:nvPr/>
      </p:nvGrpSpPr>
      <p:grpSpPr>
        <a:xfrm>
          <a:off x="0" y="0"/>
          <a:ext cx="0" cy="0"/>
          <a:chOff x="0" y="0"/>
          <a:chExt cx="0" cy="0"/>
        </a:xfrm>
      </p:grpSpPr>
      <p:sp>
        <p:nvSpPr>
          <p:cNvPr id="95" name="Shape 95"/>
          <p:cNvSpPr txBox="1"/>
          <p:nvPr>
            <p:ph idx="10" type="dt"/>
          </p:nvPr>
        </p:nvSpPr>
        <p:spPr>
          <a:xfrm>
            <a:off x="1162050" y="6243637"/>
            <a:ext cx="1905000" cy="457199"/>
          </a:xfrm>
          <a:prstGeom prst="rect">
            <a:avLst/>
          </a:prstGeom>
          <a:noFill/>
          <a:ln>
            <a:noFill/>
          </a:ln>
        </p:spPr>
        <p:txBody>
          <a:bodyPr anchorCtr="0" anchor="b"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96" name="Shape 96"/>
          <p:cNvSpPr txBox="1"/>
          <p:nvPr>
            <p:ph idx="11" type="ftr"/>
          </p:nvPr>
        </p:nvSpPr>
        <p:spPr>
          <a:xfrm>
            <a:off x="3657600" y="6243637"/>
            <a:ext cx="2895600" cy="457199"/>
          </a:xfrm>
          <a:prstGeom prst="rect">
            <a:avLst/>
          </a:prstGeom>
          <a:noFill/>
          <a:ln>
            <a:noFill/>
          </a:ln>
        </p:spPr>
        <p:txBody>
          <a:bodyPr anchorCtr="0" anchor="b"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97" name="Shape 97"/>
          <p:cNvSpPr txBox="1"/>
          <p:nvPr>
            <p:ph idx="12" type="sldNum"/>
          </p:nvPr>
        </p:nvSpPr>
        <p:spPr>
          <a:xfrm>
            <a:off x="7042150" y="6243637"/>
            <a:ext cx="1905000" cy="45719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fld id="{00000000-1234-1234-1234-123412341234}" type="slidenum">
              <a:rPr b="0" i="0" lang="en-US" sz="1400" u="none">
                <a:solidFill>
                  <a:schemeClr val="dk1"/>
                </a:solidFill>
                <a:latin typeface="Tahoma"/>
                <a:ea typeface="Tahoma"/>
                <a:cs typeface="Tahoma"/>
                <a:sym typeface="Tahoma"/>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عنوان ومحتوى">
    <p:spTree>
      <p:nvGrpSpPr>
        <p:cNvPr id="98" name="Shape 98"/>
        <p:cNvGrpSpPr/>
        <p:nvPr/>
      </p:nvGrpSpPr>
      <p:grpSpPr>
        <a:xfrm>
          <a:off x="0" y="0"/>
          <a:ext cx="0" cy="0"/>
          <a:chOff x="0" y="0"/>
          <a:chExt cx="0" cy="0"/>
        </a:xfrm>
      </p:grpSpPr>
      <p:sp>
        <p:nvSpPr>
          <p:cNvPr id="99" name="Shape 99"/>
          <p:cNvSpPr txBox="1"/>
          <p:nvPr>
            <p:ph type="title"/>
          </p:nvPr>
        </p:nvSpPr>
        <p:spPr>
          <a:xfrm>
            <a:off x="457200" y="274636"/>
            <a:ext cx="8229600" cy="1143000"/>
          </a:xfrm>
          <a:prstGeom prst="rect">
            <a:avLst/>
          </a:prstGeom>
          <a:noFill/>
          <a:ln>
            <a:noFill/>
          </a:ln>
        </p:spPr>
        <p:txBody>
          <a:bodyPr anchorCtr="0" anchor="ctr" bIns="91425" lIns="91425" rIns="91425" tIns="91425"/>
          <a:lstStyle>
            <a:lvl1pPr indent="0" lvl="0" marL="0" rtl="0" algn="l">
              <a:spcBef>
                <a:spcPts val="0"/>
              </a:spcBef>
              <a:spcAft>
                <a:spcPts val="0"/>
              </a:spcAft>
              <a:buNone/>
              <a:defRPr/>
            </a:lvl1pPr>
            <a:lvl2pPr indent="0" lvl="1" marL="0" rtl="0" algn="l">
              <a:spcBef>
                <a:spcPts val="0"/>
              </a:spcBef>
              <a:spcAft>
                <a:spcPts val="0"/>
              </a:spcAft>
              <a:buNone/>
              <a:defRPr/>
            </a:lvl2pPr>
            <a:lvl3pPr indent="0" lvl="2" marL="0" rtl="0" algn="l">
              <a:spcBef>
                <a:spcPts val="0"/>
              </a:spcBef>
              <a:spcAft>
                <a:spcPts val="0"/>
              </a:spcAft>
              <a:buNone/>
              <a:defRPr/>
            </a:lvl3pPr>
            <a:lvl4pPr indent="0" lvl="3" marL="0" rtl="0" algn="l">
              <a:spcBef>
                <a:spcPts val="0"/>
              </a:spcBef>
              <a:spcAft>
                <a:spcPts val="0"/>
              </a:spcAft>
              <a:buNone/>
              <a:defRPr/>
            </a:lvl4pPr>
            <a:lvl5pPr indent="0" lvl="4" marL="0" rtl="0" algn="l">
              <a:spcBef>
                <a:spcPts val="0"/>
              </a:spcBef>
              <a:spcAft>
                <a:spcPts val="0"/>
              </a:spcAft>
              <a:buNone/>
              <a:defRPr/>
            </a:lvl5pPr>
            <a:lvl6pPr indent="0" lvl="5" marL="457200" rtl="0" algn="l">
              <a:spcBef>
                <a:spcPts val="0"/>
              </a:spcBef>
              <a:spcAft>
                <a:spcPts val="0"/>
              </a:spcAft>
              <a:buNone/>
              <a:defRPr/>
            </a:lvl6pPr>
            <a:lvl7pPr indent="0" lvl="6" marL="914400" rtl="0" algn="l">
              <a:spcBef>
                <a:spcPts val="0"/>
              </a:spcBef>
              <a:spcAft>
                <a:spcPts val="0"/>
              </a:spcAft>
              <a:buNone/>
              <a:defRPr/>
            </a:lvl7pPr>
            <a:lvl8pPr indent="0" lvl="7" marL="1371600" rtl="0" algn="l">
              <a:spcBef>
                <a:spcPts val="0"/>
              </a:spcBef>
              <a:spcAft>
                <a:spcPts val="0"/>
              </a:spcAft>
              <a:buNone/>
              <a:defRPr/>
            </a:lvl8pPr>
            <a:lvl9pPr indent="0" lvl="8" marL="1828800" rtl="0" algn="l">
              <a:spcBef>
                <a:spcPts val="0"/>
              </a:spcBef>
              <a:spcAft>
                <a:spcPts val="0"/>
              </a:spcAft>
              <a:buNone/>
              <a:defRPr/>
            </a:lvl9pPr>
          </a:lstStyle>
          <a:p/>
        </p:txBody>
      </p:sp>
      <p:sp>
        <p:nvSpPr>
          <p:cNvPr id="100" name="Shape 100"/>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228600" lvl="0" marL="342900" rtl="0" algn="l">
              <a:spcBef>
                <a:spcPts val="360"/>
              </a:spcBef>
              <a:spcAft>
                <a:spcPts val="0"/>
              </a:spcAft>
              <a:defRPr/>
            </a:lvl1pPr>
            <a:lvl2pPr indent="-171450" lvl="1" marL="742950" rtl="0" algn="l">
              <a:spcBef>
                <a:spcPts val="360"/>
              </a:spcBef>
              <a:spcAft>
                <a:spcPts val="0"/>
              </a:spcAft>
              <a:defRPr/>
            </a:lvl2pPr>
            <a:lvl3pPr indent="-114300" lvl="2" marL="1143000" rtl="0" algn="l">
              <a:spcBef>
                <a:spcPts val="360"/>
              </a:spcBef>
              <a:spcAft>
                <a:spcPts val="0"/>
              </a:spcAft>
              <a:defRPr/>
            </a:lvl3pPr>
            <a:lvl4pPr indent="-114300" lvl="3" marL="1600200" rtl="0" algn="l">
              <a:spcBef>
                <a:spcPts val="360"/>
              </a:spcBef>
              <a:spcAft>
                <a:spcPts val="0"/>
              </a:spcAft>
              <a:defRPr/>
            </a:lvl4pPr>
            <a:lvl5pPr indent="-114300" lvl="4" marL="2057400" rtl="0" algn="l">
              <a:spcBef>
                <a:spcPts val="360"/>
              </a:spcBef>
              <a:spcAft>
                <a:spcPts val="0"/>
              </a:spcAft>
              <a:defRPr/>
            </a:lvl5pPr>
            <a:lvl6pPr indent="-114300" lvl="5" marL="2514600" rtl="0" algn="l">
              <a:spcBef>
                <a:spcPts val="360"/>
              </a:spcBef>
              <a:spcAft>
                <a:spcPts val="0"/>
              </a:spcAft>
              <a:defRPr/>
            </a:lvl6pPr>
            <a:lvl7pPr indent="-114300" lvl="6" marL="2971800" rtl="0" algn="l">
              <a:spcBef>
                <a:spcPts val="360"/>
              </a:spcBef>
              <a:spcAft>
                <a:spcPts val="0"/>
              </a:spcAft>
              <a:defRPr/>
            </a:lvl7pPr>
            <a:lvl8pPr indent="-114300" lvl="7" marL="3429000" rtl="0" algn="l">
              <a:spcBef>
                <a:spcPts val="360"/>
              </a:spcBef>
              <a:spcAft>
                <a:spcPts val="0"/>
              </a:spcAft>
              <a:defRPr/>
            </a:lvl8pPr>
            <a:lvl9pPr indent="-114300" lvl="8" marL="3886200" rtl="0" algn="l">
              <a:spcBef>
                <a:spcPts val="360"/>
              </a:spcBef>
              <a:spcAft>
                <a:spcPts val="0"/>
              </a:spcAft>
              <a:defRPr/>
            </a:lvl9pPr>
          </a:lstStyle>
          <a:p/>
        </p:txBody>
      </p:sp>
      <p:sp>
        <p:nvSpPr>
          <p:cNvPr id="101" name="Shape 101"/>
          <p:cNvSpPr txBox="1"/>
          <p:nvPr>
            <p:ph idx="10" type="dt"/>
          </p:nvPr>
        </p:nvSpPr>
        <p:spPr>
          <a:xfrm>
            <a:off x="1162050" y="6243637"/>
            <a:ext cx="1905000" cy="457199"/>
          </a:xfrm>
          <a:prstGeom prst="rect">
            <a:avLst/>
          </a:prstGeom>
          <a:noFill/>
          <a:ln>
            <a:noFill/>
          </a:ln>
        </p:spPr>
        <p:txBody>
          <a:bodyPr anchorCtr="0" anchor="b"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102" name="Shape 102"/>
          <p:cNvSpPr txBox="1"/>
          <p:nvPr>
            <p:ph idx="11" type="ftr"/>
          </p:nvPr>
        </p:nvSpPr>
        <p:spPr>
          <a:xfrm>
            <a:off x="3657600" y="6243637"/>
            <a:ext cx="2895600" cy="457199"/>
          </a:xfrm>
          <a:prstGeom prst="rect">
            <a:avLst/>
          </a:prstGeom>
          <a:noFill/>
          <a:ln>
            <a:noFill/>
          </a:ln>
        </p:spPr>
        <p:txBody>
          <a:bodyPr anchorCtr="0" anchor="b"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103" name="Shape 103"/>
          <p:cNvSpPr txBox="1"/>
          <p:nvPr>
            <p:ph idx="12" type="sldNum"/>
          </p:nvPr>
        </p:nvSpPr>
        <p:spPr>
          <a:xfrm>
            <a:off x="7042150" y="6243637"/>
            <a:ext cx="1905000" cy="45719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fld id="{00000000-1234-1234-1234-123412341234}" type="slidenum">
              <a:rPr b="0" i="0" lang="en-US" sz="1400" u="none">
                <a:solidFill>
                  <a:schemeClr val="dk1"/>
                </a:solidFill>
                <a:latin typeface="Tahoma"/>
                <a:ea typeface="Tahoma"/>
                <a:cs typeface="Tahoma"/>
                <a:sym typeface="Tahoma"/>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عنوان ونص عموديان">
    <p:spTree>
      <p:nvGrpSpPr>
        <p:cNvPr id="104" name="Shape 104"/>
        <p:cNvGrpSpPr/>
        <p:nvPr/>
      </p:nvGrpSpPr>
      <p:grpSpPr>
        <a:xfrm>
          <a:off x="0" y="0"/>
          <a:ext cx="0" cy="0"/>
          <a:chOff x="0" y="0"/>
          <a:chExt cx="0" cy="0"/>
        </a:xfrm>
      </p:grpSpPr>
      <p:sp>
        <p:nvSpPr>
          <p:cNvPr id="105" name="Shape 105"/>
          <p:cNvSpPr txBox="1"/>
          <p:nvPr>
            <p:ph type="title"/>
          </p:nvPr>
        </p:nvSpPr>
        <p:spPr>
          <a:xfrm rot="5400000">
            <a:off x="4732350" y="2171688"/>
            <a:ext cx="5851500" cy="2057400"/>
          </a:xfrm>
          <a:prstGeom prst="rect">
            <a:avLst/>
          </a:prstGeom>
          <a:noFill/>
          <a:ln>
            <a:noFill/>
          </a:ln>
        </p:spPr>
        <p:txBody>
          <a:bodyPr anchorCtr="0" anchor="ctr" bIns="91425" lIns="91425" rIns="91425" tIns="91425"/>
          <a:lstStyle>
            <a:lvl1pPr indent="0" lvl="0" marL="0" rtl="0" algn="l">
              <a:spcBef>
                <a:spcPts val="0"/>
              </a:spcBef>
              <a:spcAft>
                <a:spcPts val="0"/>
              </a:spcAft>
              <a:buNone/>
              <a:defRPr/>
            </a:lvl1pPr>
            <a:lvl2pPr indent="0" lvl="1" marL="0" rtl="0" algn="l">
              <a:spcBef>
                <a:spcPts val="0"/>
              </a:spcBef>
              <a:spcAft>
                <a:spcPts val="0"/>
              </a:spcAft>
              <a:buNone/>
              <a:defRPr/>
            </a:lvl2pPr>
            <a:lvl3pPr indent="0" lvl="2" marL="0" rtl="0" algn="l">
              <a:spcBef>
                <a:spcPts val="0"/>
              </a:spcBef>
              <a:spcAft>
                <a:spcPts val="0"/>
              </a:spcAft>
              <a:buNone/>
              <a:defRPr/>
            </a:lvl3pPr>
            <a:lvl4pPr indent="0" lvl="3" marL="0" rtl="0" algn="l">
              <a:spcBef>
                <a:spcPts val="0"/>
              </a:spcBef>
              <a:spcAft>
                <a:spcPts val="0"/>
              </a:spcAft>
              <a:buNone/>
              <a:defRPr/>
            </a:lvl4pPr>
            <a:lvl5pPr indent="0" lvl="4" marL="0" rtl="0" algn="l">
              <a:spcBef>
                <a:spcPts val="0"/>
              </a:spcBef>
              <a:spcAft>
                <a:spcPts val="0"/>
              </a:spcAft>
              <a:buNone/>
              <a:defRPr/>
            </a:lvl5pPr>
            <a:lvl6pPr indent="0" lvl="5" marL="457200" rtl="0" algn="l">
              <a:spcBef>
                <a:spcPts val="0"/>
              </a:spcBef>
              <a:spcAft>
                <a:spcPts val="0"/>
              </a:spcAft>
              <a:buNone/>
              <a:defRPr/>
            </a:lvl6pPr>
            <a:lvl7pPr indent="0" lvl="6" marL="914400" rtl="0" algn="l">
              <a:spcBef>
                <a:spcPts val="0"/>
              </a:spcBef>
              <a:spcAft>
                <a:spcPts val="0"/>
              </a:spcAft>
              <a:buNone/>
              <a:defRPr/>
            </a:lvl7pPr>
            <a:lvl8pPr indent="0" lvl="7" marL="1371600" rtl="0" algn="l">
              <a:spcBef>
                <a:spcPts val="0"/>
              </a:spcBef>
              <a:spcAft>
                <a:spcPts val="0"/>
              </a:spcAft>
              <a:buNone/>
              <a:defRPr/>
            </a:lvl8pPr>
            <a:lvl9pPr indent="0" lvl="8" marL="1828800" rtl="0" algn="l">
              <a:spcBef>
                <a:spcPts val="0"/>
              </a:spcBef>
              <a:spcAft>
                <a:spcPts val="0"/>
              </a:spcAft>
              <a:buNone/>
              <a:defRPr/>
            </a:lvl9pPr>
          </a:lstStyle>
          <a:p/>
        </p:txBody>
      </p:sp>
      <p:sp>
        <p:nvSpPr>
          <p:cNvPr id="106" name="Shape 106"/>
          <p:cNvSpPr txBox="1"/>
          <p:nvPr>
            <p:ph idx="1" type="body"/>
          </p:nvPr>
        </p:nvSpPr>
        <p:spPr>
          <a:xfrm rot="5400000">
            <a:off x="541350" y="190487"/>
            <a:ext cx="5851500" cy="6019800"/>
          </a:xfrm>
          <a:prstGeom prst="rect">
            <a:avLst/>
          </a:prstGeom>
          <a:noFill/>
          <a:ln>
            <a:noFill/>
          </a:ln>
        </p:spPr>
        <p:txBody>
          <a:bodyPr anchorCtr="0" anchor="t" bIns="91425" lIns="91425" rIns="91425" tIns="91425"/>
          <a:lstStyle>
            <a:lvl1pPr indent="-228600" lvl="0" marL="342900" rtl="0" algn="l">
              <a:spcBef>
                <a:spcPts val="360"/>
              </a:spcBef>
              <a:spcAft>
                <a:spcPts val="0"/>
              </a:spcAft>
              <a:defRPr/>
            </a:lvl1pPr>
            <a:lvl2pPr indent="-171450" lvl="1" marL="742950" rtl="0" algn="l">
              <a:spcBef>
                <a:spcPts val="360"/>
              </a:spcBef>
              <a:spcAft>
                <a:spcPts val="0"/>
              </a:spcAft>
              <a:defRPr/>
            </a:lvl2pPr>
            <a:lvl3pPr indent="-114300" lvl="2" marL="1143000" rtl="0" algn="l">
              <a:spcBef>
                <a:spcPts val="360"/>
              </a:spcBef>
              <a:spcAft>
                <a:spcPts val="0"/>
              </a:spcAft>
              <a:defRPr/>
            </a:lvl3pPr>
            <a:lvl4pPr indent="-114300" lvl="3" marL="1600200" rtl="0" algn="l">
              <a:spcBef>
                <a:spcPts val="360"/>
              </a:spcBef>
              <a:spcAft>
                <a:spcPts val="0"/>
              </a:spcAft>
              <a:defRPr/>
            </a:lvl4pPr>
            <a:lvl5pPr indent="-114300" lvl="4" marL="2057400" rtl="0" algn="l">
              <a:spcBef>
                <a:spcPts val="360"/>
              </a:spcBef>
              <a:spcAft>
                <a:spcPts val="0"/>
              </a:spcAft>
              <a:defRPr/>
            </a:lvl5pPr>
            <a:lvl6pPr indent="-114300" lvl="5" marL="2514600" rtl="0" algn="l">
              <a:spcBef>
                <a:spcPts val="360"/>
              </a:spcBef>
              <a:spcAft>
                <a:spcPts val="0"/>
              </a:spcAft>
              <a:defRPr/>
            </a:lvl6pPr>
            <a:lvl7pPr indent="-114300" lvl="6" marL="2971800" rtl="0" algn="l">
              <a:spcBef>
                <a:spcPts val="360"/>
              </a:spcBef>
              <a:spcAft>
                <a:spcPts val="0"/>
              </a:spcAft>
              <a:defRPr/>
            </a:lvl7pPr>
            <a:lvl8pPr indent="-114300" lvl="7" marL="3429000" rtl="0" algn="l">
              <a:spcBef>
                <a:spcPts val="360"/>
              </a:spcBef>
              <a:spcAft>
                <a:spcPts val="0"/>
              </a:spcAft>
              <a:defRPr/>
            </a:lvl8pPr>
            <a:lvl9pPr indent="-114300" lvl="8" marL="3886200" rtl="0" algn="l">
              <a:spcBef>
                <a:spcPts val="360"/>
              </a:spcBef>
              <a:spcAft>
                <a:spcPts val="0"/>
              </a:spcAft>
              <a:defRPr/>
            </a:lvl9pPr>
          </a:lstStyle>
          <a:p/>
        </p:txBody>
      </p:sp>
      <p:sp>
        <p:nvSpPr>
          <p:cNvPr id="107" name="Shape 107"/>
          <p:cNvSpPr txBox="1"/>
          <p:nvPr>
            <p:ph idx="10" type="dt"/>
          </p:nvPr>
        </p:nvSpPr>
        <p:spPr>
          <a:xfrm>
            <a:off x="1162050" y="6243637"/>
            <a:ext cx="1905000" cy="457199"/>
          </a:xfrm>
          <a:prstGeom prst="rect">
            <a:avLst/>
          </a:prstGeom>
          <a:noFill/>
          <a:ln>
            <a:noFill/>
          </a:ln>
        </p:spPr>
        <p:txBody>
          <a:bodyPr anchorCtr="0" anchor="b"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108" name="Shape 108"/>
          <p:cNvSpPr txBox="1"/>
          <p:nvPr>
            <p:ph idx="11" type="ftr"/>
          </p:nvPr>
        </p:nvSpPr>
        <p:spPr>
          <a:xfrm>
            <a:off x="3657600" y="6243637"/>
            <a:ext cx="2895600" cy="457199"/>
          </a:xfrm>
          <a:prstGeom prst="rect">
            <a:avLst/>
          </a:prstGeom>
          <a:noFill/>
          <a:ln>
            <a:noFill/>
          </a:ln>
        </p:spPr>
        <p:txBody>
          <a:bodyPr anchorCtr="0" anchor="b"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109" name="Shape 109"/>
          <p:cNvSpPr txBox="1"/>
          <p:nvPr>
            <p:ph idx="12" type="sldNum"/>
          </p:nvPr>
        </p:nvSpPr>
        <p:spPr>
          <a:xfrm>
            <a:off x="7042150" y="6243637"/>
            <a:ext cx="1905000" cy="45719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fld id="{00000000-1234-1234-1234-123412341234}" type="slidenum">
              <a:rPr b="0" i="0" lang="en-US" sz="1400" u="none">
                <a:solidFill>
                  <a:schemeClr val="dk1"/>
                </a:solidFill>
                <a:latin typeface="Tahoma"/>
                <a:ea typeface="Tahoma"/>
                <a:cs typeface="Tahoma"/>
                <a:sym typeface="Tahoma"/>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عنوان ونص عمودي">
    <p:spTree>
      <p:nvGrpSpPr>
        <p:cNvPr id="110" name="Shape 110"/>
        <p:cNvGrpSpPr/>
        <p:nvPr/>
      </p:nvGrpSpPr>
      <p:grpSpPr>
        <a:xfrm>
          <a:off x="0" y="0"/>
          <a:ext cx="0" cy="0"/>
          <a:chOff x="0" y="0"/>
          <a:chExt cx="0" cy="0"/>
        </a:xfrm>
      </p:grpSpPr>
      <p:sp>
        <p:nvSpPr>
          <p:cNvPr id="111" name="Shape 111"/>
          <p:cNvSpPr txBox="1"/>
          <p:nvPr>
            <p:ph type="title"/>
          </p:nvPr>
        </p:nvSpPr>
        <p:spPr>
          <a:xfrm>
            <a:off x="457200" y="274636"/>
            <a:ext cx="8229600" cy="1143000"/>
          </a:xfrm>
          <a:prstGeom prst="rect">
            <a:avLst/>
          </a:prstGeom>
          <a:noFill/>
          <a:ln>
            <a:noFill/>
          </a:ln>
        </p:spPr>
        <p:txBody>
          <a:bodyPr anchorCtr="0" anchor="ctr" bIns="91425" lIns="91425" rIns="91425" tIns="91425"/>
          <a:lstStyle>
            <a:lvl1pPr indent="0" lvl="0" marL="0" rtl="0" algn="l">
              <a:spcBef>
                <a:spcPts val="0"/>
              </a:spcBef>
              <a:spcAft>
                <a:spcPts val="0"/>
              </a:spcAft>
              <a:buNone/>
              <a:defRPr/>
            </a:lvl1pPr>
            <a:lvl2pPr indent="0" lvl="1" marL="0" rtl="0" algn="l">
              <a:spcBef>
                <a:spcPts val="0"/>
              </a:spcBef>
              <a:spcAft>
                <a:spcPts val="0"/>
              </a:spcAft>
              <a:buNone/>
              <a:defRPr/>
            </a:lvl2pPr>
            <a:lvl3pPr indent="0" lvl="2" marL="0" rtl="0" algn="l">
              <a:spcBef>
                <a:spcPts val="0"/>
              </a:spcBef>
              <a:spcAft>
                <a:spcPts val="0"/>
              </a:spcAft>
              <a:buNone/>
              <a:defRPr/>
            </a:lvl3pPr>
            <a:lvl4pPr indent="0" lvl="3" marL="0" rtl="0" algn="l">
              <a:spcBef>
                <a:spcPts val="0"/>
              </a:spcBef>
              <a:spcAft>
                <a:spcPts val="0"/>
              </a:spcAft>
              <a:buNone/>
              <a:defRPr/>
            </a:lvl4pPr>
            <a:lvl5pPr indent="0" lvl="4" marL="0" rtl="0" algn="l">
              <a:spcBef>
                <a:spcPts val="0"/>
              </a:spcBef>
              <a:spcAft>
                <a:spcPts val="0"/>
              </a:spcAft>
              <a:buNone/>
              <a:defRPr/>
            </a:lvl5pPr>
            <a:lvl6pPr indent="0" lvl="5" marL="457200" rtl="0" algn="l">
              <a:spcBef>
                <a:spcPts val="0"/>
              </a:spcBef>
              <a:spcAft>
                <a:spcPts val="0"/>
              </a:spcAft>
              <a:buNone/>
              <a:defRPr/>
            </a:lvl6pPr>
            <a:lvl7pPr indent="0" lvl="6" marL="914400" rtl="0" algn="l">
              <a:spcBef>
                <a:spcPts val="0"/>
              </a:spcBef>
              <a:spcAft>
                <a:spcPts val="0"/>
              </a:spcAft>
              <a:buNone/>
              <a:defRPr/>
            </a:lvl7pPr>
            <a:lvl8pPr indent="0" lvl="7" marL="1371600" rtl="0" algn="l">
              <a:spcBef>
                <a:spcPts val="0"/>
              </a:spcBef>
              <a:spcAft>
                <a:spcPts val="0"/>
              </a:spcAft>
              <a:buNone/>
              <a:defRPr/>
            </a:lvl8pPr>
            <a:lvl9pPr indent="0" lvl="8" marL="1828800" rtl="0" algn="l">
              <a:spcBef>
                <a:spcPts val="0"/>
              </a:spcBef>
              <a:spcAft>
                <a:spcPts val="0"/>
              </a:spcAft>
              <a:buNone/>
              <a:defRPr/>
            </a:lvl9pPr>
          </a:lstStyle>
          <a:p/>
        </p:txBody>
      </p:sp>
      <p:sp>
        <p:nvSpPr>
          <p:cNvPr id="112" name="Shape 112"/>
          <p:cNvSpPr txBox="1"/>
          <p:nvPr>
            <p:ph idx="1" type="body"/>
          </p:nvPr>
        </p:nvSpPr>
        <p:spPr>
          <a:xfrm rot="5400000">
            <a:off x="2308950" y="-251550"/>
            <a:ext cx="4526100" cy="8229600"/>
          </a:xfrm>
          <a:prstGeom prst="rect">
            <a:avLst/>
          </a:prstGeom>
          <a:noFill/>
          <a:ln>
            <a:noFill/>
          </a:ln>
        </p:spPr>
        <p:txBody>
          <a:bodyPr anchorCtr="0" anchor="t" bIns="91425" lIns="91425" rIns="91425" tIns="91425"/>
          <a:lstStyle>
            <a:lvl1pPr indent="-228600" lvl="0" marL="342900" rtl="0" algn="l">
              <a:spcBef>
                <a:spcPts val="360"/>
              </a:spcBef>
              <a:spcAft>
                <a:spcPts val="0"/>
              </a:spcAft>
              <a:defRPr/>
            </a:lvl1pPr>
            <a:lvl2pPr indent="-171450" lvl="1" marL="742950" rtl="0" algn="l">
              <a:spcBef>
                <a:spcPts val="360"/>
              </a:spcBef>
              <a:spcAft>
                <a:spcPts val="0"/>
              </a:spcAft>
              <a:defRPr/>
            </a:lvl2pPr>
            <a:lvl3pPr indent="-114300" lvl="2" marL="1143000" rtl="0" algn="l">
              <a:spcBef>
                <a:spcPts val="360"/>
              </a:spcBef>
              <a:spcAft>
                <a:spcPts val="0"/>
              </a:spcAft>
              <a:defRPr/>
            </a:lvl3pPr>
            <a:lvl4pPr indent="-114300" lvl="3" marL="1600200" rtl="0" algn="l">
              <a:spcBef>
                <a:spcPts val="360"/>
              </a:spcBef>
              <a:spcAft>
                <a:spcPts val="0"/>
              </a:spcAft>
              <a:defRPr/>
            </a:lvl4pPr>
            <a:lvl5pPr indent="-114300" lvl="4" marL="2057400" rtl="0" algn="l">
              <a:spcBef>
                <a:spcPts val="360"/>
              </a:spcBef>
              <a:spcAft>
                <a:spcPts val="0"/>
              </a:spcAft>
              <a:defRPr/>
            </a:lvl5pPr>
            <a:lvl6pPr indent="-114300" lvl="5" marL="2514600" rtl="0" algn="l">
              <a:spcBef>
                <a:spcPts val="360"/>
              </a:spcBef>
              <a:spcAft>
                <a:spcPts val="0"/>
              </a:spcAft>
              <a:defRPr/>
            </a:lvl6pPr>
            <a:lvl7pPr indent="-114300" lvl="6" marL="2971800" rtl="0" algn="l">
              <a:spcBef>
                <a:spcPts val="360"/>
              </a:spcBef>
              <a:spcAft>
                <a:spcPts val="0"/>
              </a:spcAft>
              <a:defRPr/>
            </a:lvl7pPr>
            <a:lvl8pPr indent="-114300" lvl="7" marL="3429000" rtl="0" algn="l">
              <a:spcBef>
                <a:spcPts val="360"/>
              </a:spcBef>
              <a:spcAft>
                <a:spcPts val="0"/>
              </a:spcAft>
              <a:defRPr/>
            </a:lvl8pPr>
            <a:lvl9pPr indent="-114300" lvl="8" marL="3886200" rtl="0" algn="l">
              <a:spcBef>
                <a:spcPts val="360"/>
              </a:spcBef>
              <a:spcAft>
                <a:spcPts val="0"/>
              </a:spcAft>
              <a:defRPr/>
            </a:lvl9pPr>
          </a:lstStyle>
          <a:p/>
        </p:txBody>
      </p:sp>
      <p:sp>
        <p:nvSpPr>
          <p:cNvPr id="113" name="Shape 113"/>
          <p:cNvSpPr txBox="1"/>
          <p:nvPr>
            <p:ph idx="10" type="dt"/>
          </p:nvPr>
        </p:nvSpPr>
        <p:spPr>
          <a:xfrm>
            <a:off x="1162050" y="6243637"/>
            <a:ext cx="1905000" cy="457199"/>
          </a:xfrm>
          <a:prstGeom prst="rect">
            <a:avLst/>
          </a:prstGeom>
          <a:noFill/>
          <a:ln>
            <a:noFill/>
          </a:ln>
        </p:spPr>
        <p:txBody>
          <a:bodyPr anchorCtr="0" anchor="b"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114" name="Shape 114"/>
          <p:cNvSpPr txBox="1"/>
          <p:nvPr>
            <p:ph idx="11" type="ftr"/>
          </p:nvPr>
        </p:nvSpPr>
        <p:spPr>
          <a:xfrm>
            <a:off x="3657600" y="6243637"/>
            <a:ext cx="2895600" cy="457199"/>
          </a:xfrm>
          <a:prstGeom prst="rect">
            <a:avLst/>
          </a:prstGeom>
          <a:noFill/>
          <a:ln>
            <a:noFill/>
          </a:ln>
        </p:spPr>
        <p:txBody>
          <a:bodyPr anchorCtr="0" anchor="b"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115" name="Shape 115"/>
          <p:cNvSpPr txBox="1"/>
          <p:nvPr>
            <p:ph idx="12" type="sldNum"/>
          </p:nvPr>
        </p:nvSpPr>
        <p:spPr>
          <a:xfrm>
            <a:off x="7042150" y="6243637"/>
            <a:ext cx="1905000" cy="45719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fld id="{00000000-1234-1234-1234-123412341234}" type="slidenum">
              <a:rPr b="0" i="0" lang="en-US" sz="1400" u="none">
                <a:solidFill>
                  <a:schemeClr val="dk1"/>
                </a:solidFill>
                <a:latin typeface="Tahoma"/>
                <a:ea typeface="Tahoma"/>
                <a:cs typeface="Tahoma"/>
                <a:sym typeface="Tahoma"/>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صورة ذو تسمية توضيحية">
    <p:spTree>
      <p:nvGrpSpPr>
        <p:cNvPr id="116" name="Shape 116"/>
        <p:cNvGrpSpPr/>
        <p:nvPr/>
      </p:nvGrpSpPr>
      <p:grpSpPr>
        <a:xfrm>
          <a:off x="0" y="0"/>
          <a:ext cx="0" cy="0"/>
          <a:chOff x="0" y="0"/>
          <a:chExt cx="0" cy="0"/>
        </a:xfrm>
      </p:grpSpPr>
      <p:sp>
        <p:nvSpPr>
          <p:cNvPr id="117" name="Shape 117"/>
          <p:cNvSpPr txBox="1"/>
          <p:nvPr>
            <p:ph type="title"/>
          </p:nvPr>
        </p:nvSpPr>
        <p:spPr>
          <a:xfrm>
            <a:off x="1792288" y="4800600"/>
            <a:ext cx="5486400" cy="566700"/>
          </a:xfrm>
          <a:prstGeom prst="rect">
            <a:avLst/>
          </a:prstGeom>
          <a:noFill/>
          <a:ln>
            <a:noFill/>
          </a:ln>
        </p:spPr>
        <p:txBody>
          <a:bodyPr anchorCtr="0" anchor="b" bIns="91425" lIns="91425" rIns="91425" tIns="91425"/>
          <a:lstStyle>
            <a:lvl1pPr indent="0" lvl="0" marL="0" rtl="0" algn="r">
              <a:spcBef>
                <a:spcPts val="0"/>
              </a:spcBef>
              <a:spcAft>
                <a:spcPts val="0"/>
              </a:spcAft>
              <a:buNone/>
              <a:defRPr b="1" sz="2000"/>
            </a:lvl1pPr>
            <a:lvl2pPr indent="0" lvl="1" marL="0" rtl="0" algn="l">
              <a:spcBef>
                <a:spcPts val="0"/>
              </a:spcBef>
              <a:spcAft>
                <a:spcPts val="0"/>
              </a:spcAft>
              <a:buNone/>
              <a:defRPr/>
            </a:lvl2pPr>
            <a:lvl3pPr indent="0" lvl="2" marL="0" rtl="0" algn="l">
              <a:spcBef>
                <a:spcPts val="0"/>
              </a:spcBef>
              <a:spcAft>
                <a:spcPts val="0"/>
              </a:spcAft>
              <a:buNone/>
              <a:defRPr/>
            </a:lvl3pPr>
            <a:lvl4pPr indent="0" lvl="3" marL="0" rtl="0" algn="l">
              <a:spcBef>
                <a:spcPts val="0"/>
              </a:spcBef>
              <a:spcAft>
                <a:spcPts val="0"/>
              </a:spcAft>
              <a:buNone/>
              <a:defRPr/>
            </a:lvl4pPr>
            <a:lvl5pPr indent="0" lvl="4" marL="0" rtl="0" algn="l">
              <a:spcBef>
                <a:spcPts val="0"/>
              </a:spcBef>
              <a:spcAft>
                <a:spcPts val="0"/>
              </a:spcAft>
              <a:buNone/>
              <a:defRPr/>
            </a:lvl5pPr>
            <a:lvl6pPr indent="0" lvl="5" marL="457200" rtl="0" algn="l">
              <a:spcBef>
                <a:spcPts val="0"/>
              </a:spcBef>
              <a:spcAft>
                <a:spcPts val="0"/>
              </a:spcAft>
              <a:buNone/>
              <a:defRPr/>
            </a:lvl6pPr>
            <a:lvl7pPr indent="0" lvl="6" marL="914400" rtl="0" algn="l">
              <a:spcBef>
                <a:spcPts val="0"/>
              </a:spcBef>
              <a:spcAft>
                <a:spcPts val="0"/>
              </a:spcAft>
              <a:buNone/>
              <a:defRPr/>
            </a:lvl7pPr>
            <a:lvl8pPr indent="0" lvl="7" marL="1371600" rtl="0" algn="l">
              <a:spcBef>
                <a:spcPts val="0"/>
              </a:spcBef>
              <a:spcAft>
                <a:spcPts val="0"/>
              </a:spcAft>
              <a:buNone/>
              <a:defRPr/>
            </a:lvl8pPr>
            <a:lvl9pPr indent="0" lvl="8" marL="1828800" rtl="0" algn="l">
              <a:spcBef>
                <a:spcPts val="0"/>
              </a:spcBef>
              <a:spcAft>
                <a:spcPts val="0"/>
              </a:spcAft>
              <a:buNone/>
              <a:defRPr/>
            </a:lvl9pPr>
          </a:lstStyle>
          <a:p/>
        </p:txBody>
      </p:sp>
      <p:sp>
        <p:nvSpPr>
          <p:cNvPr id="118" name="Shape 118"/>
          <p:cNvSpPr/>
          <p:nvPr>
            <p:ph idx="2" type="pic"/>
          </p:nvPr>
        </p:nvSpPr>
        <p:spPr>
          <a:xfrm>
            <a:off x="1792288" y="612775"/>
            <a:ext cx="5486400" cy="4114800"/>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dk1"/>
              </a:buClr>
              <a:buFont typeface="Noto Sans Symbols"/>
              <a:buNone/>
              <a:defRPr sz="3200">
                <a:solidFill>
                  <a:schemeClr val="dk1"/>
                </a:solidFill>
                <a:latin typeface="Arial"/>
                <a:ea typeface="Arial"/>
                <a:cs typeface="Arial"/>
                <a:sym typeface="Arial"/>
              </a:defRPr>
            </a:lvl1pPr>
            <a:lvl2pPr indent="0" lvl="1" marL="457200" marR="0" rtl="0" algn="l">
              <a:spcBef>
                <a:spcPts val="560"/>
              </a:spcBef>
              <a:spcAft>
                <a:spcPts val="0"/>
              </a:spcAft>
              <a:buClr>
                <a:schemeClr val="dk1"/>
              </a:buClr>
              <a:buFont typeface="Noto Sans Symbols"/>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Font typeface="Noto Sans Symbols"/>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Font typeface="Noto Sans Symbols"/>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Font typeface="Noto Sans Symbols"/>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Font typeface="Noto Sans Symbols"/>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Font typeface="Noto Sans Symbols"/>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Font typeface="Noto Sans Symbols"/>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Font typeface="Noto Sans Symbols"/>
              <a:buNone/>
              <a:defRPr b="0" i="0" sz="2000" u="none" cap="none" strike="noStrike">
                <a:solidFill>
                  <a:schemeClr val="dk1"/>
                </a:solidFill>
                <a:latin typeface="Arial"/>
                <a:ea typeface="Arial"/>
                <a:cs typeface="Arial"/>
                <a:sym typeface="Arial"/>
              </a:defRPr>
            </a:lvl9pPr>
          </a:lstStyle>
          <a:p/>
        </p:txBody>
      </p:sp>
      <p:sp>
        <p:nvSpPr>
          <p:cNvPr id="119" name="Shape 119"/>
          <p:cNvSpPr txBox="1"/>
          <p:nvPr>
            <p:ph idx="1" type="body"/>
          </p:nvPr>
        </p:nvSpPr>
        <p:spPr>
          <a:xfrm>
            <a:off x="1792288" y="5367338"/>
            <a:ext cx="5486400" cy="804900"/>
          </a:xfrm>
          <a:prstGeom prst="rect">
            <a:avLst/>
          </a:prstGeom>
          <a:noFill/>
          <a:ln>
            <a:noFill/>
          </a:ln>
        </p:spPr>
        <p:txBody>
          <a:bodyPr anchorCtr="0" anchor="t" bIns="91425" lIns="91425" rIns="91425" tIns="91425"/>
          <a:lstStyle>
            <a:lvl1pPr indent="0" lvl="0" marL="0" rtl="0" algn="l">
              <a:spcBef>
                <a:spcPts val="280"/>
              </a:spcBef>
              <a:spcAft>
                <a:spcPts val="0"/>
              </a:spcAft>
              <a:buNone/>
              <a:defRPr sz="1400"/>
            </a:lvl1pPr>
            <a:lvl2pPr indent="0" lvl="1" marL="457200" rtl="0" algn="l">
              <a:spcBef>
                <a:spcPts val="240"/>
              </a:spcBef>
              <a:spcAft>
                <a:spcPts val="0"/>
              </a:spcAft>
              <a:buNone/>
              <a:defRPr sz="1200"/>
            </a:lvl2pPr>
            <a:lvl3pPr indent="0" lvl="2" marL="914400" rtl="0" algn="l">
              <a:spcBef>
                <a:spcPts val="200"/>
              </a:spcBef>
              <a:spcAft>
                <a:spcPts val="0"/>
              </a:spcAft>
              <a:buNone/>
              <a:defRPr sz="1000"/>
            </a:lvl3pPr>
            <a:lvl4pPr indent="0" lvl="3" marL="1371600" rtl="0" algn="l">
              <a:spcBef>
                <a:spcPts val="180"/>
              </a:spcBef>
              <a:spcAft>
                <a:spcPts val="0"/>
              </a:spcAft>
              <a:buNone/>
              <a:defRPr sz="900"/>
            </a:lvl4pPr>
            <a:lvl5pPr indent="0" lvl="4" marL="1828800" rtl="0" algn="l">
              <a:spcBef>
                <a:spcPts val="180"/>
              </a:spcBef>
              <a:spcAft>
                <a:spcPts val="0"/>
              </a:spcAft>
              <a:buNone/>
              <a:defRPr sz="900"/>
            </a:lvl5pPr>
            <a:lvl6pPr indent="0" lvl="5" marL="2286000" rtl="0" algn="l">
              <a:spcBef>
                <a:spcPts val="180"/>
              </a:spcBef>
              <a:spcAft>
                <a:spcPts val="0"/>
              </a:spcAft>
              <a:buNone/>
              <a:defRPr sz="900"/>
            </a:lvl6pPr>
            <a:lvl7pPr indent="0" lvl="6" marL="2743200" rtl="0" algn="l">
              <a:spcBef>
                <a:spcPts val="180"/>
              </a:spcBef>
              <a:spcAft>
                <a:spcPts val="0"/>
              </a:spcAft>
              <a:buNone/>
              <a:defRPr sz="900"/>
            </a:lvl7pPr>
            <a:lvl8pPr indent="0" lvl="7" marL="3200400" rtl="0" algn="l">
              <a:spcBef>
                <a:spcPts val="180"/>
              </a:spcBef>
              <a:spcAft>
                <a:spcPts val="0"/>
              </a:spcAft>
              <a:buNone/>
              <a:defRPr sz="900"/>
            </a:lvl8pPr>
            <a:lvl9pPr indent="0" lvl="8" marL="3657600" rtl="0" algn="l">
              <a:spcBef>
                <a:spcPts val="180"/>
              </a:spcBef>
              <a:spcAft>
                <a:spcPts val="0"/>
              </a:spcAft>
              <a:buNone/>
              <a:defRPr sz="900"/>
            </a:lvl9pPr>
          </a:lstStyle>
          <a:p/>
        </p:txBody>
      </p:sp>
      <p:sp>
        <p:nvSpPr>
          <p:cNvPr id="120" name="Shape 120"/>
          <p:cNvSpPr txBox="1"/>
          <p:nvPr>
            <p:ph idx="10" type="dt"/>
          </p:nvPr>
        </p:nvSpPr>
        <p:spPr>
          <a:xfrm>
            <a:off x="1162050" y="6243637"/>
            <a:ext cx="1905000" cy="457199"/>
          </a:xfrm>
          <a:prstGeom prst="rect">
            <a:avLst/>
          </a:prstGeom>
          <a:noFill/>
          <a:ln>
            <a:noFill/>
          </a:ln>
        </p:spPr>
        <p:txBody>
          <a:bodyPr anchorCtr="0" anchor="b"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121" name="Shape 121"/>
          <p:cNvSpPr txBox="1"/>
          <p:nvPr>
            <p:ph idx="11" type="ftr"/>
          </p:nvPr>
        </p:nvSpPr>
        <p:spPr>
          <a:xfrm>
            <a:off x="3657600" y="6243637"/>
            <a:ext cx="2895600" cy="457199"/>
          </a:xfrm>
          <a:prstGeom prst="rect">
            <a:avLst/>
          </a:prstGeom>
          <a:noFill/>
          <a:ln>
            <a:noFill/>
          </a:ln>
        </p:spPr>
        <p:txBody>
          <a:bodyPr anchorCtr="0" anchor="b"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122" name="Shape 122"/>
          <p:cNvSpPr txBox="1"/>
          <p:nvPr>
            <p:ph idx="12" type="sldNum"/>
          </p:nvPr>
        </p:nvSpPr>
        <p:spPr>
          <a:xfrm>
            <a:off x="7042150" y="6243637"/>
            <a:ext cx="1905000" cy="45719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fld id="{00000000-1234-1234-1234-123412341234}" type="slidenum">
              <a:rPr b="0" i="0" lang="en-US" sz="1400" u="none">
                <a:solidFill>
                  <a:schemeClr val="dk1"/>
                </a:solidFill>
                <a:latin typeface="Tahoma"/>
                <a:ea typeface="Tahoma"/>
                <a:cs typeface="Tahoma"/>
                <a:sym typeface="Tahoma"/>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محتوى ذو تسمية توضيحية">
    <p:spTree>
      <p:nvGrpSpPr>
        <p:cNvPr id="123" name="Shape 123"/>
        <p:cNvGrpSpPr/>
        <p:nvPr/>
      </p:nvGrpSpPr>
      <p:grpSpPr>
        <a:xfrm>
          <a:off x="0" y="0"/>
          <a:ext cx="0" cy="0"/>
          <a:chOff x="0" y="0"/>
          <a:chExt cx="0" cy="0"/>
        </a:xfrm>
      </p:grpSpPr>
      <p:sp>
        <p:nvSpPr>
          <p:cNvPr id="124" name="Shape 124"/>
          <p:cNvSpPr txBox="1"/>
          <p:nvPr>
            <p:ph type="title"/>
          </p:nvPr>
        </p:nvSpPr>
        <p:spPr>
          <a:xfrm>
            <a:off x="457200" y="273050"/>
            <a:ext cx="3008400" cy="1162200"/>
          </a:xfrm>
          <a:prstGeom prst="rect">
            <a:avLst/>
          </a:prstGeom>
          <a:noFill/>
          <a:ln>
            <a:noFill/>
          </a:ln>
        </p:spPr>
        <p:txBody>
          <a:bodyPr anchorCtr="0" anchor="b" bIns="91425" lIns="91425" rIns="91425" tIns="91425"/>
          <a:lstStyle>
            <a:lvl1pPr indent="0" lvl="0" marL="0" rtl="0" algn="r">
              <a:spcBef>
                <a:spcPts val="0"/>
              </a:spcBef>
              <a:spcAft>
                <a:spcPts val="0"/>
              </a:spcAft>
              <a:buNone/>
              <a:defRPr b="1" sz="2000"/>
            </a:lvl1pPr>
            <a:lvl2pPr indent="0" lvl="1" marL="0" rtl="0" algn="l">
              <a:spcBef>
                <a:spcPts val="0"/>
              </a:spcBef>
              <a:spcAft>
                <a:spcPts val="0"/>
              </a:spcAft>
              <a:buNone/>
              <a:defRPr/>
            </a:lvl2pPr>
            <a:lvl3pPr indent="0" lvl="2" marL="0" rtl="0" algn="l">
              <a:spcBef>
                <a:spcPts val="0"/>
              </a:spcBef>
              <a:spcAft>
                <a:spcPts val="0"/>
              </a:spcAft>
              <a:buNone/>
              <a:defRPr/>
            </a:lvl3pPr>
            <a:lvl4pPr indent="0" lvl="3" marL="0" rtl="0" algn="l">
              <a:spcBef>
                <a:spcPts val="0"/>
              </a:spcBef>
              <a:spcAft>
                <a:spcPts val="0"/>
              </a:spcAft>
              <a:buNone/>
              <a:defRPr/>
            </a:lvl4pPr>
            <a:lvl5pPr indent="0" lvl="4" marL="0" rtl="0" algn="l">
              <a:spcBef>
                <a:spcPts val="0"/>
              </a:spcBef>
              <a:spcAft>
                <a:spcPts val="0"/>
              </a:spcAft>
              <a:buNone/>
              <a:defRPr/>
            </a:lvl5pPr>
            <a:lvl6pPr indent="0" lvl="5" marL="457200" rtl="0" algn="l">
              <a:spcBef>
                <a:spcPts val="0"/>
              </a:spcBef>
              <a:spcAft>
                <a:spcPts val="0"/>
              </a:spcAft>
              <a:buNone/>
              <a:defRPr/>
            </a:lvl6pPr>
            <a:lvl7pPr indent="0" lvl="6" marL="914400" rtl="0" algn="l">
              <a:spcBef>
                <a:spcPts val="0"/>
              </a:spcBef>
              <a:spcAft>
                <a:spcPts val="0"/>
              </a:spcAft>
              <a:buNone/>
              <a:defRPr/>
            </a:lvl7pPr>
            <a:lvl8pPr indent="0" lvl="7" marL="1371600" rtl="0" algn="l">
              <a:spcBef>
                <a:spcPts val="0"/>
              </a:spcBef>
              <a:spcAft>
                <a:spcPts val="0"/>
              </a:spcAft>
              <a:buNone/>
              <a:defRPr/>
            </a:lvl8pPr>
            <a:lvl9pPr indent="0" lvl="8" marL="1828800" rtl="0" algn="l">
              <a:spcBef>
                <a:spcPts val="0"/>
              </a:spcBef>
              <a:spcAft>
                <a:spcPts val="0"/>
              </a:spcAft>
              <a:buNone/>
              <a:defRPr/>
            </a:lvl9pPr>
          </a:lstStyle>
          <a:p/>
        </p:txBody>
      </p:sp>
      <p:sp>
        <p:nvSpPr>
          <p:cNvPr id="125" name="Shape 125"/>
          <p:cNvSpPr txBox="1"/>
          <p:nvPr>
            <p:ph idx="1" type="body"/>
          </p:nvPr>
        </p:nvSpPr>
        <p:spPr>
          <a:xfrm>
            <a:off x="3575050" y="273050"/>
            <a:ext cx="5111700" cy="5853000"/>
          </a:xfrm>
          <a:prstGeom prst="rect">
            <a:avLst/>
          </a:prstGeom>
          <a:noFill/>
          <a:ln>
            <a:noFill/>
          </a:ln>
        </p:spPr>
        <p:txBody>
          <a:bodyPr anchorCtr="0" anchor="t" bIns="91425" lIns="91425" rIns="91425" tIns="91425"/>
          <a:lstStyle>
            <a:lvl1pPr indent="-139700" lvl="0" marL="342900" rtl="0" algn="l">
              <a:spcBef>
                <a:spcPts val="640"/>
              </a:spcBef>
              <a:spcAft>
                <a:spcPts val="0"/>
              </a:spcAft>
              <a:buSzPct val="100000"/>
              <a:defRPr sz="3200"/>
            </a:lvl1pPr>
            <a:lvl2pPr indent="-107950" lvl="1" marL="742950" rtl="0" algn="l">
              <a:spcBef>
                <a:spcPts val="560"/>
              </a:spcBef>
              <a:spcAft>
                <a:spcPts val="0"/>
              </a:spcAft>
              <a:buSzPct val="100000"/>
              <a:defRPr sz="2800"/>
            </a:lvl2pPr>
            <a:lvl3pPr indent="-76200" lvl="2" marL="1143000" rtl="0" algn="l">
              <a:spcBef>
                <a:spcPts val="480"/>
              </a:spcBef>
              <a:spcAft>
                <a:spcPts val="0"/>
              </a:spcAft>
              <a:buSzPct val="100000"/>
              <a:defRPr sz="2400"/>
            </a:lvl3pPr>
            <a:lvl4pPr indent="-101600" lvl="3" marL="1600200" rtl="0" algn="l">
              <a:spcBef>
                <a:spcPts val="400"/>
              </a:spcBef>
              <a:spcAft>
                <a:spcPts val="0"/>
              </a:spcAft>
              <a:buSzPct val="100000"/>
              <a:defRPr sz="2000"/>
            </a:lvl4pPr>
            <a:lvl5pPr indent="-101600" lvl="4" marL="2057400" rtl="0" algn="l">
              <a:spcBef>
                <a:spcPts val="400"/>
              </a:spcBef>
              <a:spcAft>
                <a:spcPts val="0"/>
              </a:spcAft>
              <a:buSzPct val="100000"/>
              <a:defRPr sz="2000"/>
            </a:lvl5pPr>
            <a:lvl6pPr indent="-101600" lvl="5" marL="2514600" rtl="0" algn="l">
              <a:spcBef>
                <a:spcPts val="400"/>
              </a:spcBef>
              <a:spcAft>
                <a:spcPts val="0"/>
              </a:spcAft>
              <a:buSzPct val="100000"/>
              <a:defRPr sz="2000"/>
            </a:lvl6pPr>
            <a:lvl7pPr indent="-101600" lvl="6" marL="2971800" rtl="0" algn="l">
              <a:spcBef>
                <a:spcPts val="400"/>
              </a:spcBef>
              <a:spcAft>
                <a:spcPts val="0"/>
              </a:spcAft>
              <a:buSzPct val="100000"/>
              <a:defRPr sz="2000"/>
            </a:lvl7pPr>
            <a:lvl8pPr indent="-101600" lvl="7" marL="3429000" rtl="0" algn="l">
              <a:spcBef>
                <a:spcPts val="400"/>
              </a:spcBef>
              <a:spcAft>
                <a:spcPts val="0"/>
              </a:spcAft>
              <a:buSzPct val="100000"/>
              <a:defRPr sz="2000"/>
            </a:lvl8pPr>
            <a:lvl9pPr indent="-101600" lvl="8" marL="3886200" rtl="0" algn="l">
              <a:spcBef>
                <a:spcPts val="400"/>
              </a:spcBef>
              <a:spcAft>
                <a:spcPts val="0"/>
              </a:spcAft>
              <a:buSzPct val="100000"/>
              <a:defRPr sz="2000"/>
            </a:lvl9pPr>
          </a:lstStyle>
          <a:p/>
        </p:txBody>
      </p:sp>
      <p:sp>
        <p:nvSpPr>
          <p:cNvPr id="126" name="Shape 126"/>
          <p:cNvSpPr txBox="1"/>
          <p:nvPr>
            <p:ph idx="2" type="body"/>
          </p:nvPr>
        </p:nvSpPr>
        <p:spPr>
          <a:xfrm>
            <a:off x="457200" y="1435100"/>
            <a:ext cx="3008400" cy="4691100"/>
          </a:xfrm>
          <a:prstGeom prst="rect">
            <a:avLst/>
          </a:prstGeom>
          <a:noFill/>
          <a:ln>
            <a:noFill/>
          </a:ln>
        </p:spPr>
        <p:txBody>
          <a:bodyPr anchorCtr="0" anchor="t" bIns="91425" lIns="91425" rIns="91425" tIns="91425"/>
          <a:lstStyle>
            <a:lvl1pPr indent="0" lvl="0" marL="0" rtl="0" algn="l">
              <a:spcBef>
                <a:spcPts val="280"/>
              </a:spcBef>
              <a:spcAft>
                <a:spcPts val="0"/>
              </a:spcAft>
              <a:buNone/>
              <a:defRPr sz="1400"/>
            </a:lvl1pPr>
            <a:lvl2pPr indent="0" lvl="1" marL="457200" rtl="0" algn="l">
              <a:spcBef>
                <a:spcPts val="240"/>
              </a:spcBef>
              <a:spcAft>
                <a:spcPts val="0"/>
              </a:spcAft>
              <a:buNone/>
              <a:defRPr sz="1200"/>
            </a:lvl2pPr>
            <a:lvl3pPr indent="0" lvl="2" marL="914400" rtl="0" algn="l">
              <a:spcBef>
                <a:spcPts val="200"/>
              </a:spcBef>
              <a:spcAft>
                <a:spcPts val="0"/>
              </a:spcAft>
              <a:buNone/>
              <a:defRPr sz="1000"/>
            </a:lvl3pPr>
            <a:lvl4pPr indent="0" lvl="3" marL="1371600" rtl="0" algn="l">
              <a:spcBef>
                <a:spcPts val="180"/>
              </a:spcBef>
              <a:spcAft>
                <a:spcPts val="0"/>
              </a:spcAft>
              <a:buNone/>
              <a:defRPr sz="900"/>
            </a:lvl4pPr>
            <a:lvl5pPr indent="0" lvl="4" marL="1828800" rtl="0" algn="l">
              <a:spcBef>
                <a:spcPts val="180"/>
              </a:spcBef>
              <a:spcAft>
                <a:spcPts val="0"/>
              </a:spcAft>
              <a:buNone/>
              <a:defRPr sz="900"/>
            </a:lvl5pPr>
            <a:lvl6pPr indent="0" lvl="5" marL="2286000" rtl="0" algn="l">
              <a:spcBef>
                <a:spcPts val="180"/>
              </a:spcBef>
              <a:spcAft>
                <a:spcPts val="0"/>
              </a:spcAft>
              <a:buNone/>
              <a:defRPr sz="900"/>
            </a:lvl6pPr>
            <a:lvl7pPr indent="0" lvl="6" marL="2743200" rtl="0" algn="l">
              <a:spcBef>
                <a:spcPts val="180"/>
              </a:spcBef>
              <a:spcAft>
                <a:spcPts val="0"/>
              </a:spcAft>
              <a:buNone/>
              <a:defRPr sz="900"/>
            </a:lvl7pPr>
            <a:lvl8pPr indent="0" lvl="7" marL="3200400" rtl="0" algn="l">
              <a:spcBef>
                <a:spcPts val="180"/>
              </a:spcBef>
              <a:spcAft>
                <a:spcPts val="0"/>
              </a:spcAft>
              <a:buNone/>
              <a:defRPr sz="900"/>
            </a:lvl8pPr>
            <a:lvl9pPr indent="0" lvl="8" marL="3657600" rtl="0" algn="l">
              <a:spcBef>
                <a:spcPts val="180"/>
              </a:spcBef>
              <a:spcAft>
                <a:spcPts val="0"/>
              </a:spcAft>
              <a:buNone/>
              <a:defRPr sz="900"/>
            </a:lvl9pPr>
          </a:lstStyle>
          <a:p/>
        </p:txBody>
      </p:sp>
      <p:sp>
        <p:nvSpPr>
          <p:cNvPr id="127" name="Shape 127"/>
          <p:cNvSpPr txBox="1"/>
          <p:nvPr>
            <p:ph idx="10" type="dt"/>
          </p:nvPr>
        </p:nvSpPr>
        <p:spPr>
          <a:xfrm>
            <a:off x="1162050" y="6243637"/>
            <a:ext cx="1905000" cy="457199"/>
          </a:xfrm>
          <a:prstGeom prst="rect">
            <a:avLst/>
          </a:prstGeom>
          <a:noFill/>
          <a:ln>
            <a:noFill/>
          </a:ln>
        </p:spPr>
        <p:txBody>
          <a:bodyPr anchorCtr="0" anchor="b"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128" name="Shape 128"/>
          <p:cNvSpPr txBox="1"/>
          <p:nvPr>
            <p:ph idx="11" type="ftr"/>
          </p:nvPr>
        </p:nvSpPr>
        <p:spPr>
          <a:xfrm>
            <a:off x="3657600" y="6243637"/>
            <a:ext cx="2895600" cy="457199"/>
          </a:xfrm>
          <a:prstGeom prst="rect">
            <a:avLst/>
          </a:prstGeom>
          <a:noFill/>
          <a:ln>
            <a:noFill/>
          </a:ln>
        </p:spPr>
        <p:txBody>
          <a:bodyPr anchorCtr="0" anchor="b"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129" name="Shape 129"/>
          <p:cNvSpPr txBox="1"/>
          <p:nvPr>
            <p:ph idx="12" type="sldNum"/>
          </p:nvPr>
        </p:nvSpPr>
        <p:spPr>
          <a:xfrm>
            <a:off x="7042150" y="6243637"/>
            <a:ext cx="1905000" cy="45719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fld id="{00000000-1234-1234-1234-123412341234}" type="slidenum">
              <a:rPr b="0" i="0" lang="en-US" sz="1400" u="none">
                <a:solidFill>
                  <a:schemeClr val="dk1"/>
                </a:solidFill>
                <a:latin typeface="Tahoma"/>
                <a:ea typeface="Tahoma"/>
                <a:cs typeface="Tahoma"/>
                <a:sym typeface="Tahoma"/>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عنوان فقط">
    <p:spTree>
      <p:nvGrpSpPr>
        <p:cNvPr id="130" name="Shape 130"/>
        <p:cNvGrpSpPr/>
        <p:nvPr/>
      </p:nvGrpSpPr>
      <p:grpSpPr>
        <a:xfrm>
          <a:off x="0" y="0"/>
          <a:ext cx="0" cy="0"/>
          <a:chOff x="0" y="0"/>
          <a:chExt cx="0" cy="0"/>
        </a:xfrm>
      </p:grpSpPr>
      <p:sp>
        <p:nvSpPr>
          <p:cNvPr id="131" name="Shape 131"/>
          <p:cNvSpPr txBox="1"/>
          <p:nvPr>
            <p:ph type="title"/>
          </p:nvPr>
        </p:nvSpPr>
        <p:spPr>
          <a:xfrm>
            <a:off x="457200" y="274636"/>
            <a:ext cx="8229600" cy="1143000"/>
          </a:xfrm>
          <a:prstGeom prst="rect">
            <a:avLst/>
          </a:prstGeom>
          <a:noFill/>
          <a:ln>
            <a:noFill/>
          </a:ln>
        </p:spPr>
        <p:txBody>
          <a:bodyPr anchorCtr="0" anchor="ctr" bIns="91425" lIns="91425" rIns="91425" tIns="91425"/>
          <a:lstStyle>
            <a:lvl1pPr indent="0" lvl="0" marL="0" rtl="0" algn="l">
              <a:spcBef>
                <a:spcPts val="0"/>
              </a:spcBef>
              <a:spcAft>
                <a:spcPts val="0"/>
              </a:spcAft>
              <a:buNone/>
              <a:defRPr/>
            </a:lvl1pPr>
            <a:lvl2pPr indent="0" lvl="1" marL="0" rtl="0" algn="l">
              <a:spcBef>
                <a:spcPts val="0"/>
              </a:spcBef>
              <a:spcAft>
                <a:spcPts val="0"/>
              </a:spcAft>
              <a:buNone/>
              <a:defRPr/>
            </a:lvl2pPr>
            <a:lvl3pPr indent="0" lvl="2" marL="0" rtl="0" algn="l">
              <a:spcBef>
                <a:spcPts val="0"/>
              </a:spcBef>
              <a:spcAft>
                <a:spcPts val="0"/>
              </a:spcAft>
              <a:buNone/>
              <a:defRPr/>
            </a:lvl3pPr>
            <a:lvl4pPr indent="0" lvl="3" marL="0" rtl="0" algn="l">
              <a:spcBef>
                <a:spcPts val="0"/>
              </a:spcBef>
              <a:spcAft>
                <a:spcPts val="0"/>
              </a:spcAft>
              <a:buNone/>
              <a:defRPr/>
            </a:lvl4pPr>
            <a:lvl5pPr indent="0" lvl="4" marL="0" rtl="0" algn="l">
              <a:spcBef>
                <a:spcPts val="0"/>
              </a:spcBef>
              <a:spcAft>
                <a:spcPts val="0"/>
              </a:spcAft>
              <a:buNone/>
              <a:defRPr/>
            </a:lvl5pPr>
            <a:lvl6pPr indent="0" lvl="5" marL="457200" rtl="0" algn="l">
              <a:spcBef>
                <a:spcPts val="0"/>
              </a:spcBef>
              <a:spcAft>
                <a:spcPts val="0"/>
              </a:spcAft>
              <a:buNone/>
              <a:defRPr/>
            </a:lvl6pPr>
            <a:lvl7pPr indent="0" lvl="6" marL="914400" rtl="0" algn="l">
              <a:spcBef>
                <a:spcPts val="0"/>
              </a:spcBef>
              <a:spcAft>
                <a:spcPts val="0"/>
              </a:spcAft>
              <a:buNone/>
              <a:defRPr/>
            </a:lvl7pPr>
            <a:lvl8pPr indent="0" lvl="7" marL="1371600" rtl="0" algn="l">
              <a:spcBef>
                <a:spcPts val="0"/>
              </a:spcBef>
              <a:spcAft>
                <a:spcPts val="0"/>
              </a:spcAft>
              <a:buNone/>
              <a:defRPr/>
            </a:lvl8pPr>
            <a:lvl9pPr indent="0" lvl="8" marL="1828800" rtl="0" algn="l">
              <a:spcBef>
                <a:spcPts val="0"/>
              </a:spcBef>
              <a:spcAft>
                <a:spcPts val="0"/>
              </a:spcAft>
              <a:buNone/>
              <a:defRPr/>
            </a:lvl9pPr>
          </a:lstStyle>
          <a:p/>
        </p:txBody>
      </p:sp>
      <p:sp>
        <p:nvSpPr>
          <p:cNvPr id="132" name="Shape 132"/>
          <p:cNvSpPr txBox="1"/>
          <p:nvPr>
            <p:ph idx="10" type="dt"/>
          </p:nvPr>
        </p:nvSpPr>
        <p:spPr>
          <a:xfrm>
            <a:off x="1162050" y="6243637"/>
            <a:ext cx="1905000" cy="457199"/>
          </a:xfrm>
          <a:prstGeom prst="rect">
            <a:avLst/>
          </a:prstGeom>
          <a:noFill/>
          <a:ln>
            <a:noFill/>
          </a:ln>
        </p:spPr>
        <p:txBody>
          <a:bodyPr anchorCtr="0" anchor="b"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133" name="Shape 133"/>
          <p:cNvSpPr txBox="1"/>
          <p:nvPr>
            <p:ph idx="11" type="ftr"/>
          </p:nvPr>
        </p:nvSpPr>
        <p:spPr>
          <a:xfrm>
            <a:off x="3657600" y="6243637"/>
            <a:ext cx="2895600" cy="457199"/>
          </a:xfrm>
          <a:prstGeom prst="rect">
            <a:avLst/>
          </a:prstGeom>
          <a:noFill/>
          <a:ln>
            <a:noFill/>
          </a:ln>
        </p:spPr>
        <p:txBody>
          <a:bodyPr anchorCtr="0" anchor="b"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134" name="Shape 134"/>
          <p:cNvSpPr txBox="1"/>
          <p:nvPr>
            <p:ph idx="12" type="sldNum"/>
          </p:nvPr>
        </p:nvSpPr>
        <p:spPr>
          <a:xfrm>
            <a:off x="7042150" y="6243637"/>
            <a:ext cx="1905000" cy="45719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fld id="{00000000-1234-1234-1234-123412341234}" type="slidenum">
              <a:rPr b="0" i="0" lang="en-US" sz="1400" u="none">
                <a:solidFill>
                  <a:schemeClr val="dk1"/>
                </a:solidFill>
                <a:latin typeface="Tahoma"/>
                <a:ea typeface="Tahoma"/>
                <a:cs typeface="Tahoma"/>
                <a:sym typeface="Tahoma"/>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مقارنة">
    <p:spTree>
      <p:nvGrpSpPr>
        <p:cNvPr id="135" name="Shape 135"/>
        <p:cNvGrpSpPr/>
        <p:nvPr/>
      </p:nvGrpSpPr>
      <p:grpSpPr>
        <a:xfrm>
          <a:off x="0" y="0"/>
          <a:ext cx="0" cy="0"/>
          <a:chOff x="0" y="0"/>
          <a:chExt cx="0" cy="0"/>
        </a:xfrm>
      </p:grpSpPr>
      <p:sp>
        <p:nvSpPr>
          <p:cNvPr id="136" name="Shape 136"/>
          <p:cNvSpPr txBox="1"/>
          <p:nvPr>
            <p:ph type="title"/>
          </p:nvPr>
        </p:nvSpPr>
        <p:spPr>
          <a:xfrm>
            <a:off x="457200" y="274636"/>
            <a:ext cx="8229600" cy="1143000"/>
          </a:xfrm>
          <a:prstGeom prst="rect">
            <a:avLst/>
          </a:prstGeom>
          <a:noFill/>
          <a:ln>
            <a:noFill/>
          </a:ln>
        </p:spPr>
        <p:txBody>
          <a:bodyPr anchorCtr="0" anchor="ctr" bIns="91425" lIns="91425" rIns="91425" tIns="91425"/>
          <a:lstStyle>
            <a:lvl1pPr indent="0" lvl="0" marL="0" rtl="0" algn="l">
              <a:spcBef>
                <a:spcPts val="0"/>
              </a:spcBef>
              <a:spcAft>
                <a:spcPts val="0"/>
              </a:spcAft>
              <a:buNone/>
              <a:defRPr/>
            </a:lvl1pPr>
            <a:lvl2pPr indent="0" lvl="1" marL="0" rtl="0" algn="l">
              <a:spcBef>
                <a:spcPts val="0"/>
              </a:spcBef>
              <a:spcAft>
                <a:spcPts val="0"/>
              </a:spcAft>
              <a:buNone/>
              <a:defRPr/>
            </a:lvl2pPr>
            <a:lvl3pPr indent="0" lvl="2" marL="0" rtl="0" algn="l">
              <a:spcBef>
                <a:spcPts val="0"/>
              </a:spcBef>
              <a:spcAft>
                <a:spcPts val="0"/>
              </a:spcAft>
              <a:buNone/>
              <a:defRPr/>
            </a:lvl3pPr>
            <a:lvl4pPr indent="0" lvl="3" marL="0" rtl="0" algn="l">
              <a:spcBef>
                <a:spcPts val="0"/>
              </a:spcBef>
              <a:spcAft>
                <a:spcPts val="0"/>
              </a:spcAft>
              <a:buNone/>
              <a:defRPr/>
            </a:lvl4pPr>
            <a:lvl5pPr indent="0" lvl="4" marL="0" rtl="0" algn="l">
              <a:spcBef>
                <a:spcPts val="0"/>
              </a:spcBef>
              <a:spcAft>
                <a:spcPts val="0"/>
              </a:spcAft>
              <a:buNone/>
              <a:defRPr/>
            </a:lvl5pPr>
            <a:lvl6pPr indent="0" lvl="5" marL="457200" rtl="0" algn="l">
              <a:spcBef>
                <a:spcPts val="0"/>
              </a:spcBef>
              <a:spcAft>
                <a:spcPts val="0"/>
              </a:spcAft>
              <a:buNone/>
              <a:defRPr/>
            </a:lvl6pPr>
            <a:lvl7pPr indent="0" lvl="6" marL="914400" rtl="0" algn="l">
              <a:spcBef>
                <a:spcPts val="0"/>
              </a:spcBef>
              <a:spcAft>
                <a:spcPts val="0"/>
              </a:spcAft>
              <a:buNone/>
              <a:defRPr/>
            </a:lvl7pPr>
            <a:lvl8pPr indent="0" lvl="7" marL="1371600" rtl="0" algn="l">
              <a:spcBef>
                <a:spcPts val="0"/>
              </a:spcBef>
              <a:spcAft>
                <a:spcPts val="0"/>
              </a:spcAft>
              <a:buNone/>
              <a:defRPr/>
            </a:lvl8pPr>
            <a:lvl9pPr indent="0" lvl="8" marL="1828800" rtl="0" algn="l">
              <a:spcBef>
                <a:spcPts val="0"/>
              </a:spcBef>
              <a:spcAft>
                <a:spcPts val="0"/>
              </a:spcAft>
              <a:buNone/>
              <a:defRPr/>
            </a:lvl9pPr>
          </a:lstStyle>
          <a:p/>
        </p:txBody>
      </p:sp>
      <p:sp>
        <p:nvSpPr>
          <p:cNvPr id="137" name="Shape 137"/>
          <p:cNvSpPr txBox="1"/>
          <p:nvPr>
            <p:ph idx="1" type="body"/>
          </p:nvPr>
        </p:nvSpPr>
        <p:spPr>
          <a:xfrm>
            <a:off x="457200" y="1535112"/>
            <a:ext cx="4040100" cy="639899"/>
          </a:xfrm>
          <a:prstGeom prst="rect">
            <a:avLst/>
          </a:prstGeom>
          <a:noFill/>
          <a:ln>
            <a:noFill/>
          </a:ln>
        </p:spPr>
        <p:txBody>
          <a:bodyPr anchorCtr="0" anchor="b" bIns="91425" lIns="91425" rIns="91425" tIns="91425"/>
          <a:lstStyle>
            <a:lvl1pPr indent="0" lvl="0" marL="0" rtl="0" algn="l">
              <a:spcBef>
                <a:spcPts val="480"/>
              </a:spcBef>
              <a:spcAft>
                <a:spcPts val="0"/>
              </a:spcAft>
              <a:buNone/>
              <a:defRPr b="1" sz="2400"/>
            </a:lvl1pPr>
            <a:lvl2pPr indent="0" lvl="1" marL="457200" rtl="0" algn="l">
              <a:spcBef>
                <a:spcPts val="400"/>
              </a:spcBef>
              <a:spcAft>
                <a:spcPts val="0"/>
              </a:spcAft>
              <a:buNone/>
              <a:defRPr b="1" sz="2000"/>
            </a:lvl2pPr>
            <a:lvl3pPr indent="0" lvl="2" marL="914400" rtl="0" algn="l">
              <a:spcBef>
                <a:spcPts val="360"/>
              </a:spcBef>
              <a:spcAft>
                <a:spcPts val="0"/>
              </a:spcAft>
              <a:buNone/>
              <a:defRPr b="1" sz="1800"/>
            </a:lvl3pPr>
            <a:lvl4pPr indent="0" lvl="3" marL="1371600" rtl="0" algn="l">
              <a:spcBef>
                <a:spcPts val="320"/>
              </a:spcBef>
              <a:spcAft>
                <a:spcPts val="0"/>
              </a:spcAft>
              <a:buNone/>
              <a:defRPr b="1" sz="1600"/>
            </a:lvl4pPr>
            <a:lvl5pPr indent="0" lvl="4" marL="1828800" rtl="0" algn="l">
              <a:spcBef>
                <a:spcPts val="320"/>
              </a:spcBef>
              <a:spcAft>
                <a:spcPts val="0"/>
              </a:spcAft>
              <a:buNone/>
              <a:defRPr b="1" sz="1600"/>
            </a:lvl5pPr>
            <a:lvl6pPr indent="0" lvl="5" marL="2286000" rtl="0" algn="l">
              <a:spcBef>
                <a:spcPts val="320"/>
              </a:spcBef>
              <a:spcAft>
                <a:spcPts val="0"/>
              </a:spcAft>
              <a:buNone/>
              <a:defRPr b="1" sz="1600"/>
            </a:lvl6pPr>
            <a:lvl7pPr indent="0" lvl="6" marL="2743200" rtl="0" algn="l">
              <a:spcBef>
                <a:spcPts val="320"/>
              </a:spcBef>
              <a:spcAft>
                <a:spcPts val="0"/>
              </a:spcAft>
              <a:buNone/>
              <a:defRPr b="1" sz="1600"/>
            </a:lvl7pPr>
            <a:lvl8pPr indent="0" lvl="7" marL="3200400" rtl="0" algn="l">
              <a:spcBef>
                <a:spcPts val="320"/>
              </a:spcBef>
              <a:spcAft>
                <a:spcPts val="0"/>
              </a:spcAft>
              <a:buNone/>
              <a:defRPr b="1" sz="1600"/>
            </a:lvl8pPr>
            <a:lvl9pPr indent="0" lvl="8" marL="3657600" rtl="0" algn="l">
              <a:spcBef>
                <a:spcPts val="320"/>
              </a:spcBef>
              <a:spcAft>
                <a:spcPts val="0"/>
              </a:spcAft>
              <a:buNone/>
              <a:defRPr b="1" sz="1600"/>
            </a:lvl9pPr>
          </a:lstStyle>
          <a:p/>
        </p:txBody>
      </p:sp>
      <p:sp>
        <p:nvSpPr>
          <p:cNvPr id="138" name="Shape 138"/>
          <p:cNvSpPr txBox="1"/>
          <p:nvPr>
            <p:ph idx="2" type="body"/>
          </p:nvPr>
        </p:nvSpPr>
        <p:spPr>
          <a:xfrm>
            <a:off x="457200" y="2174875"/>
            <a:ext cx="4040100" cy="3951300"/>
          </a:xfrm>
          <a:prstGeom prst="rect">
            <a:avLst/>
          </a:prstGeom>
          <a:noFill/>
          <a:ln>
            <a:noFill/>
          </a:ln>
        </p:spPr>
        <p:txBody>
          <a:bodyPr anchorCtr="0" anchor="t" bIns="91425" lIns="91425" rIns="91425" tIns="91425"/>
          <a:lstStyle>
            <a:lvl1pPr indent="-190500" lvl="0" marL="342900" rtl="0" algn="l">
              <a:spcBef>
                <a:spcPts val="480"/>
              </a:spcBef>
              <a:spcAft>
                <a:spcPts val="0"/>
              </a:spcAft>
              <a:buSzPct val="100000"/>
              <a:defRPr sz="2400"/>
            </a:lvl1pPr>
            <a:lvl2pPr indent="-158750" lvl="1" marL="742950" rtl="0" algn="l">
              <a:spcBef>
                <a:spcPts val="400"/>
              </a:spcBef>
              <a:spcAft>
                <a:spcPts val="0"/>
              </a:spcAft>
              <a:buSzPct val="100000"/>
              <a:defRPr sz="2000"/>
            </a:lvl2pPr>
            <a:lvl3pPr indent="-114300" lvl="2" marL="1143000" rtl="0" algn="l">
              <a:spcBef>
                <a:spcPts val="360"/>
              </a:spcBef>
              <a:spcAft>
                <a:spcPts val="0"/>
              </a:spcAft>
              <a:buSzPct val="100000"/>
              <a:defRPr sz="1800"/>
            </a:lvl3pPr>
            <a:lvl4pPr indent="-127000" lvl="3" marL="1600200" rtl="0" algn="l">
              <a:spcBef>
                <a:spcPts val="320"/>
              </a:spcBef>
              <a:spcAft>
                <a:spcPts val="0"/>
              </a:spcAft>
              <a:buSzPct val="100000"/>
              <a:defRPr sz="1600"/>
            </a:lvl4pPr>
            <a:lvl5pPr indent="-127000" lvl="4" marL="2057400" rtl="0" algn="l">
              <a:spcBef>
                <a:spcPts val="320"/>
              </a:spcBef>
              <a:spcAft>
                <a:spcPts val="0"/>
              </a:spcAft>
              <a:buSzPct val="100000"/>
              <a:defRPr sz="1600"/>
            </a:lvl5pPr>
            <a:lvl6pPr indent="-127000" lvl="5" marL="2514600" rtl="0" algn="l">
              <a:spcBef>
                <a:spcPts val="320"/>
              </a:spcBef>
              <a:spcAft>
                <a:spcPts val="0"/>
              </a:spcAft>
              <a:buSzPct val="100000"/>
              <a:defRPr sz="1600"/>
            </a:lvl6pPr>
            <a:lvl7pPr indent="-127000" lvl="6" marL="2971800" rtl="0" algn="l">
              <a:spcBef>
                <a:spcPts val="320"/>
              </a:spcBef>
              <a:spcAft>
                <a:spcPts val="0"/>
              </a:spcAft>
              <a:buSzPct val="100000"/>
              <a:defRPr sz="1600"/>
            </a:lvl7pPr>
            <a:lvl8pPr indent="-127000" lvl="7" marL="3429000" rtl="0" algn="l">
              <a:spcBef>
                <a:spcPts val="320"/>
              </a:spcBef>
              <a:spcAft>
                <a:spcPts val="0"/>
              </a:spcAft>
              <a:buSzPct val="100000"/>
              <a:defRPr sz="1600"/>
            </a:lvl8pPr>
            <a:lvl9pPr indent="-127000" lvl="8" marL="3886200" rtl="0" algn="l">
              <a:spcBef>
                <a:spcPts val="320"/>
              </a:spcBef>
              <a:spcAft>
                <a:spcPts val="0"/>
              </a:spcAft>
              <a:buSzPct val="100000"/>
              <a:defRPr sz="1600"/>
            </a:lvl9pPr>
          </a:lstStyle>
          <a:p/>
        </p:txBody>
      </p:sp>
      <p:sp>
        <p:nvSpPr>
          <p:cNvPr id="139" name="Shape 139"/>
          <p:cNvSpPr txBox="1"/>
          <p:nvPr>
            <p:ph idx="3" type="body"/>
          </p:nvPr>
        </p:nvSpPr>
        <p:spPr>
          <a:xfrm>
            <a:off x="4645025" y="1535112"/>
            <a:ext cx="4041900" cy="639899"/>
          </a:xfrm>
          <a:prstGeom prst="rect">
            <a:avLst/>
          </a:prstGeom>
          <a:noFill/>
          <a:ln>
            <a:noFill/>
          </a:ln>
        </p:spPr>
        <p:txBody>
          <a:bodyPr anchorCtr="0" anchor="b" bIns="91425" lIns="91425" rIns="91425" tIns="91425"/>
          <a:lstStyle>
            <a:lvl1pPr indent="0" lvl="0" marL="0" rtl="0" algn="l">
              <a:spcBef>
                <a:spcPts val="480"/>
              </a:spcBef>
              <a:spcAft>
                <a:spcPts val="0"/>
              </a:spcAft>
              <a:buNone/>
              <a:defRPr b="1" sz="2400"/>
            </a:lvl1pPr>
            <a:lvl2pPr indent="0" lvl="1" marL="457200" rtl="0" algn="l">
              <a:spcBef>
                <a:spcPts val="400"/>
              </a:spcBef>
              <a:spcAft>
                <a:spcPts val="0"/>
              </a:spcAft>
              <a:buNone/>
              <a:defRPr b="1" sz="2000"/>
            </a:lvl2pPr>
            <a:lvl3pPr indent="0" lvl="2" marL="914400" rtl="0" algn="l">
              <a:spcBef>
                <a:spcPts val="360"/>
              </a:spcBef>
              <a:spcAft>
                <a:spcPts val="0"/>
              </a:spcAft>
              <a:buNone/>
              <a:defRPr b="1" sz="1800"/>
            </a:lvl3pPr>
            <a:lvl4pPr indent="0" lvl="3" marL="1371600" rtl="0" algn="l">
              <a:spcBef>
                <a:spcPts val="320"/>
              </a:spcBef>
              <a:spcAft>
                <a:spcPts val="0"/>
              </a:spcAft>
              <a:buNone/>
              <a:defRPr b="1" sz="1600"/>
            </a:lvl4pPr>
            <a:lvl5pPr indent="0" lvl="4" marL="1828800" rtl="0" algn="l">
              <a:spcBef>
                <a:spcPts val="320"/>
              </a:spcBef>
              <a:spcAft>
                <a:spcPts val="0"/>
              </a:spcAft>
              <a:buNone/>
              <a:defRPr b="1" sz="1600"/>
            </a:lvl5pPr>
            <a:lvl6pPr indent="0" lvl="5" marL="2286000" rtl="0" algn="l">
              <a:spcBef>
                <a:spcPts val="320"/>
              </a:spcBef>
              <a:spcAft>
                <a:spcPts val="0"/>
              </a:spcAft>
              <a:buNone/>
              <a:defRPr b="1" sz="1600"/>
            </a:lvl6pPr>
            <a:lvl7pPr indent="0" lvl="6" marL="2743200" rtl="0" algn="l">
              <a:spcBef>
                <a:spcPts val="320"/>
              </a:spcBef>
              <a:spcAft>
                <a:spcPts val="0"/>
              </a:spcAft>
              <a:buNone/>
              <a:defRPr b="1" sz="1600"/>
            </a:lvl7pPr>
            <a:lvl8pPr indent="0" lvl="7" marL="3200400" rtl="0" algn="l">
              <a:spcBef>
                <a:spcPts val="320"/>
              </a:spcBef>
              <a:spcAft>
                <a:spcPts val="0"/>
              </a:spcAft>
              <a:buNone/>
              <a:defRPr b="1" sz="1600"/>
            </a:lvl8pPr>
            <a:lvl9pPr indent="0" lvl="8" marL="3657600" rtl="0" algn="l">
              <a:spcBef>
                <a:spcPts val="320"/>
              </a:spcBef>
              <a:spcAft>
                <a:spcPts val="0"/>
              </a:spcAft>
              <a:buNone/>
              <a:defRPr b="1" sz="1600"/>
            </a:lvl9pPr>
          </a:lstStyle>
          <a:p/>
        </p:txBody>
      </p:sp>
      <p:sp>
        <p:nvSpPr>
          <p:cNvPr id="140" name="Shape 140"/>
          <p:cNvSpPr txBox="1"/>
          <p:nvPr>
            <p:ph idx="4" type="body"/>
          </p:nvPr>
        </p:nvSpPr>
        <p:spPr>
          <a:xfrm>
            <a:off x="4645025" y="2174875"/>
            <a:ext cx="4041900" cy="3951300"/>
          </a:xfrm>
          <a:prstGeom prst="rect">
            <a:avLst/>
          </a:prstGeom>
          <a:noFill/>
          <a:ln>
            <a:noFill/>
          </a:ln>
        </p:spPr>
        <p:txBody>
          <a:bodyPr anchorCtr="0" anchor="t" bIns="91425" lIns="91425" rIns="91425" tIns="91425"/>
          <a:lstStyle>
            <a:lvl1pPr indent="-190500" lvl="0" marL="342900" rtl="0" algn="l">
              <a:spcBef>
                <a:spcPts val="480"/>
              </a:spcBef>
              <a:spcAft>
                <a:spcPts val="0"/>
              </a:spcAft>
              <a:buSzPct val="100000"/>
              <a:defRPr sz="2400"/>
            </a:lvl1pPr>
            <a:lvl2pPr indent="-158750" lvl="1" marL="742950" rtl="0" algn="l">
              <a:spcBef>
                <a:spcPts val="400"/>
              </a:spcBef>
              <a:spcAft>
                <a:spcPts val="0"/>
              </a:spcAft>
              <a:buSzPct val="100000"/>
              <a:defRPr sz="2000"/>
            </a:lvl2pPr>
            <a:lvl3pPr indent="-114300" lvl="2" marL="1143000" rtl="0" algn="l">
              <a:spcBef>
                <a:spcPts val="360"/>
              </a:spcBef>
              <a:spcAft>
                <a:spcPts val="0"/>
              </a:spcAft>
              <a:buSzPct val="100000"/>
              <a:defRPr sz="1800"/>
            </a:lvl3pPr>
            <a:lvl4pPr indent="-127000" lvl="3" marL="1600200" rtl="0" algn="l">
              <a:spcBef>
                <a:spcPts val="320"/>
              </a:spcBef>
              <a:spcAft>
                <a:spcPts val="0"/>
              </a:spcAft>
              <a:buSzPct val="100000"/>
              <a:defRPr sz="1600"/>
            </a:lvl4pPr>
            <a:lvl5pPr indent="-127000" lvl="4" marL="2057400" rtl="0" algn="l">
              <a:spcBef>
                <a:spcPts val="320"/>
              </a:spcBef>
              <a:spcAft>
                <a:spcPts val="0"/>
              </a:spcAft>
              <a:buSzPct val="100000"/>
              <a:defRPr sz="1600"/>
            </a:lvl5pPr>
            <a:lvl6pPr indent="-127000" lvl="5" marL="2514600" rtl="0" algn="l">
              <a:spcBef>
                <a:spcPts val="320"/>
              </a:spcBef>
              <a:spcAft>
                <a:spcPts val="0"/>
              </a:spcAft>
              <a:buSzPct val="100000"/>
              <a:defRPr sz="1600"/>
            </a:lvl6pPr>
            <a:lvl7pPr indent="-127000" lvl="6" marL="2971800" rtl="0" algn="l">
              <a:spcBef>
                <a:spcPts val="320"/>
              </a:spcBef>
              <a:spcAft>
                <a:spcPts val="0"/>
              </a:spcAft>
              <a:buSzPct val="100000"/>
              <a:defRPr sz="1600"/>
            </a:lvl7pPr>
            <a:lvl8pPr indent="-127000" lvl="7" marL="3429000" rtl="0" algn="l">
              <a:spcBef>
                <a:spcPts val="320"/>
              </a:spcBef>
              <a:spcAft>
                <a:spcPts val="0"/>
              </a:spcAft>
              <a:buSzPct val="100000"/>
              <a:defRPr sz="1600"/>
            </a:lvl8pPr>
            <a:lvl9pPr indent="-127000" lvl="8" marL="3886200" rtl="0" algn="l">
              <a:spcBef>
                <a:spcPts val="320"/>
              </a:spcBef>
              <a:spcAft>
                <a:spcPts val="0"/>
              </a:spcAft>
              <a:buSzPct val="100000"/>
              <a:defRPr sz="1600"/>
            </a:lvl9pPr>
          </a:lstStyle>
          <a:p/>
        </p:txBody>
      </p:sp>
      <p:sp>
        <p:nvSpPr>
          <p:cNvPr id="141" name="Shape 141"/>
          <p:cNvSpPr txBox="1"/>
          <p:nvPr>
            <p:ph idx="10" type="dt"/>
          </p:nvPr>
        </p:nvSpPr>
        <p:spPr>
          <a:xfrm>
            <a:off x="1162050" y="6243637"/>
            <a:ext cx="1905000" cy="457199"/>
          </a:xfrm>
          <a:prstGeom prst="rect">
            <a:avLst/>
          </a:prstGeom>
          <a:noFill/>
          <a:ln>
            <a:noFill/>
          </a:ln>
        </p:spPr>
        <p:txBody>
          <a:bodyPr anchorCtr="0" anchor="b"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142" name="Shape 142"/>
          <p:cNvSpPr txBox="1"/>
          <p:nvPr>
            <p:ph idx="11" type="ftr"/>
          </p:nvPr>
        </p:nvSpPr>
        <p:spPr>
          <a:xfrm>
            <a:off x="3657600" y="6243637"/>
            <a:ext cx="2895600" cy="457199"/>
          </a:xfrm>
          <a:prstGeom prst="rect">
            <a:avLst/>
          </a:prstGeom>
          <a:noFill/>
          <a:ln>
            <a:noFill/>
          </a:ln>
        </p:spPr>
        <p:txBody>
          <a:bodyPr anchorCtr="0" anchor="b"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143" name="Shape 143"/>
          <p:cNvSpPr txBox="1"/>
          <p:nvPr>
            <p:ph idx="12" type="sldNum"/>
          </p:nvPr>
        </p:nvSpPr>
        <p:spPr>
          <a:xfrm>
            <a:off x="7042150" y="6243637"/>
            <a:ext cx="1905000" cy="45719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fld id="{00000000-1234-1234-1234-123412341234}" type="slidenum">
              <a:rPr b="0" i="0" lang="en-US" sz="1400" u="none">
                <a:solidFill>
                  <a:schemeClr val="dk1"/>
                </a:solidFill>
                <a:latin typeface="Tahoma"/>
                <a:ea typeface="Tahoma"/>
                <a:cs typeface="Tahoma"/>
                <a:sym typeface="Tahoma"/>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فارغ">
    <p:spTree>
      <p:nvGrpSpPr>
        <p:cNvPr id="23" name="Shape 23"/>
        <p:cNvGrpSpPr/>
        <p:nvPr/>
      </p:nvGrpSpPr>
      <p:grpSpPr>
        <a:xfrm>
          <a:off x="0" y="0"/>
          <a:ext cx="0" cy="0"/>
          <a:chOff x="0" y="0"/>
          <a:chExt cx="0" cy="0"/>
        </a:xfrm>
      </p:grpSpPr>
      <p:sp>
        <p:nvSpPr>
          <p:cNvPr id="24" name="Shape 24"/>
          <p:cNvSpPr txBox="1"/>
          <p:nvPr>
            <p:ph idx="10" type="dt"/>
          </p:nvPr>
        </p:nvSpPr>
        <p:spPr>
          <a:xfrm>
            <a:off x="457200" y="6245225"/>
            <a:ext cx="2133600" cy="476400"/>
          </a:xfrm>
          <a:prstGeom prst="rect">
            <a:avLst/>
          </a:prstGeom>
          <a:noFill/>
          <a:ln>
            <a:noFill/>
          </a:ln>
        </p:spPr>
        <p:txBody>
          <a:bodyPr anchorCtr="0" anchor="t"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25" name="Shape 25"/>
          <p:cNvSpPr txBox="1"/>
          <p:nvPr>
            <p:ph idx="11" type="ftr"/>
          </p:nvPr>
        </p:nvSpPr>
        <p:spPr>
          <a:xfrm>
            <a:off x="3124200" y="6245225"/>
            <a:ext cx="2895600" cy="476400"/>
          </a:xfrm>
          <a:prstGeom prst="rect">
            <a:avLst/>
          </a:prstGeom>
          <a:noFill/>
          <a:ln>
            <a:noFill/>
          </a:ln>
        </p:spPr>
        <p:txBody>
          <a:bodyPr anchorCtr="0" anchor="t"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26" name="Shape 26"/>
          <p:cNvSpPr txBox="1"/>
          <p:nvPr>
            <p:ph idx="12" type="sldNum"/>
          </p:nvPr>
        </p:nvSpPr>
        <p:spPr>
          <a:xfrm>
            <a:off x="6553200" y="6245225"/>
            <a:ext cx="2133600" cy="4764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محتويين">
    <p:spTree>
      <p:nvGrpSpPr>
        <p:cNvPr id="144" name="Shape 144"/>
        <p:cNvGrpSpPr/>
        <p:nvPr/>
      </p:nvGrpSpPr>
      <p:grpSpPr>
        <a:xfrm>
          <a:off x="0" y="0"/>
          <a:ext cx="0" cy="0"/>
          <a:chOff x="0" y="0"/>
          <a:chExt cx="0" cy="0"/>
        </a:xfrm>
      </p:grpSpPr>
      <p:sp>
        <p:nvSpPr>
          <p:cNvPr id="145" name="Shape 145"/>
          <p:cNvSpPr txBox="1"/>
          <p:nvPr>
            <p:ph type="title"/>
          </p:nvPr>
        </p:nvSpPr>
        <p:spPr>
          <a:xfrm>
            <a:off x="457200" y="274636"/>
            <a:ext cx="8229600" cy="1143000"/>
          </a:xfrm>
          <a:prstGeom prst="rect">
            <a:avLst/>
          </a:prstGeom>
          <a:noFill/>
          <a:ln>
            <a:noFill/>
          </a:ln>
        </p:spPr>
        <p:txBody>
          <a:bodyPr anchorCtr="0" anchor="ctr" bIns="91425" lIns="91425" rIns="91425" tIns="91425"/>
          <a:lstStyle>
            <a:lvl1pPr indent="0" lvl="0" marL="0" rtl="0" algn="l">
              <a:spcBef>
                <a:spcPts val="0"/>
              </a:spcBef>
              <a:spcAft>
                <a:spcPts val="0"/>
              </a:spcAft>
              <a:buNone/>
              <a:defRPr/>
            </a:lvl1pPr>
            <a:lvl2pPr indent="0" lvl="1" marL="0" rtl="0" algn="l">
              <a:spcBef>
                <a:spcPts val="0"/>
              </a:spcBef>
              <a:spcAft>
                <a:spcPts val="0"/>
              </a:spcAft>
              <a:buNone/>
              <a:defRPr/>
            </a:lvl2pPr>
            <a:lvl3pPr indent="0" lvl="2" marL="0" rtl="0" algn="l">
              <a:spcBef>
                <a:spcPts val="0"/>
              </a:spcBef>
              <a:spcAft>
                <a:spcPts val="0"/>
              </a:spcAft>
              <a:buNone/>
              <a:defRPr/>
            </a:lvl3pPr>
            <a:lvl4pPr indent="0" lvl="3" marL="0" rtl="0" algn="l">
              <a:spcBef>
                <a:spcPts val="0"/>
              </a:spcBef>
              <a:spcAft>
                <a:spcPts val="0"/>
              </a:spcAft>
              <a:buNone/>
              <a:defRPr/>
            </a:lvl4pPr>
            <a:lvl5pPr indent="0" lvl="4" marL="0" rtl="0" algn="l">
              <a:spcBef>
                <a:spcPts val="0"/>
              </a:spcBef>
              <a:spcAft>
                <a:spcPts val="0"/>
              </a:spcAft>
              <a:buNone/>
              <a:defRPr/>
            </a:lvl5pPr>
            <a:lvl6pPr indent="0" lvl="5" marL="457200" rtl="0" algn="l">
              <a:spcBef>
                <a:spcPts val="0"/>
              </a:spcBef>
              <a:spcAft>
                <a:spcPts val="0"/>
              </a:spcAft>
              <a:buNone/>
              <a:defRPr/>
            </a:lvl6pPr>
            <a:lvl7pPr indent="0" lvl="6" marL="914400" rtl="0" algn="l">
              <a:spcBef>
                <a:spcPts val="0"/>
              </a:spcBef>
              <a:spcAft>
                <a:spcPts val="0"/>
              </a:spcAft>
              <a:buNone/>
              <a:defRPr/>
            </a:lvl7pPr>
            <a:lvl8pPr indent="0" lvl="7" marL="1371600" rtl="0" algn="l">
              <a:spcBef>
                <a:spcPts val="0"/>
              </a:spcBef>
              <a:spcAft>
                <a:spcPts val="0"/>
              </a:spcAft>
              <a:buNone/>
              <a:defRPr/>
            </a:lvl8pPr>
            <a:lvl9pPr indent="0" lvl="8" marL="1828800" rtl="0" algn="l">
              <a:spcBef>
                <a:spcPts val="0"/>
              </a:spcBef>
              <a:spcAft>
                <a:spcPts val="0"/>
              </a:spcAft>
              <a:buNone/>
              <a:defRPr/>
            </a:lvl9pPr>
          </a:lstStyle>
          <a:p/>
        </p:txBody>
      </p:sp>
      <p:sp>
        <p:nvSpPr>
          <p:cNvPr id="146" name="Shape 146"/>
          <p:cNvSpPr txBox="1"/>
          <p:nvPr>
            <p:ph idx="1" type="body"/>
          </p:nvPr>
        </p:nvSpPr>
        <p:spPr>
          <a:xfrm>
            <a:off x="457200" y="1600200"/>
            <a:ext cx="4038600" cy="4526100"/>
          </a:xfrm>
          <a:prstGeom prst="rect">
            <a:avLst/>
          </a:prstGeom>
          <a:noFill/>
          <a:ln>
            <a:noFill/>
          </a:ln>
        </p:spPr>
        <p:txBody>
          <a:bodyPr anchorCtr="0" anchor="t" bIns="91425" lIns="91425" rIns="91425" tIns="91425"/>
          <a:lstStyle>
            <a:lvl1pPr indent="-165100" lvl="0" marL="342900" rtl="0" algn="l">
              <a:spcBef>
                <a:spcPts val="560"/>
              </a:spcBef>
              <a:spcAft>
                <a:spcPts val="0"/>
              </a:spcAft>
              <a:buSzPct val="100000"/>
              <a:defRPr sz="2800"/>
            </a:lvl1pPr>
            <a:lvl2pPr indent="-133350" lvl="1" marL="742950" rtl="0" algn="l">
              <a:spcBef>
                <a:spcPts val="480"/>
              </a:spcBef>
              <a:spcAft>
                <a:spcPts val="0"/>
              </a:spcAft>
              <a:buSzPct val="100000"/>
              <a:defRPr sz="2400"/>
            </a:lvl2pPr>
            <a:lvl3pPr indent="-101600" lvl="2" marL="1143000" rtl="0" algn="l">
              <a:spcBef>
                <a:spcPts val="400"/>
              </a:spcBef>
              <a:spcAft>
                <a:spcPts val="0"/>
              </a:spcAft>
              <a:buSzPct val="100000"/>
              <a:defRPr sz="2000"/>
            </a:lvl3pPr>
            <a:lvl4pPr indent="-114300" lvl="3" marL="1600200" rtl="0" algn="l">
              <a:spcBef>
                <a:spcPts val="360"/>
              </a:spcBef>
              <a:spcAft>
                <a:spcPts val="0"/>
              </a:spcAft>
              <a:buSzPct val="100000"/>
              <a:defRPr sz="1800"/>
            </a:lvl4pPr>
            <a:lvl5pPr indent="-114300" lvl="4" marL="2057400" rtl="0" algn="l">
              <a:spcBef>
                <a:spcPts val="360"/>
              </a:spcBef>
              <a:spcAft>
                <a:spcPts val="0"/>
              </a:spcAft>
              <a:buSzPct val="100000"/>
              <a:defRPr sz="1800"/>
            </a:lvl5pPr>
            <a:lvl6pPr indent="-114300" lvl="5" marL="2514600" rtl="0" algn="l">
              <a:spcBef>
                <a:spcPts val="360"/>
              </a:spcBef>
              <a:spcAft>
                <a:spcPts val="0"/>
              </a:spcAft>
              <a:buSzPct val="100000"/>
              <a:defRPr sz="1800"/>
            </a:lvl6pPr>
            <a:lvl7pPr indent="-114300" lvl="6" marL="2971800" rtl="0" algn="l">
              <a:spcBef>
                <a:spcPts val="360"/>
              </a:spcBef>
              <a:spcAft>
                <a:spcPts val="0"/>
              </a:spcAft>
              <a:buSzPct val="100000"/>
              <a:defRPr sz="1800"/>
            </a:lvl7pPr>
            <a:lvl8pPr indent="-114300" lvl="7" marL="3429000" rtl="0" algn="l">
              <a:spcBef>
                <a:spcPts val="360"/>
              </a:spcBef>
              <a:spcAft>
                <a:spcPts val="0"/>
              </a:spcAft>
              <a:buSzPct val="100000"/>
              <a:defRPr sz="1800"/>
            </a:lvl8pPr>
            <a:lvl9pPr indent="-114300" lvl="8" marL="3886200" rtl="0" algn="l">
              <a:spcBef>
                <a:spcPts val="360"/>
              </a:spcBef>
              <a:spcAft>
                <a:spcPts val="0"/>
              </a:spcAft>
              <a:buSzPct val="100000"/>
              <a:defRPr sz="1800"/>
            </a:lvl9pPr>
          </a:lstStyle>
          <a:p/>
        </p:txBody>
      </p:sp>
      <p:sp>
        <p:nvSpPr>
          <p:cNvPr id="147" name="Shape 147"/>
          <p:cNvSpPr txBox="1"/>
          <p:nvPr>
            <p:ph idx="2" type="body"/>
          </p:nvPr>
        </p:nvSpPr>
        <p:spPr>
          <a:xfrm>
            <a:off x="4648200" y="1600200"/>
            <a:ext cx="4038600" cy="4526100"/>
          </a:xfrm>
          <a:prstGeom prst="rect">
            <a:avLst/>
          </a:prstGeom>
          <a:noFill/>
          <a:ln>
            <a:noFill/>
          </a:ln>
        </p:spPr>
        <p:txBody>
          <a:bodyPr anchorCtr="0" anchor="t" bIns="91425" lIns="91425" rIns="91425" tIns="91425"/>
          <a:lstStyle>
            <a:lvl1pPr indent="-165100" lvl="0" marL="342900" rtl="0" algn="l">
              <a:spcBef>
                <a:spcPts val="560"/>
              </a:spcBef>
              <a:spcAft>
                <a:spcPts val="0"/>
              </a:spcAft>
              <a:buSzPct val="100000"/>
              <a:defRPr sz="2800"/>
            </a:lvl1pPr>
            <a:lvl2pPr indent="-133350" lvl="1" marL="742950" rtl="0" algn="l">
              <a:spcBef>
                <a:spcPts val="480"/>
              </a:spcBef>
              <a:spcAft>
                <a:spcPts val="0"/>
              </a:spcAft>
              <a:buSzPct val="100000"/>
              <a:defRPr sz="2400"/>
            </a:lvl2pPr>
            <a:lvl3pPr indent="-101600" lvl="2" marL="1143000" rtl="0" algn="l">
              <a:spcBef>
                <a:spcPts val="400"/>
              </a:spcBef>
              <a:spcAft>
                <a:spcPts val="0"/>
              </a:spcAft>
              <a:buSzPct val="100000"/>
              <a:defRPr sz="2000"/>
            </a:lvl3pPr>
            <a:lvl4pPr indent="-114300" lvl="3" marL="1600200" rtl="0" algn="l">
              <a:spcBef>
                <a:spcPts val="360"/>
              </a:spcBef>
              <a:spcAft>
                <a:spcPts val="0"/>
              </a:spcAft>
              <a:buSzPct val="100000"/>
              <a:defRPr sz="1800"/>
            </a:lvl4pPr>
            <a:lvl5pPr indent="-114300" lvl="4" marL="2057400" rtl="0" algn="l">
              <a:spcBef>
                <a:spcPts val="360"/>
              </a:spcBef>
              <a:spcAft>
                <a:spcPts val="0"/>
              </a:spcAft>
              <a:buSzPct val="100000"/>
              <a:defRPr sz="1800"/>
            </a:lvl5pPr>
            <a:lvl6pPr indent="-114300" lvl="5" marL="2514600" rtl="0" algn="l">
              <a:spcBef>
                <a:spcPts val="360"/>
              </a:spcBef>
              <a:spcAft>
                <a:spcPts val="0"/>
              </a:spcAft>
              <a:buSzPct val="100000"/>
              <a:defRPr sz="1800"/>
            </a:lvl6pPr>
            <a:lvl7pPr indent="-114300" lvl="6" marL="2971800" rtl="0" algn="l">
              <a:spcBef>
                <a:spcPts val="360"/>
              </a:spcBef>
              <a:spcAft>
                <a:spcPts val="0"/>
              </a:spcAft>
              <a:buSzPct val="100000"/>
              <a:defRPr sz="1800"/>
            </a:lvl7pPr>
            <a:lvl8pPr indent="-114300" lvl="7" marL="3429000" rtl="0" algn="l">
              <a:spcBef>
                <a:spcPts val="360"/>
              </a:spcBef>
              <a:spcAft>
                <a:spcPts val="0"/>
              </a:spcAft>
              <a:buSzPct val="100000"/>
              <a:defRPr sz="1800"/>
            </a:lvl8pPr>
            <a:lvl9pPr indent="-114300" lvl="8" marL="3886200" rtl="0" algn="l">
              <a:spcBef>
                <a:spcPts val="360"/>
              </a:spcBef>
              <a:spcAft>
                <a:spcPts val="0"/>
              </a:spcAft>
              <a:buSzPct val="100000"/>
              <a:defRPr sz="1800"/>
            </a:lvl9pPr>
          </a:lstStyle>
          <a:p/>
        </p:txBody>
      </p:sp>
      <p:sp>
        <p:nvSpPr>
          <p:cNvPr id="148" name="Shape 148"/>
          <p:cNvSpPr txBox="1"/>
          <p:nvPr>
            <p:ph idx="10" type="dt"/>
          </p:nvPr>
        </p:nvSpPr>
        <p:spPr>
          <a:xfrm>
            <a:off x="1162050" y="6243637"/>
            <a:ext cx="1905000" cy="457199"/>
          </a:xfrm>
          <a:prstGeom prst="rect">
            <a:avLst/>
          </a:prstGeom>
          <a:noFill/>
          <a:ln>
            <a:noFill/>
          </a:ln>
        </p:spPr>
        <p:txBody>
          <a:bodyPr anchorCtr="0" anchor="b"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149" name="Shape 149"/>
          <p:cNvSpPr txBox="1"/>
          <p:nvPr>
            <p:ph idx="11" type="ftr"/>
          </p:nvPr>
        </p:nvSpPr>
        <p:spPr>
          <a:xfrm>
            <a:off x="3657600" y="6243637"/>
            <a:ext cx="2895600" cy="457199"/>
          </a:xfrm>
          <a:prstGeom prst="rect">
            <a:avLst/>
          </a:prstGeom>
          <a:noFill/>
          <a:ln>
            <a:noFill/>
          </a:ln>
        </p:spPr>
        <p:txBody>
          <a:bodyPr anchorCtr="0" anchor="b"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150" name="Shape 150"/>
          <p:cNvSpPr txBox="1"/>
          <p:nvPr>
            <p:ph idx="12" type="sldNum"/>
          </p:nvPr>
        </p:nvSpPr>
        <p:spPr>
          <a:xfrm>
            <a:off x="7042150" y="6243637"/>
            <a:ext cx="1905000" cy="45719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fld id="{00000000-1234-1234-1234-123412341234}" type="slidenum">
              <a:rPr b="0" i="0" lang="en-US" sz="1400" u="none">
                <a:solidFill>
                  <a:schemeClr val="dk1"/>
                </a:solidFill>
                <a:latin typeface="Tahoma"/>
                <a:ea typeface="Tahoma"/>
                <a:cs typeface="Tahoma"/>
                <a:sym typeface="Tahoma"/>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عنوان المقطع">
    <p:spTree>
      <p:nvGrpSpPr>
        <p:cNvPr id="151" name="Shape 151"/>
        <p:cNvGrpSpPr/>
        <p:nvPr/>
      </p:nvGrpSpPr>
      <p:grpSpPr>
        <a:xfrm>
          <a:off x="0" y="0"/>
          <a:ext cx="0" cy="0"/>
          <a:chOff x="0" y="0"/>
          <a:chExt cx="0" cy="0"/>
        </a:xfrm>
      </p:grpSpPr>
      <p:sp>
        <p:nvSpPr>
          <p:cNvPr id="152" name="Shape 152"/>
          <p:cNvSpPr txBox="1"/>
          <p:nvPr>
            <p:ph type="title"/>
          </p:nvPr>
        </p:nvSpPr>
        <p:spPr>
          <a:xfrm>
            <a:off x="722312" y="4406900"/>
            <a:ext cx="7772400" cy="1362000"/>
          </a:xfrm>
          <a:prstGeom prst="rect">
            <a:avLst/>
          </a:prstGeom>
          <a:noFill/>
          <a:ln>
            <a:noFill/>
          </a:ln>
        </p:spPr>
        <p:txBody>
          <a:bodyPr anchorCtr="0" anchor="t" bIns="91425" lIns="91425" rIns="91425" tIns="91425"/>
          <a:lstStyle>
            <a:lvl1pPr indent="0" lvl="0" marL="0" rtl="0" algn="r">
              <a:spcBef>
                <a:spcPts val="0"/>
              </a:spcBef>
              <a:spcAft>
                <a:spcPts val="0"/>
              </a:spcAft>
              <a:buNone/>
              <a:defRPr b="1" sz="4000" cap="none"/>
            </a:lvl1pPr>
            <a:lvl2pPr indent="0" lvl="1" marL="0" rtl="0" algn="l">
              <a:spcBef>
                <a:spcPts val="0"/>
              </a:spcBef>
              <a:spcAft>
                <a:spcPts val="0"/>
              </a:spcAft>
              <a:buNone/>
              <a:defRPr/>
            </a:lvl2pPr>
            <a:lvl3pPr indent="0" lvl="2" marL="0" rtl="0" algn="l">
              <a:spcBef>
                <a:spcPts val="0"/>
              </a:spcBef>
              <a:spcAft>
                <a:spcPts val="0"/>
              </a:spcAft>
              <a:buNone/>
              <a:defRPr/>
            </a:lvl3pPr>
            <a:lvl4pPr indent="0" lvl="3" marL="0" rtl="0" algn="l">
              <a:spcBef>
                <a:spcPts val="0"/>
              </a:spcBef>
              <a:spcAft>
                <a:spcPts val="0"/>
              </a:spcAft>
              <a:buNone/>
              <a:defRPr/>
            </a:lvl4pPr>
            <a:lvl5pPr indent="0" lvl="4" marL="0" rtl="0" algn="l">
              <a:spcBef>
                <a:spcPts val="0"/>
              </a:spcBef>
              <a:spcAft>
                <a:spcPts val="0"/>
              </a:spcAft>
              <a:buNone/>
              <a:defRPr/>
            </a:lvl5pPr>
            <a:lvl6pPr indent="0" lvl="5" marL="457200" rtl="0" algn="l">
              <a:spcBef>
                <a:spcPts val="0"/>
              </a:spcBef>
              <a:spcAft>
                <a:spcPts val="0"/>
              </a:spcAft>
              <a:buNone/>
              <a:defRPr/>
            </a:lvl6pPr>
            <a:lvl7pPr indent="0" lvl="6" marL="914400" rtl="0" algn="l">
              <a:spcBef>
                <a:spcPts val="0"/>
              </a:spcBef>
              <a:spcAft>
                <a:spcPts val="0"/>
              </a:spcAft>
              <a:buNone/>
              <a:defRPr/>
            </a:lvl7pPr>
            <a:lvl8pPr indent="0" lvl="7" marL="1371600" rtl="0" algn="l">
              <a:spcBef>
                <a:spcPts val="0"/>
              </a:spcBef>
              <a:spcAft>
                <a:spcPts val="0"/>
              </a:spcAft>
              <a:buNone/>
              <a:defRPr/>
            </a:lvl8pPr>
            <a:lvl9pPr indent="0" lvl="8" marL="1828800" rtl="0" algn="l">
              <a:spcBef>
                <a:spcPts val="0"/>
              </a:spcBef>
              <a:spcAft>
                <a:spcPts val="0"/>
              </a:spcAft>
              <a:buNone/>
              <a:defRPr/>
            </a:lvl9pPr>
          </a:lstStyle>
          <a:p/>
        </p:txBody>
      </p:sp>
      <p:sp>
        <p:nvSpPr>
          <p:cNvPr id="153" name="Shape 153"/>
          <p:cNvSpPr txBox="1"/>
          <p:nvPr>
            <p:ph idx="1" type="body"/>
          </p:nvPr>
        </p:nvSpPr>
        <p:spPr>
          <a:xfrm>
            <a:off x="722312" y="2906713"/>
            <a:ext cx="7772400" cy="1500300"/>
          </a:xfrm>
          <a:prstGeom prst="rect">
            <a:avLst/>
          </a:prstGeom>
          <a:noFill/>
          <a:ln>
            <a:noFill/>
          </a:ln>
        </p:spPr>
        <p:txBody>
          <a:bodyPr anchorCtr="0" anchor="b" bIns="91425" lIns="91425" rIns="91425" tIns="91425"/>
          <a:lstStyle>
            <a:lvl1pPr indent="0" lvl="0" marL="0" rtl="0" algn="l">
              <a:spcBef>
                <a:spcPts val="400"/>
              </a:spcBef>
              <a:spcAft>
                <a:spcPts val="0"/>
              </a:spcAft>
              <a:buNone/>
              <a:defRPr sz="2000"/>
            </a:lvl1pPr>
            <a:lvl2pPr indent="0" lvl="1" marL="457200" rtl="0" algn="l">
              <a:spcBef>
                <a:spcPts val="360"/>
              </a:spcBef>
              <a:spcAft>
                <a:spcPts val="0"/>
              </a:spcAft>
              <a:buNone/>
              <a:defRPr sz="1800"/>
            </a:lvl2pPr>
            <a:lvl3pPr indent="0" lvl="2" marL="914400" rtl="0" algn="l">
              <a:spcBef>
                <a:spcPts val="320"/>
              </a:spcBef>
              <a:spcAft>
                <a:spcPts val="0"/>
              </a:spcAft>
              <a:buNone/>
              <a:defRPr sz="1600"/>
            </a:lvl3pPr>
            <a:lvl4pPr indent="0" lvl="3" marL="1371600" rtl="0" algn="l">
              <a:spcBef>
                <a:spcPts val="280"/>
              </a:spcBef>
              <a:spcAft>
                <a:spcPts val="0"/>
              </a:spcAft>
              <a:buNone/>
              <a:defRPr sz="1400"/>
            </a:lvl4pPr>
            <a:lvl5pPr indent="0" lvl="4" marL="1828800" rtl="0" algn="l">
              <a:spcBef>
                <a:spcPts val="280"/>
              </a:spcBef>
              <a:spcAft>
                <a:spcPts val="0"/>
              </a:spcAft>
              <a:buNone/>
              <a:defRPr sz="1400"/>
            </a:lvl5pPr>
            <a:lvl6pPr indent="0" lvl="5" marL="2286000" rtl="0" algn="l">
              <a:spcBef>
                <a:spcPts val="280"/>
              </a:spcBef>
              <a:spcAft>
                <a:spcPts val="0"/>
              </a:spcAft>
              <a:buNone/>
              <a:defRPr sz="1400"/>
            </a:lvl6pPr>
            <a:lvl7pPr indent="0" lvl="6" marL="2743200" rtl="0" algn="l">
              <a:spcBef>
                <a:spcPts val="280"/>
              </a:spcBef>
              <a:spcAft>
                <a:spcPts val="0"/>
              </a:spcAft>
              <a:buNone/>
              <a:defRPr sz="1400"/>
            </a:lvl7pPr>
            <a:lvl8pPr indent="0" lvl="7" marL="3200400" rtl="0" algn="l">
              <a:spcBef>
                <a:spcPts val="280"/>
              </a:spcBef>
              <a:spcAft>
                <a:spcPts val="0"/>
              </a:spcAft>
              <a:buNone/>
              <a:defRPr sz="1400"/>
            </a:lvl8pPr>
            <a:lvl9pPr indent="0" lvl="8" marL="3657600" rtl="0" algn="l">
              <a:spcBef>
                <a:spcPts val="280"/>
              </a:spcBef>
              <a:spcAft>
                <a:spcPts val="0"/>
              </a:spcAft>
              <a:buNone/>
              <a:defRPr sz="1400"/>
            </a:lvl9pPr>
          </a:lstStyle>
          <a:p/>
        </p:txBody>
      </p:sp>
      <p:sp>
        <p:nvSpPr>
          <p:cNvPr id="154" name="Shape 154"/>
          <p:cNvSpPr txBox="1"/>
          <p:nvPr>
            <p:ph idx="10" type="dt"/>
          </p:nvPr>
        </p:nvSpPr>
        <p:spPr>
          <a:xfrm>
            <a:off x="1162050" y="6243637"/>
            <a:ext cx="1905000" cy="457199"/>
          </a:xfrm>
          <a:prstGeom prst="rect">
            <a:avLst/>
          </a:prstGeom>
          <a:noFill/>
          <a:ln>
            <a:noFill/>
          </a:ln>
        </p:spPr>
        <p:txBody>
          <a:bodyPr anchorCtr="0" anchor="b"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155" name="Shape 155"/>
          <p:cNvSpPr txBox="1"/>
          <p:nvPr>
            <p:ph idx="11" type="ftr"/>
          </p:nvPr>
        </p:nvSpPr>
        <p:spPr>
          <a:xfrm>
            <a:off x="3657600" y="6243637"/>
            <a:ext cx="2895600" cy="457199"/>
          </a:xfrm>
          <a:prstGeom prst="rect">
            <a:avLst/>
          </a:prstGeom>
          <a:noFill/>
          <a:ln>
            <a:noFill/>
          </a:ln>
        </p:spPr>
        <p:txBody>
          <a:bodyPr anchorCtr="0" anchor="b"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156" name="Shape 156"/>
          <p:cNvSpPr txBox="1"/>
          <p:nvPr>
            <p:ph idx="12" type="sldNum"/>
          </p:nvPr>
        </p:nvSpPr>
        <p:spPr>
          <a:xfrm>
            <a:off x="7042150" y="6243637"/>
            <a:ext cx="1905000" cy="45719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fld id="{00000000-1234-1234-1234-123412341234}" type="slidenum">
              <a:rPr b="0" i="0" lang="en-US" sz="1400" u="none">
                <a:solidFill>
                  <a:schemeClr val="dk1"/>
                </a:solidFill>
                <a:latin typeface="Tahoma"/>
                <a:ea typeface="Tahoma"/>
                <a:cs typeface="Tahoma"/>
                <a:sym typeface="Tahoma"/>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شريحة عنوان">
    <p:spTree>
      <p:nvGrpSpPr>
        <p:cNvPr id="167" name="Shape 167"/>
        <p:cNvGrpSpPr/>
        <p:nvPr/>
      </p:nvGrpSpPr>
      <p:grpSpPr>
        <a:xfrm>
          <a:off x="0" y="0"/>
          <a:ext cx="0" cy="0"/>
          <a:chOff x="0" y="0"/>
          <a:chExt cx="0" cy="0"/>
        </a:xfrm>
      </p:grpSpPr>
      <p:sp>
        <p:nvSpPr>
          <p:cNvPr id="168" name="Shape 168"/>
          <p:cNvSpPr txBox="1"/>
          <p:nvPr>
            <p:ph type="ctrTitle"/>
          </p:nvPr>
        </p:nvSpPr>
        <p:spPr>
          <a:xfrm>
            <a:off x="685800" y="2130425"/>
            <a:ext cx="7772400" cy="1470000"/>
          </a:xfrm>
          <a:prstGeom prst="rect">
            <a:avLst/>
          </a:prstGeom>
          <a:noFill/>
          <a:ln>
            <a:noFill/>
          </a:ln>
        </p:spPr>
        <p:txBody>
          <a:bodyPr anchorCtr="0" anchor="b" bIns="91425" lIns="91425" rIns="91425" tIns="91425"/>
          <a:lstStyle>
            <a:lvl1pPr indent="0" lvl="0" marL="0" rtl="0" algn="l">
              <a:spcBef>
                <a:spcPts val="0"/>
              </a:spcBef>
              <a:spcAft>
                <a:spcPts val="0"/>
              </a:spcAft>
              <a:buNone/>
              <a:defRPr/>
            </a:lvl1pPr>
            <a:lvl2pPr indent="0" lvl="1" marL="0" rtl="0" algn="l">
              <a:spcBef>
                <a:spcPts val="0"/>
              </a:spcBef>
              <a:spcAft>
                <a:spcPts val="0"/>
              </a:spcAft>
              <a:buNone/>
              <a:defRPr/>
            </a:lvl2pPr>
            <a:lvl3pPr indent="0" lvl="2" marL="0" rtl="0" algn="l">
              <a:spcBef>
                <a:spcPts val="0"/>
              </a:spcBef>
              <a:spcAft>
                <a:spcPts val="0"/>
              </a:spcAft>
              <a:buNone/>
              <a:defRPr/>
            </a:lvl3pPr>
            <a:lvl4pPr indent="0" lvl="3" marL="0" rtl="0" algn="l">
              <a:spcBef>
                <a:spcPts val="0"/>
              </a:spcBef>
              <a:spcAft>
                <a:spcPts val="0"/>
              </a:spcAft>
              <a:buNone/>
              <a:defRPr/>
            </a:lvl4pPr>
            <a:lvl5pPr indent="0" lvl="4" marL="0" rtl="0" algn="l">
              <a:spcBef>
                <a:spcPts val="0"/>
              </a:spcBef>
              <a:spcAft>
                <a:spcPts val="0"/>
              </a:spcAft>
              <a:buNone/>
              <a:defRPr/>
            </a:lvl5pPr>
            <a:lvl6pPr indent="0" lvl="5" marL="457200" rtl="0" algn="l">
              <a:spcBef>
                <a:spcPts val="0"/>
              </a:spcBef>
              <a:spcAft>
                <a:spcPts val="0"/>
              </a:spcAft>
              <a:buNone/>
              <a:defRPr/>
            </a:lvl6pPr>
            <a:lvl7pPr indent="0" lvl="6" marL="914400" rtl="0" algn="l">
              <a:spcBef>
                <a:spcPts val="0"/>
              </a:spcBef>
              <a:spcAft>
                <a:spcPts val="0"/>
              </a:spcAft>
              <a:buNone/>
              <a:defRPr/>
            </a:lvl7pPr>
            <a:lvl8pPr indent="0" lvl="7" marL="1371600" rtl="0" algn="l">
              <a:spcBef>
                <a:spcPts val="0"/>
              </a:spcBef>
              <a:spcAft>
                <a:spcPts val="0"/>
              </a:spcAft>
              <a:buNone/>
              <a:defRPr/>
            </a:lvl8pPr>
            <a:lvl9pPr indent="0" lvl="8" marL="1828800" rtl="0" algn="l">
              <a:spcBef>
                <a:spcPts val="0"/>
              </a:spcBef>
              <a:spcAft>
                <a:spcPts val="0"/>
              </a:spcAft>
              <a:buNone/>
              <a:defRPr/>
            </a:lvl9pPr>
          </a:lstStyle>
          <a:p/>
        </p:txBody>
      </p:sp>
      <p:sp>
        <p:nvSpPr>
          <p:cNvPr id="169" name="Shape 169"/>
          <p:cNvSpPr txBox="1"/>
          <p:nvPr>
            <p:ph idx="1" type="subTitle"/>
          </p:nvPr>
        </p:nvSpPr>
        <p:spPr>
          <a:xfrm>
            <a:off x="1371600" y="3886200"/>
            <a:ext cx="6400800" cy="1752600"/>
          </a:xfrm>
          <a:prstGeom prst="rect">
            <a:avLst/>
          </a:prstGeom>
          <a:noFill/>
          <a:ln>
            <a:noFill/>
          </a:ln>
        </p:spPr>
        <p:txBody>
          <a:bodyPr anchorCtr="0" anchor="t" bIns="91425" lIns="91425" rIns="91425" tIns="91425"/>
          <a:lstStyle>
            <a:lvl1pPr indent="0" lvl="0" marL="0" rtl="0" algn="ctr">
              <a:spcBef>
                <a:spcPts val="640"/>
              </a:spcBef>
              <a:spcAft>
                <a:spcPts val="0"/>
              </a:spcAft>
              <a:buFont typeface="Noto Sans Symbols"/>
              <a:buNone/>
              <a:defRPr/>
            </a:lvl1pPr>
            <a:lvl2pPr indent="-171450" lvl="1" marL="742950" rtl="0" algn="l">
              <a:spcBef>
                <a:spcPts val="360"/>
              </a:spcBef>
              <a:spcAft>
                <a:spcPts val="0"/>
              </a:spcAft>
              <a:defRPr/>
            </a:lvl2pPr>
            <a:lvl3pPr indent="-114300" lvl="2" marL="1143000" rtl="0" algn="l">
              <a:spcBef>
                <a:spcPts val="360"/>
              </a:spcBef>
              <a:spcAft>
                <a:spcPts val="0"/>
              </a:spcAft>
              <a:defRPr/>
            </a:lvl3pPr>
            <a:lvl4pPr indent="-114300" lvl="3" marL="1600200" rtl="0" algn="l">
              <a:spcBef>
                <a:spcPts val="360"/>
              </a:spcBef>
              <a:spcAft>
                <a:spcPts val="0"/>
              </a:spcAft>
              <a:defRPr/>
            </a:lvl4pPr>
            <a:lvl5pPr indent="-114300" lvl="4" marL="2057400" rtl="0" algn="l">
              <a:spcBef>
                <a:spcPts val="360"/>
              </a:spcBef>
              <a:spcAft>
                <a:spcPts val="0"/>
              </a:spcAft>
              <a:defRPr/>
            </a:lvl5pPr>
            <a:lvl6pPr indent="-114300" lvl="5" marL="2514600" rtl="0" algn="l">
              <a:spcBef>
                <a:spcPts val="360"/>
              </a:spcBef>
              <a:spcAft>
                <a:spcPts val="0"/>
              </a:spcAft>
              <a:defRPr/>
            </a:lvl6pPr>
            <a:lvl7pPr indent="-114300" lvl="6" marL="2971800" rtl="0" algn="l">
              <a:spcBef>
                <a:spcPts val="360"/>
              </a:spcBef>
              <a:spcAft>
                <a:spcPts val="0"/>
              </a:spcAft>
              <a:defRPr/>
            </a:lvl7pPr>
            <a:lvl8pPr indent="-114300" lvl="7" marL="3429000" rtl="0" algn="l">
              <a:spcBef>
                <a:spcPts val="360"/>
              </a:spcBef>
              <a:spcAft>
                <a:spcPts val="0"/>
              </a:spcAft>
              <a:defRPr/>
            </a:lvl8pPr>
            <a:lvl9pPr indent="-114300" lvl="8" marL="3886200" rtl="0" algn="l">
              <a:spcBef>
                <a:spcPts val="360"/>
              </a:spcBef>
              <a:spcAft>
                <a:spcPts val="0"/>
              </a:spcAft>
              <a:defRPr/>
            </a:lvl9pPr>
          </a:lstStyle>
          <a:p/>
        </p:txBody>
      </p:sp>
      <p:sp>
        <p:nvSpPr>
          <p:cNvPr id="170" name="Shape 170"/>
          <p:cNvSpPr txBox="1"/>
          <p:nvPr>
            <p:ph idx="10" type="dt"/>
          </p:nvPr>
        </p:nvSpPr>
        <p:spPr>
          <a:xfrm>
            <a:off x="457200" y="6245225"/>
            <a:ext cx="2133600" cy="476400"/>
          </a:xfrm>
          <a:prstGeom prst="rect">
            <a:avLst/>
          </a:prstGeom>
          <a:noFill/>
          <a:ln>
            <a:noFill/>
          </a:ln>
        </p:spPr>
        <p:txBody>
          <a:bodyPr anchorCtr="0" anchor="b"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171" name="Shape 171"/>
          <p:cNvSpPr txBox="1"/>
          <p:nvPr>
            <p:ph idx="11" type="ftr"/>
          </p:nvPr>
        </p:nvSpPr>
        <p:spPr>
          <a:xfrm>
            <a:off x="3124200" y="6245225"/>
            <a:ext cx="2895600" cy="476400"/>
          </a:xfrm>
          <a:prstGeom prst="rect">
            <a:avLst/>
          </a:prstGeom>
          <a:noFill/>
          <a:ln>
            <a:noFill/>
          </a:ln>
        </p:spPr>
        <p:txBody>
          <a:bodyPr anchorCtr="0" anchor="b"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172" name="Shape 172"/>
          <p:cNvSpPr txBox="1"/>
          <p:nvPr>
            <p:ph idx="12" type="sldNum"/>
          </p:nvPr>
        </p:nvSpPr>
        <p:spPr>
          <a:xfrm>
            <a:off x="6553200" y="6245225"/>
            <a:ext cx="2133600" cy="4764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fld id="{00000000-1234-1234-1234-123412341234}" type="slidenum">
              <a:rPr b="0" i="0" lang="en-US" sz="1400" u="none">
                <a:solidFill>
                  <a:schemeClr val="dk1"/>
                </a:solidFill>
                <a:latin typeface="Tahoma"/>
                <a:ea typeface="Tahoma"/>
                <a:cs typeface="Tahoma"/>
                <a:sym typeface="Tahoma"/>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عنوان ونص عموديان">
    <p:spTree>
      <p:nvGrpSpPr>
        <p:cNvPr id="27" name="Shape 27"/>
        <p:cNvGrpSpPr/>
        <p:nvPr/>
      </p:nvGrpSpPr>
      <p:grpSpPr>
        <a:xfrm>
          <a:off x="0" y="0"/>
          <a:ext cx="0" cy="0"/>
          <a:chOff x="0" y="0"/>
          <a:chExt cx="0" cy="0"/>
        </a:xfrm>
      </p:grpSpPr>
      <p:sp>
        <p:nvSpPr>
          <p:cNvPr id="28" name="Shape 28"/>
          <p:cNvSpPr txBox="1"/>
          <p:nvPr>
            <p:ph type="title"/>
          </p:nvPr>
        </p:nvSpPr>
        <p:spPr>
          <a:xfrm rot="5400000">
            <a:off x="4732350" y="2171688"/>
            <a:ext cx="5851500" cy="2057400"/>
          </a:xfrm>
          <a:prstGeom prst="rect">
            <a:avLst/>
          </a:prstGeom>
          <a:noFill/>
          <a:ln>
            <a:noFill/>
          </a:ln>
        </p:spPr>
        <p:txBody>
          <a:bodyPr anchorCtr="0" anchor="ctr" bIns="91425" lIns="91425" rIns="91425" tIns="91425"/>
          <a:lstStyle>
            <a:lvl1pPr indent="0" lvl="0" marL="0" rtl="0" algn="ctr">
              <a:spcBef>
                <a:spcPts val="0"/>
              </a:spcBef>
              <a:spcAft>
                <a:spcPts val="0"/>
              </a:spcAft>
              <a:buNone/>
              <a:defRPr/>
            </a:lvl1pPr>
            <a:lvl2pPr indent="0" lvl="1" marL="0" rtl="0" algn="ctr">
              <a:spcBef>
                <a:spcPts val="0"/>
              </a:spcBef>
              <a:spcAft>
                <a:spcPts val="0"/>
              </a:spcAft>
              <a:buNone/>
              <a:defRPr/>
            </a:lvl2pPr>
            <a:lvl3pPr indent="0" lvl="2" marL="0" rtl="0" algn="ctr">
              <a:spcBef>
                <a:spcPts val="0"/>
              </a:spcBef>
              <a:spcAft>
                <a:spcPts val="0"/>
              </a:spcAft>
              <a:buNone/>
              <a:defRPr/>
            </a:lvl3pPr>
            <a:lvl4pPr indent="0" lvl="3" marL="0" rtl="0" algn="ctr">
              <a:spcBef>
                <a:spcPts val="0"/>
              </a:spcBef>
              <a:spcAft>
                <a:spcPts val="0"/>
              </a:spcAft>
              <a:buNone/>
              <a:defRPr/>
            </a:lvl4pPr>
            <a:lvl5pPr indent="0" lvl="4" marL="0" rtl="0" algn="ctr">
              <a:spcBef>
                <a:spcPts val="0"/>
              </a:spcBef>
              <a:spcAft>
                <a:spcPts val="0"/>
              </a:spcAft>
              <a:buNone/>
              <a:defRPr/>
            </a:lvl5pPr>
            <a:lvl6pPr indent="0" lvl="5" marL="457200" rtl="0" algn="ctr">
              <a:spcBef>
                <a:spcPts val="0"/>
              </a:spcBef>
              <a:spcAft>
                <a:spcPts val="0"/>
              </a:spcAft>
              <a:buNone/>
              <a:defRPr/>
            </a:lvl6pPr>
            <a:lvl7pPr indent="0" lvl="6" marL="914400" rtl="0" algn="ctr">
              <a:spcBef>
                <a:spcPts val="0"/>
              </a:spcBef>
              <a:spcAft>
                <a:spcPts val="0"/>
              </a:spcAft>
              <a:buNone/>
              <a:defRPr/>
            </a:lvl7pPr>
            <a:lvl8pPr indent="0" lvl="7" marL="1371600" rtl="0" algn="ctr">
              <a:spcBef>
                <a:spcPts val="0"/>
              </a:spcBef>
              <a:spcAft>
                <a:spcPts val="0"/>
              </a:spcAft>
              <a:buNone/>
              <a:defRPr/>
            </a:lvl8pPr>
            <a:lvl9pPr indent="0" lvl="8" marL="1828800" rtl="0" algn="ctr">
              <a:spcBef>
                <a:spcPts val="0"/>
              </a:spcBef>
              <a:spcAft>
                <a:spcPts val="0"/>
              </a:spcAft>
              <a:buNone/>
              <a:defRPr/>
            </a:lvl9pPr>
          </a:lstStyle>
          <a:p/>
        </p:txBody>
      </p:sp>
      <p:sp>
        <p:nvSpPr>
          <p:cNvPr id="29" name="Shape 29"/>
          <p:cNvSpPr txBox="1"/>
          <p:nvPr>
            <p:ph idx="1" type="body"/>
          </p:nvPr>
        </p:nvSpPr>
        <p:spPr>
          <a:xfrm rot="5400000">
            <a:off x="541350" y="190487"/>
            <a:ext cx="5851500" cy="6019800"/>
          </a:xfrm>
          <a:prstGeom prst="rect">
            <a:avLst/>
          </a:prstGeom>
          <a:noFill/>
          <a:ln>
            <a:noFill/>
          </a:ln>
        </p:spPr>
        <p:txBody>
          <a:bodyPr anchorCtr="0" anchor="t" bIns="91425" lIns="91425" rIns="91425" tIns="91425"/>
          <a:lstStyle>
            <a:lvl1pPr indent="-228600" lvl="0" marL="342900" rtl="0" algn="l">
              <a:spcBef>
                <a:spcPts val="360"/>
              </a:spcBef>
              <a:spcAft>
                <a:spcPts val="0"/>
              </a:spcAft>
              <a:buClr>
                <a:schemeClr val="dk1"/>
              </a:buClr>
              <a:defRPr/>
            </a:lvl1pPr>
            <a:lvl2pPr indent="-171450" lvl="1" marL="742950" rtl="0" algn="l">
              <a:spcBef>
                <a:spcPts val="360"/>
              </a:spcBef>
              <a:spcAft>
                <a:spcPts val="0"/>
              </a:spcAft>
              <a:buClr>
                <a:schemeClr val="dk1"/>
              </a:buClr>
              <a:defRPr/>
            </a:lvl2pPr>
            <a:lvl3pPr indent="-114300" lvl="2" marL="1143000" rtl="0" algn="l">
              <a:spcBef>
                <a:spcPts val="360"/>
              </a:spcBef>
              <a:spcAft>
                <a:spcPts val="0"/>
              </a:spcAft>
              <a:buClr>
                <a:schemeClr val="dk1"/>
              </a:buClr>
              <a:defRPr/>
            </a:lvl3pPr>
            <a:lvl4pPr indent="-114300" lvl="3" marL="1600200" rtl="0" algn="l">
              <a:spcBef>
                <a:spcPts val="360"/>
              </a:spcBef>
              <a:spcAft>
                <a:spcPts val="0"/>
              </a:spcAft>
              <a:buClr>
                <a:schemeClr val="dk1"/>
              </a:buClr>
              <a:defRPr/>
            </a:lvl4pPr>
            <a:lvl5pPr indent="-114300" lvl="4" marL="2057400" rtl="0" algn="l">
              <a:spcBef>
                <a:spcPts val="360"/>
              </a:spcBef>
              <a:spcAft>
                <a:spcPts val="0"/>
              </a:spcAft>
              <a:buClr>
                <a:schemeClr val="dk1"/>
              </a:buClr>
              <a:defRPr/>
            </a:lvl5pPr>
            <a:lvl6pPr indent="-114300" lvl="5" marL="2514600" rtl="0" algn="l">
              <a:spcBef>
                <a:spcPts val="360"/>
              </a:spcBef>
              <a:spcAft>
                <a:spcPts val="0"/>
              </a:spcAft>
              <a:buClr>
                <a:schemeClr val="dk1"/>
              </a:buClr>
              <a:defRPr/>
            </a:lvl6pPr>
            <a:lvl7pPr indent="-114300" lvl="6" marL="2971800" rtl="0" algn="l">
              <a:spcBef>
                <a:spcPts val="360"/>
              </a:spcBef>
              <a:spcAft>
                <a:spcPts val="0"/>
              </a:spcAft>
              <a:buClr>
                <a:schemeClr val="dk1"/>
              </a:buClr>
              <a:defRPr/>
            </a:lvl7pPr>
            <a:lvl8pPr indent="-114300" lvl="7" marL="3429000" rtl="0" algn="l">
              <a:spcBef>
                <a:spcPts val="360"/>
              </a:spcBef>
              <a:spcAft>
                <a:spcPts val="0"/>
              </a:spcAft>
              <a:buClr>
                <a:schemeClr val="dk1"/>
              </a:buClr>
              <a:defRPr/>
            </a:lvl8pPr>
            <a:lvl9pPr indent="-114300" lvl="8" marL="3886200" rtl="0" algn="l">
              <a:spcBef>
                <a:spcPts val="360"/>
              </a:spcBef>
              <a:spcAft>
                <a:spcPts val="0"/>
              </a:spcAft>
              <a:buClr>
                <a:schemeClr val="dk1"/>
              </a:buClr>
              <a:defRPr/>
            </a:lvl9pPr>
          </a:lstStyle>
          <a:p/>
        </p:txBody>
      </p:sp>
      <p:sp>
        <p:nvSpPr>
          <p:cNvPr id="30" name="Shape 30"/>
          <p:cNvSpPr txBox="1"/>
          <p:nvPr>
            <p:ph idx="10" type="dt"/>
          </p:nvPr>
        </p:nvSpPr>
        <p:spPr>
          <a:xfrm>
            <a:off x="457200" y="6245225"/>
            <a:ext cx="2133600" cy="476400"/>
          </a:xfrm>
          <a:prstGeom prst="rect">
            <a:avLst/>
          </a:prstGeom>
          <a:noFill/>
          <a:ln>
            <a:noFill/>
          </a:ln>
        </p:spPr>
        <p:txBody>
          <a:bodyPr anchorCtr="0" anchor="t"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31" name="Shape 31"/>
          <p:cNvSpPr txBox="1"/>
          <p:nvPr>
            <p:ph idx="11" type="ftr"/>
          </p:nvPr>
        </p:nvSpPr>
        <p:spPr>
          <a:xfrm>
            <a:off x="3124200" y="6245225"/>
            <a:ext cx="2895600" cy="476400"/>
          </a:xfrm>
          <a:prstGeom prst="rect">
            <a:avLst/>
          </a:prstGeom>
          <a:noFill/>
          <a:ln>
            <a:noFill/>
          </a:ln>
        </p:spPr>
        <p:txBody>
          <a:bodyPr anchorCtr="0" anchor="t"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32" name="Shape 32"/>
          <p:cNvSpPr txBox="1"/>
          <p:nvPr>
            <p:ph idx="12" type="sldNum"/>
          </p:nvPr>
        </p:nvSpPr>
        <p:spPr>
          <a:xfrm>
            <a:off x="6553200" y="6245225"/>
            <a:ext cx="2133600" cy="4764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عنوان ونص عمودي">
    <p:spTree>
      <p:nvGrpSpPr>
        <p:cNvPr id="33" name="Shape 33"/>
        <p:cNvGrpSpPr/>
        <p:nvPr/>
      </p:nvGrpSpPr>
      <p:grpSpPr>
        <a:xfrm>
          <a:off x="0" y="0"/>
          <a:ext cx="0" cy="0"/>
          <a:chOff x="0" y="0"/>
          <a:chExt cx="0" cy="0"/>
        </a:xfrm>
      </p:grpSpPr>
      <p:sp>
        <p:nvSpPr>
          <p:cNvPr id="34" name="Shape 34"/>
          <p:cNvSpPr txBox="1"/>
          <p:nvPr>
            <p:ph type="title"/>
          </p:nvPr>
        </p:nvSpPr>
        <p:spPr>
          <a:xfrm>
            <a:off x="457200" y="274636"/>
            <a:ext cx="8229600" cy="1143000"/>
          </a:xfrm>
          <a:prstGeom prst="rect">
            <a:avLst/>
          </a:prstGeom>
          <a:noFill/>
          <a:ln>
            <a:noFill/>
          </a:ln>
        </p:spPr>
        <p:txBody>
          <a:bodyPr anchorCtr="0" anchor="ctr" bIns="91425" lIns="91425" rIns="91425" tIns="91425"/>
          <a:lstStyle>
            <a:lvl1pPr indent="0" lvl="0" marL="0" rtl="0" algn="ctr">
              <a:spcBef>
                <a:spcPts val="0"/>
              </a:spcBef>
              <a:spcAft>
                <a:spcPts val="0"/>
              </a:spcAft>
              <a:buNone/>
              <a:defRPr/>
            </a:lvl1pPr>
            <a:lvl2pPr indent="0" lvl="1" marL="0" rtl="0" algn="ctr">
              <a:spcBef>
                <a:spcPts val="0"/>
              </a:spcBef>
              <a:spcAft>
                <a:spcPts val="0"/>
              </a:spcAft>
              <a:buNone/>
              <a:defRPr/>
            </a:lvl2pPr>
            <a:lvl3pPr indent="0" lvl="2" marL="0" rtl="0" algn="ctr">
              <a:spcBef>
                <a:spcPts val="0"/>
              </a:spcBef>
              <a:spcAft>
                <a:spcPts val="0"/>
              </a:spcAft>
              <a:buNone/>
              <a:defRPr/>
            </a:lvl3pPr>
            <a:lvl4pPr indent="0" lvl="3" marL="0" rtl="0" algn="ctr">
              <a:spcBef>
                <a:spcPts val="0"/>
              </a:spcBef>
              <a:spcAft>
                <a:spcPts val="0"/>
              </a:spcAft>
              <a:buNone/>
              <a:defRPr/>
            </a:lvl4pPr>
            <a:lvl5pPr indent="0" lvl="4" marL="0" rtl="0" algn="ctr">
              <a:spcBef>
                <a:spcPts val="0"/>
              </a:spcBef>
              <a:spcAft>
                <a:spcPts val="0"/>
              </a:spcAft>
              <a:buNone/>
              <a:defRPr/>
            </a:lvl5pPr>
            <a:lvl6pPr indent="0" lvl="5" marL="457200" rtl="0" algn="ctr">
              <a:spcBef>
                <a:spcPts val="0"/>
              </a:spcBef>
              <a:spcAft>
                <a:spcPts val="0"/>
              </a:spcAft>
              <a:buNone/>
              <a:defRPr/>
            </a:lvl6pPr>
            <a:lvl7pPr indent="0" lvl="6" marL="914400" rtl="0" algn="ctr">
              <a:spcBef>
                <a:spcPts val="0"/>
              </a:spcBef>
              <a:spcAft>
                <a:spcPts val="0"/>
              </a:spcAft>
              <a:buNone/>
              <a:defRPr/>
            </a:lvl7pPr>
            <a:lvl8pPr indent="0" lvl="7" marL="1371600" rtl="0" algn="ctr">
              <a:spcBef>
                <a:spcPts val="0"/>
              </a:spcBef>
              <a:spcAft>
                <a:spcPts val="0"/>
              </a:spcAft>
              <a:buNone/>
              <a:defRPr/>
            </a:lvl8pPr>
            <a:lvl9pPr indent="0" lvl="8" marL="1828800" rtl="0" algn="ctr">
              <a:spcBef>
                <a:spcPts val="0"/>
              </a:spcBef>
              <a:spcAft>
                <a:spcPts val="0"/>
              </a:spcAft>
              <a:buNone/>
              <a:defRPr/>
            </a:lvl9pPr>
          </a:lstStyle>
          <a:p/>
        </p:txBody>
      </p:sp>
      <p:sp>
        <p:nvSpPr>
          <p:cNvPr id="35" name="Shape 35"/>
          <p:cNvSpPr txBox="1"/>
          <p:nvPr>
            <p:ph idx="1" type="body"/>
          </p:nvPr>
        </p:nvSpPr>
        <p:spPr>
          <a:xfrm rot="5400000">
            <a:off x="2308950" y="-251550"/>
            <a:ext cx="4526100" cy="8229600"/>
          </a:xfrm>
          <a:prstGeom prst="rect">
            <a:avLst/>
          </a:prstGeom>
          <a:noFill/>
          <a:ln>
            <a:noFill/>
          </a:ln>
        </p:spPr>
        <p:txBody>
          <a:bodyPr anchorCtr="0" anchor="t" bIns="91425" lIns="91425" rIns="91425" tIns="91425"/>
          <a:lstStyle>
            <a:lvl1pPr indent="-228600" lvl="0" marL="342900" rtl="0" algn="l">
              <a:spcBef>
                <a:spcPts val="360"/>
              </a:spcBef>
              <a:spcAft>
                <a:spcPts val="0"/>
              </a:spcAft>
              <a:buClr>
                <a:schemeClr val="dk1"/>
              </a:buClr>
              <a:defRPr/>
            </a:lvl1pPr>
            <a:lvl2pPr indent="-171450" lvl="1" marL="742950" rtl="0" algn="l">
              <a:spcBef>
                <a:spcPts val="360"/>
              </a:spcBef>
              <a:spcAft>
                <a:spcPts val="0"/>
              </a:spcAft>
              <a:buClr>
                <a:schemeClr val="dk1"/>
              </a:buClr>
              <a:defRPr/>
            </a:lvl2pPr>
            <a:lvl3pPr indent="-114300" lvl="2" marL="1143000" rtl="0" algn="l">
              <a:spcBef>
                <a:spcPts val="360"/>
              </a:spcBef>
              <a:spcAft>
                <a:spcPts val="0"/>
              </a:spcAft>
              <a:buClr>
                <a:schemeClr val="dk1"/>
              </a:buClr>
              <a:defRPr/>
            </a:lvl3pPr>
            <a:lvl4pPr indent="-114300" lvl="3" marL="1600200" rtl="0" algn="l">
              <a:spcBef>
                <a:spcPts val="360"/>
              </a:spcBef>
              <a:spcAft>
                <a:spcPts val="0"/>
              </a:spcAft>
              <a:buClr>
                <a:schemeClr val="dk1"/>
              </a:buClr>
              <a:defRPr/>
            </a:lvl4pPr>
            <a:lvl5pPr indent="-114300" lvl="4" marL="2057400" rtl="0" algn="l">
              <a:spcBef>
                <a:spcPts val="360"/>
              </a:spcBef>
              <a:spcAft>
                <a:spcPts val="0"/>
              </a:spcAft>
              <a:buClr>
                <a:schemeClr val="dk1"/>
              </a:buClr>
              <a:defRPr/>
            </a:lvl5pPr>
            <a:lvl6pPr indent="-114300" lvl="5" marL="2514600" rtl="0" algn="l">
              <a:spcBef>
                <a:spcPts val="360"/>
              </a:spcBef>
              <a:spcAft>
                <a:spcPts val="0"/>
              </a:spcAft>
              <a:buClr>
                <a:schemeClr val="dk1"/>
              </a:buClr>
              <a:defRPr/>
            </a:lvl6pPr>
            <a:lvl7pPr indent="-114300" lvl="6" marL="2971800" rtl="0" algn="l">
              <a:spcBef>
                <a:spcPts val="360"/>
              </a:spcBef>
              <a:spcAft>
                <a:spcPts val="0"/>
              </a:spcAft>
              <a:buClr>
                <a:schemeClr val="dk1"/>
              </a:buClr>
              <a:defRPr/>
            </a:lvl7pPr>
            <a:lvl8pPr indent="-114300" lvl="7" marL="3429000" rtl="0" algn="l">
              <a:spcBef>
                <a:spcPts val="360"/>
              </a:spcBef>
              <a:spcAft>
                <a:spcPts val="0"/>
              </a:spcAft>
              <a:buClr>
                <a:schemeClr val="dk1"/>
              </a:buClr>
              <a:defRPr/>
            </a:lvl8pPr>
            <a:lvl9pPr indent="-114300" lvl="8" marL="3886200" rtl="0" algn="l">
              <a:spcBef>
                <a:spcPts val="360"/>
              </a:spcBef>
              <a:spcAft>
                <a:spcPts val="0"/>
              </a:spcAft>
              <a:buClr>
                <a:schemeClr val="dk1"/>
              </a:buClr>
              <a:defRPr/>
            </a:lvl9pPr>
          </a:lstStyle>
          <a:p/>
        </p:txBody>
      </p:sp>
      <p:sp>
        <p:nvSpPr>
          <p:cNvPr id="36" name="Shape 36"/>
          <p:cNvSpPr txBox="1"/>
          <p:nvPr>
            <p:ph idx="10" type="dt"/>
          </p:nvPr>
        </p:nvSpPr>
        <p:spPr>
          <a:xfrm>
            <a:off x="457200" y="6245225"/>
            <a:ext cx="2133600" cy="476400"/>
          </a:xfrm>
          <a:prstGeom prst="rect">
            <a:avLst/>
          </a:prstGeom>
          <a:noFill/>
          <a:ln>
            <a:noFill/>
          </a:ln>
        </p:spPr>
        <p:txBody>
          <a:bodyPr anchorCtr="0" anchor="t"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37" name="Shape 37"/>
          <p:cNvSpPr txBox="1"/>
          <p:nvPr>
            <p:ph idx="11" type="ftr"/>
          </p:nvPr>
        </p:nvSpPr>
        <p:spPr>
          <a:xfrm>
            <a:off x="3124200" y="6245225"/>
            <a:ext cx="2895600" cy="476400"/>
          </a:xfrm>
          <a:prstGeom prst="rect">
            <a:avLst/>
          </a:prstGeom>
          <a:noFill/>
          <a:ln>
            <a:noFill/>
          </a:ln>
        </p:spPr>
        <p:txBody>
          <a:bodyPr anchorCtr="0" anchor="t"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38" name="Shape 38"/>
          <p:cNvSpPr txBox="1"/>
          <p:nvPr>
            <p:ph idx="12" type="sldNum"/>
          </p:nvPr>
        </p:nvSpPr>
        <p:spPr>
          <a:xfrm>
            <a:off x="6553200" y="6245225"/>
            <a:ext cx="2133600" cy="4764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صورة ذو تسمية توضيحية">
    <p:spTree>
      <p:nvGrpSpPr>
        <p:cNvPr id="39" name="Shape 39"/>
        <p:cNvGrpSpPr/>
        <p:nvPr/>
      </p:nvGrpSpPr>
      <p:grpSpPr>
        <a:xfrm>
          <a:off x="0" y="0"/>
          <a:ext cx="0" cy="0"/>
          <a:chOff x="0" y="0"/>
          <a:chExt cx="0" cy="0"/>
        </a:xfrm>
      </p:grpSpPr>
      <p:sp>
        <p:nvSpPr>
          <p:cNvPr id="40" name="Shape 40"/>
          <p:cNvSpPr txBox="1"/>
          <p:nvPr>
            <p:ph type="title"/>
          </p:nvPr>
        </p:nvSpPr>
        <p:spPr>
          <a:xfrm>
            <a:off x="1792288" y="4800600"/>
            <a:ext cx="5486400" cy="566700"/>
          </a:xfrm>
          <a:prstGeom prst="rect">
            <a:avLst/>
          </a:prstGeom>
          <a:noFill/>
          <a:ln>
            <a:noFill/>
          </a:ln>
        </p:spPr>
        <p:txBody>
          <a:bodyPr anchorCtr="0" anchor="b" bIns="91425" lIns="91425" rIns="91425" tIns="91425"/>
          <a:lstStyle>
            <a:lvl1pPr indent="0" lvl="0" marL="0" rtl="0" algn="r">
              <a:spcBef>
                <a:spcPts val="0"/>
              </a:spcBef>
              <a:spcAft>
                <a:spcPts val="0"/>
              </a:spcAft>
              <a:buNone/>
              <a:defRPr b="1" sz="2000"/>
            </a:lvl1pPr>
            <a:lvl2pPr indent="0" lvl="1" marL="0" rtl="0" algn="ctr">
              <a:spcBef>
                <a:spcPts val="0"/>
              </a:spcBef>
              <a:spcAft>
                <a:spcPts val="0"/>
              </a:spcAft>
              <a:buNone/>
              <a:defRPr/>
            </a:lvl2pPr>
            <a:lvl3pPr indent="0" lvl="2" marL="0" rtl="0" algn="ctr">
              <a:spcBef>
                <a:spcPts val="0"/>
              </a:spcBef>
              <a:spcAft>
                <a:spcPts val="0"/>
              </a:spcAft>
              <a:buNone/>
              <a:defRPr/>
            </a:lvl3pPr>
            <a:lvl4pPr indent="0" lvl="3" marL="0" rtl="0" algn="ctr">
              <a:spcBef>
                <a:spcPts val="0"/>
              </a:spcBef>
              <a:spcAft>
                <a:spcPts val="0"/>
              </a:spcAft>
              <a:buNone/>
              <a:defRPr/>
            </a:lvl4pPr>
            <a:lvl5pPr indent="0" lvl="4" marL="0" rtl="0" algn="ctr">
              <a:spcBef>
                <a:spcPts val="0"/>
              </a:spcBef>
              <a:spcAft>
                <a:spcPts val="0"/>
              </a:spcAft>
              <a:buNone/>
              <a:defRPr/>
            </a:lvl5pPr>
            <a:lvl6pPr indent="0" lvl="5" marL="457200" rtl="0" algn="ctr">
              <a:spcBef>
                <a:spcPts val="0"/>
              </a:spcBef>
              <a:spcAft>
                <a:spcPts val="0"/>
              </a:spcAft>
              <a:buNone/>
              <a:defRPr/>
            </a:lvl6pPr>
            <a:lvl7pPr indent="0" lvl="6" marL="914400" rtl="0" algn="ctr">
              <a:spcBef>
                <a:spcPts val="0"/>
              </a:spcBef>
              <a:spcAft>
                <a:spcPts val="0"/>
              </a:spcAft>
              <a:buNone/>
              <a:defRPr/>
            </a:lvl7pPr>
            <a:lvl8pPr indent="0" lvl="7" marL="1371600" rtl="0" algn="ctr">
              <a:spcBef>
                <a:spcPts val="0"/>
              </a:spcBef>
              <a:spcAft>
                <a:spcPts val="0"/>
              </a:spcAft>
              <a:buNone/>
              <a:defRPr/>
            </a:lvl8pPr>
            <a:lvl9pPr indent="0" lvl="8" marL="1828800" rtl="0" algn="ctr">
              <a:spcBef>
                <a:spcPts val="0"/>
              </a:spcBef>
              <a:spcAft>
                <a:spcPts val="0"/>
              </a:spcAft>
              <a:buNone/>
              <a:defRPr/>
            </a:lvl9pPr>
          </a:lstStyle>
          <a:p/>
        </p:txBody>
      </p:sp>
      <p:sp>
        <p:nvSpPr>
          <p:cNvPr id="41" name="Shape 41"/>
          <p:cNvSpPr/>
          <p:nvPr>
            <p:ph idx="2" type="pic"/>
          </p:nvPr>
        </p:nvSpPr>
        <p:spPr>
          <a:xfrm>
            <a:off x="1792288" y="612775"/>
            <a:ext cx="5486400" cy="4114800"/>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dk1"/>
              </a:buClr>
              <a:buFont typeface="Arial"/>
              <a:buNone/>
              <a:defRPr sz="3200">
                <a:solidFill>
                  <a:schemeClr val="dk1"/>
                </a:solidFill>
                <a:latin typeface="Arial"/>
                <a:ea typeface="Arial"/>
                <a:cs typeface="Arial"/>
                <a:sym typeface="Arial"/>
              </a:defRPr>
            </a:lvl1pPr>
            <a:lvl2pPr indent="0" lvl="1" marL="457200" marR="0" rtl="0" algn="l">
              <a:spcBef>
                <a:spcPts val="560"/>
              </a:spcBef>
              <a:spcAft>
                <a:spcPts val="0"/>
              </a:spcAft>
              <a:buClr>
                <a:schemeClr val="dk1"/>
              </a:buClr>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9pPr>
          </a:lstStyle>
          <a:p/>
        </p:txBody>
      </p:sp>
      <p:sp>
        <p:nvSpPr>
          <p:cNvPr id="42" name="Shape 42"/>
          <p:cNvSpPr txBox="1"/>
          <p:nvPr>
            <p:ph idx="1" type="body"/>
          </p:nvPr>
        </p:nvSpPr>
        <p:spPr>
          <a:xfrm>
            <a:off x="1792288" y="5367338"/>
            <a:ext cx="5486400" cy="804900"/>
          </a:xfrm>
          <a:prstGeom prst="rect">
            <a:avLst/>
          </a:prstGeom>
          <a:noFill/>
          <a:ln>
            <a:noFill/>
          </a:ln>
        </p:spPr>
        <p:txBody>
          <a:bodyPr anchorCtr="0" anchor="t" bIns="91425" lIns="91425" rIns="91425" tIns="91425"/>
          <a:lstStyle>
            <a:lvl1pPr indent="0" lvl="0" marL="0" rtl="0" algn="l">
              <a:spcBef>
                <a:spcPts val="280"/>
              </a:spcBef>
              <a:spcAft>
                <a:spcPts val="0"/>
              </a:spcAft>
              <a:buClr>
                <a:schemeClr val="dk1"/>
              </a:buClr>
              <a:buFont typeface="Arial"/>
              <a:buNone/>
              <a:defRPr sz="1400"/>
            </a:lvl1pPr>
            <a:lvl2pPr indent="0" lvl="1" marL="457200" rtl="0" algn="l">
              <a:spcBef>
                <a:spcPts val="240"/>
              </a:spcBef>
              <a:spcAft>
                <a:spcPts val="0"/>
              </a:spcAft>
              <a:buClr>
                <a:schemeClr val="dk1"/>
              </a:buClr>
              <a:buFont typeface="Arial"/>
              <a:buNone/>
              <a:defRPr sz="1200"/>
            </a:lvl2pPr>
            <a:lvl3pPr indent="0" lvl="2" marL="914400" rtl="0" algn="l">
              <a:spcBef>
                <a:spcPts val="200"/>
              </a:spcBef>
              <a:spcAft>
                <a:spcPts val="0"/>
              </a:spcAft>
              <a:buClr>
                <a:schemeClr val="dk1"/>
              </a:buClr>
              <a:buFont typeface="Arial"/>
              <a:buNone/>
              <a:defRPr sz="1000"/>
            </a:lvl3pPr>
            <a:lvl4pPr indent="0" lvl="3" marL="1371600" rtl="0" algn="l">
              <a:spcBef>
                <a:spcPts val="180"/>
              </a:spcBef>
              <a:spcAft>
                <a:spcPts val="0"/>
              </a:spcAft>
              <a:buClr>
                <a:schemeClr val="dk1"/>
              </a:buClr>
              <a:buFont typeface="Arial"/>
              <a:buNone/>
              <a:defRPr sz="900"/>
            </a:lvl4pPr>
            <a:lvl5pPr indent="0" lvl="4" marL="1828800" rtl="0" algn="l">
              <a:spcBef>
                <a:spcPts val="180"/>
              </a:spcBef>
              <a:spcAft>
                <a:spcPts val="0"/>
              </a:spcAft>
              <a:buClr>
                <a:schemeClr val="dk1"/>
              </a:buClr>
              <a:buFont typeface="Arial"/>
              <a:buNone/>
              <a:defRPr sz="900"/>
            </a:lvl5pPr>
            <a:lvl6pPr indent="0" lvl="5" marL="2286000" rtl="0" algn="l">
              <a:spcBef>
                <a:spcPts val="180"/>
              </a:spcBef>
              <a:spcAft>
                <a:spcPts val="0"/>
              </a:spcAft>
              <a:buClr>
                <a:schemeClr val="dk1"/>
              </a:buClr>
              <a:buFont typeface="Arial"/>
              <a:buNone/>
              <a:defRPr sz="900"/>
            </a:lvl6pPr>
            <a:lvl7pPr indent="0" lvl="6" marL="2743200" rtl="0" algn="l">
              <a:spcBef>
                <a:spcPts val="180"/>
              </a:spcBef>
              <a:spcAft>
                <a:spcPts val="0"/>
              </a:spcAft>
              <a:buClr>
                <a:schemeClr val="dk1"/>
              </a:buClr>
              <a:buFont typeface="Arial"/>
              <a:buNone/>
              <a:defRPr sz="900"/>
            </a:lvl7pPr>
            <a:lvl8pPr indent="0" lvl="7" marL="3200400" rtl="0" algn="l">
              <a:spcBef>
                <a:spcPts val="180"/>
              </a:spcBef>
              <a:spcAft>
                <a:spcPts val="0"/>
              </a:spcAft>
              <a:buClr>
                <a:schemeClr val="dk1"/>
              </a:buClr>
              <a:buFont typeface="Arial"/>
              <a:buNone/>
              <a:defRPr sz="900"/>
            </a:lvl8pPr>
            <a:lvl9pPr indent="0" lvl="8" marL="3657600" rtl="0" algn="l">
              <a:spcBef>
                <a:spcPts val="180"/>
              </a:spcBef>
              <a:spcAft>
                <a:spcPts val="0"/>
              </a:spcAft>
              <a:buClr>
                <a:schemeClr val="dk1"/>
              </a:buClr>
              <a:buFont typeface="Arial"/>
              <a:buNone/>
              <a:defRPr sz="900"/>
            </a:lvl9pPr>
          </a:lstStyle>
          <a:p/>
        </p:txBody>
      </p:sp>
      <p:sp>
        <p:nvSpPr>
          <p:cNvPr id="43" name="Shape 43"/>
          <p:cNvSpPr txBox="1"/>
          <p:nvPr>
            <p:ph idx="10" type="dt"/>
          </p:nvPr>
        </p:nvSpPr>
        <p:spPr>
          <a:xfrm>
            <a:off x="457200" y="6245225"/>
            <a:ext cx="2133600" cy="476400"/>
          </a:xfrm>
          <a:prstGeom prst="rect">
            <a:avLst/>
          </a:prstGeom>
          <a:noFill/>
          <a:ln>
            <a:noFill/>
          </a:ln>
        </p:spPr>
        <p:txBody>
          <a:bodyPr anchorCtr="0" anchor="t"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44" name="Shape 44"/>
          <p:cNvSpPr txBox="1"/>
          <p:nvPr>
            <p:ph idx="11" type="ftr"/>
          </p:nvPr>
        </p:nvSpPr>
        <p:spPr>
          <a:xfrm>
            <a:off x="3124200" y="6245225"/>
            <a:ext cx="2895600" cy="476400"/>
          </a:xfrm>
          <a:prstGeom prst="rect">
            <a:avLst/>
          </a:prstGeom>
          <a:noFill/>
          <a:ln>
            <a:noFill/>
          </a:ln>
        </p:spPr>
        <p:txBody>
          <a:bodyPr anchorCtr="0" anchor="t"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45" name="Shape 45"/>
          <p:cNvSpPr txBox="1"/>
          <p:nvPr>
            <p:ph idx="12" type="sldNum"/>
          </p:nvPr>
        </p:nvSpPr>
        <p:spPr>
          <a:xfrm>
            <a:off x="6553200" y="6245225"/>
            <a:ext cx="2133600" cy="4764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محتوى ذو تسمية توضيحية">
    <p:spTree>
      <p:nvGrpSpPr>
        <p:cNvPr id="46" name="Shape 46"/>
        <p:cNvGrpSpPr/>
        <p:nvPr/>
      </p:nvGrpSpPr>
      <p:grpSpPr>
        <a:xfrm>
          <a:off x="0" y="0"/>
          <a:ext cx="0" cy="0"/>
          <a:chOff x="0" y="0"/>
          <a:chExt cx="0" cy="0"/>
        </a:xfrm>
      </p:grpSpPr>
      <p:sp>
        <p:nvSpPr>
          <p:cNvPr id="47" name="Shape 47"/>
          <p:cNvSpPr txBox="1"/>
          <p:nvPr>
            <p:ph type="title"/>
          </p:nvPr>
        </p:nvSpPr>
        <p:spPr>
          <a:xfrm>
            <a:off x="457200" y="273050"/>
            <a:ext cx="3008400" cy="1162200"/>
          </a:xfrm>
          <a:prstGeom prst="rect">
            <a:avLst/>
          </a:prstGeom>
          <a:noFill/>
          <a:ln>
            <a:noFill/>
          </a:ln>
        </p:spPr>
        <p:txBody>
          <a:bodyPr anchorCtr="0" anchor="b" bIns="91425" lIns="91425" rIns="91425" tIns="91425"/>
          <a:lstStyle>
            <a:lvl1pPr indent="0" lvl="0" marL="0" rtl="0" algn="r">
              <a:spcBef>
                <a:spcPts val="0"/>
              </a:spcBef>
              <a:spcAft>
                <a:spcPts val="0"/>
              </a:spcAft>
              <a:buNone/>
              <a:defRPr b="1" sz="2000"/>
            </a:lvl1pPr>
            <a:lvl2pPr indent="0" lvl="1" marL="0" rtl="0" algn="ctr">
              <a:spcBef>
                <a:spcPts val="0"/>
              </a:spcBef>
              <a:spcAft>
                <a:spcPts val="0"/>
              </a:spcAft>
              <a:buNone/>
              <a:defRPr/>
            </a:lvl2pPr>
            <a:lvl3pPr indent="0" lvl="2" marL="0" rtl="0" algn="ctr">
              <a:spcBef>
                <a:spcPts val="0"/>
              </a:spcBef>
              <a:spcAft>
                <a:spcPts val="0"/>
              </a:spcAft>
              <a:buNone/>
              <a:defRPr/>
            </a:lvl3pPr>
            <a:lvl4pPr indent="0" lvl="3" marL="0" rtl="0" algn="ctr">
              <a:spcBef>
                <a:spcPts val="0"/>
              </a:spcBef>
              <a:spcAft>
                <a:spcPts val="0"/>
              </a:spcAft>
              <a:buNone/>
              <a:defRPr/>
            </a:lvl4pPr>
            <a:lvl5pPr indent="0" lvl="4" marL="0" rtl="0" algn="ctr">
              <a:spcBef>
                <a:spcPts val="0"/>
              </a:spcBef>
              <a:spcAft>
                <a:spcPts val="0"/>
              </a:spcAft>
              <a:buNone/>
              <a:defRPr/>
            </a:lvl5pPr>
            <a:lvl6pPr indent="0" lvl="5" marL="457200" rtl="0" algn="ctr">
              <a:spcBef>
                <a:spcPts val="0"/>
              </a:spcBef>
              <a:spcAft>
                <a:spcPts val="0"/>
              </a:spcAft>
              <a:buNone/>
              <a:defRPr/>
            </a:lvl6pPr>
            <a:lvl7pPr indent="0" lvl="6" marL="914400" rtl="0" algn="ctr">
              <a:spcBef>
                <a:spcPts val="0"/>
              </a:spcBef>
              <a:spcAft>
                <a:spcPts val="0"/>
              </a:spcAft>
              <a:buNone/>
              <a:defRPr/>
            </a:lvl7pPr>
            <a:lvl8pPr indent="0" lvl="7" marL="1371600" rtl="0" algn="ctr">
              <a:spcBef>
                <a:spcPts val="0"/>
              </a:spcBef>
              <a:spcAft>
                <a:spcPts val="0"/>
              </a:spcAft>
              <a:buNone/>
              <a:defRPr/>
            </a:lvl8pPr>
            <a:lvl9pPr indent="0" lvl="8" marL="1828800" rtl="0" algn="ctr">
              <a:spcBef>
                <a:spcPts val="0"/>
              </a:spcBef>
              <a:spcAft>
                <a:spcPts val="0"/>
              </a:spcAft>
              <a:buNone/>
              <a:defRPr/>
            </a:lvl9pPr>
          </a:lstStyle>
          <a:p/>
        </p:txBody>
      </p:sp>
      <p:sp>
        <p:nvSpPr>
          <p:cNvPr id="48" name="Shape 48"/>
          <p:cNvSpPr txBox="1"/>
          <p:nvPr>
            <p:ph idx="1" type="body"/>
          </p:nvPr>
        </p:nvSpPr>
        <p:spPr>
          <a:xfrm>
            <a:off x="3575050" y="273050"/>
            <a:ext cx="5111700" cy="5853000"/>
          </a:xfrm>
          <a:prstGeom prst="rect">
            <a:avLst/>
          </a:prstGeom>
          <a:noFill/>
          <a:ln>
            <a:noFill/>
          </a:ln>
        </p:spPr>
        <p:txBody>
          <a:bodyPr anchorCtr="0" anchor="t" bIns="91425" lIns="91425" rIns="91425" tIns="91425"/>
          <a:lstStyle>
            <a:lvl1pPr indent="-139700" lvl="0" marL="342900" rtl="0" algn="l">
              <a:spcBef>
                <a:spcPts val="640"/>
              </a:spcBef>
              <a:spcAft>
                <a:spcPts val="0"/>
              </a:spcAft>
              <a:buClr>
                <a:schemeClr val="dk1"/>
              </a:buClr>
              <a:buSzPct val="100000"/>
              <a:buFont typeface="Arial"/>
              <a:defRPr sz="3200"/>
            </a:lvl1pPr>
            <a:lvl2pPr indent="-107950" lvl="1" marL="742950" rtl="0" algn="l">
              <a:spcBef>
                <a:spcPts val="560"/>
              </a:spcBef>
              <a:spcAft>
                <a:spcPts val="0"/>
              </a:spcAft>
              <a:buClr>
                <a:schemeClr val="dk1"/>
              </a:buClr>
              <a:buSzPct val="100000"/>
              <a:buFont typeface="Arial"/>
              <a:defRPr sz="2800"/>
            </a:lvl2pPr>
            <a:lvl3pPr indent="-76200" lvl="2" marL="1143000" rtl="0" algn="l">
              <a:spcBef>
                <a:spcPts val="480"/>
              </a:spcBef>
              <a:spcAft>
                <a:spcPts val="0"/>
              </a:spcAft>
              <a:buClr>
                <a:schemeClr val="dk1"/>
              </a:buClr>
              <a:buSzPct val="100000"/>
              <a:buFont typeface="Arial"/>
              <a:defRPr sz="2400"/>
            </a:lvl3pPr>
            <a:lvl4pPr indent="-101600" lvl="3" marL="1600200" rtl="0" algn="l">
              <a:spcBef>
                <a:spcPts val="400"/>
              </a:spcBef>
              <a:spcAft>
                <a:spcPts val="0"/>
              </a:spcAft>
              <a:buClr>
                <a:schemeClr val="dk1"/>
              </a:buClr>
              <a:buSzPct val="100000"/>
              <a:buFont typeface="Arial"/>
              <a:defRPr sz="2000"/>
            </a:lvl4pPr>
            <a:lvl5pPr indent="-101600" lvl="4" marL="2057400" rtl="0" algn="l">
              <a:spcBef>
                <a:spcPts val="400"/>
              </a:spcBef>
              <a:spcAft>
                <a:spcPts val="0"/>
              </a:spcAft>
              <a:buClr>
                <a:schemeClr val="dk1"/>
              </a:buClr>
              <a:buSzPct val="100000"/>
              <a:buFont typeface="Arial"/>
              <a:defRPr sz="2000"/>
            </a:lvl5pPr>
            <a:lvl6pPr indent="-101600" lvl="5" marL="2514600" rtl="0" algn="l">
              <a:spcBef>
                <a:spcPts val="400"/>
              </a:spcBef>
              <a:spcAft>
                <a:spcPts val="0"/>
              </a:spcAft>
              <a:buClr>
                <a:schemeClr val="dk1"/>
              </a:buClr>
              <a:buSzPct val="100000"/>
              <a:buFont typeface="Arial"/>
              <a:defRPr sz="2000"/>
            </a:lvl6pPr>
            <a:lvl7pPr indent="-101600" lvl="6" marL="2971800" rtl="0" algn="l">
              <a:spcBef>
                <a:spcPts val="400"/>
              </a:spcBef>
              <a:spcAft>
                <a:spcPts val="0"/>
              </a:spcAft>
              <a:buClr>
                <a:schemeClr val="dk1"/>
              </a:buClr>
              <a:buSzPct val="100000"/>
              <a:buFont typeface="Arial"/>
              <a:defRPr sz="2000"/>
            </a:lvl7pPr>
            <a:lvl8pPr indent="-101600" lvl="7" marL="3429000" rtl="0" algn="l">
              <a:spcBef>
                <a:spcPts val="400"/>
              </a:spcBef>
              <a:spcAft>
                <a:spcPts val="0"/>
              </a:spcAft>
              <a:buClr>
                <a:schemeClr val="dk1"/>
              </a:buClr>
              <a:buSzPct val="100000"/>
              <a:buFont typeface="Arial"/>
              <a:defRPr sz="2000"/>
            </a:lvl8pPr>
            <a:lvl9pPr indent="-101600" lvl="8" marL="3886200" rtl="0" algn="l">
              <a:spcBef>
                <a:spcPts val="400"/>
              </a:spcBef>
              <a:spcAft>
                <a:spcPts val="0"/>
              </a:spcAft>
              <a:buClr>
                <a:schemeClr val="dk1"/>
              </a:buClr>
              <a:buSzPct val="100000"/>
              <a:buFont typeface="Arial"/>
              <a:defRPr sz="2000"/>
            </a:lvl9pPr>
          </a:lstStyle>
          <a:p/>
        </p:txBody>
      </p:sp>
      <p:sp>
        <p:nvSpPr>
          <p:cNvPr id="49" name="Shape 49"/>
          <p:cNvSpPr txBox="1"/>
          <p:nvPr>
            <p:ph idx="2" type="body"/>
          </p:nvPr>
        </p:nvSpPr>
        <p:spPr>
          <a:xfrm>
            <a:off x="457200" y="1435100"/>
            <a:ext cx="3008400" cy="4691100"/>
          </a:xfrm>
          <a:prstGeom prst="rect">
            <a:avLst/>
          </a:prstGeom>
          <a:noFill/>
          <a:ln>
            <a:noFill/>
          </a:ln>
        </p:spPr>
        <p:txBody>
          <a:bodyPr anchorCtr="0" anchor="t" bIns="91425" lIns="91425" rIns="91425" tIns="91425"/>
          <a:lstStyle>
            <a:lvl1pPr indent="0" lvl="0" marL="0" rtl="0" algn="l">
              <a:spcBef>
                <a:spcPts val="280"/>
              </a:spcBef>
              <a:spcAft>
                <a:spcPts val="0"/>
              </a:spcAft>
              <a:buClr>
                <a:schemeClr val="dk1"/>
              </a:buClr>
              <a:buFont typeface="Arial"/>
              <a:buNone/>
              <a:defRPr sz="1400"/>
            </a:lvl1pPr>
            <a:lvl2pPr indent="0" lvl="1" marL="457200" rtl="0" algn="l">
              <a:spcBef>
                <a:spcPts val="240"/>
              </a:spcBef>
              <a:spcAft>
                <a:spcPts val="0"/>
              </a:spcAft>
              <a:buClr>
                <a:schemeClr val="dk1"/>
              </a:buClr>
              <a:buFont typeface="Arial"/>
              <a:buNone/>
              <a:defRPr sz="1200"/>
            </a:lvl2pPr>
            <a:lvl3pPr indent="0" lvl="2" marL="914400" rtl="0" algn="l">
              <a:spcBef>
                <a:spcPts val="200"/>
              </a:spcBef>
              <a:spcAft>
                <a:spcPts val="0"/>
              </a:spcAft>
              <a:buClr>
                <a:schemeClr val="dk1"/>
              </a:buClr>
              <a:buFont typeface="Arial"/>
              <a:buNone/>
              <a:defRPr sz="1000"/>
            </a:lvl3pPr>
            <a:lvl4pPr indent="0" lvl="3" marL="1371600" rtl="0" algn="l">
              <a:spcBef>
                <a:spcPts val="180"/>
              </a:spcBef>
              <a:spcAft>
                <a:spcPts val="0"/>
              </a:spcAft>
              <a:buClr>
                <a:schemeClr val="dk1"/>
              </a:buClr>
              <a:buFont typeface="Arial"/>
              <a:buNone/>
              <a:defRPr sz="900"/>
            </a:lvl4pPr>
            <a:lvl5pPr indent="0" lvl="4" marL="1828800" rtl="0" algn="l">
              <a:spcBef>
                <a:spcPts val="180"/>
              </a:spcBef>
              <a:spcAft>
                <a:spcPts val="0"/>
              </a:spcAft>
              <a:buClr>
                <a:schemeClr val="dk1"/>
              </a:buClr>
              <a:buFont typeface="Arial"/>
              <a:buNone/>
              <a:defRPr sz="900"/>
            </a:lvl5pPr>
            <a:lvl6pPr indent="0" lvl="5" marL="2286000" rtl="0" algn="l">
              <a:spcBef>
                <a:spcPts val="180"/>
              </a:spcBef>
              <a:spcAft>
                <a:spcPts val="0"/>
              </a:spcAft>
              <a:buClr>
                <a:schemeClr val="dk1"/>
              </a:buClr>
              <a:buFont typeface="Arial"/>
              <a:buNone/>
              <a:defRPr sz="900"/>
            </a:lvl6pPr>
            <a:lvl7pPr indent="0" lvl="6" marL="2743200" rtl="0" algn="l">
              <a:spcBef>
                <a:spcPts val="180"/>
              </a:spcBef>
              <a:spcAft>
                <a:spcPts val="0"/>
              </a:spcAft>
              <a:buClr>
                <a:schemeClr val="dk1"/>
              </a:buClr>
              <a:buFont typeface="Arial"/>
              <a:buNone/>
              <a:defRPr sz="900"/>
            </a:lvl7pPr>
            <a:lvl8pPr indent="0" lvl="7" marL="3200400" rtl="0" algn="l">
              <a:spcBef>
                <a:spcPts val="180"/>
              </a:spcBef>
              <a:spcAft>
                <a:spcPts val="0"/>
              </a:spcAft>
              <a:buClr>
                <a:schemeClr val="dk1"/>
              </a:buClr>
              <a:buFont typeface="Arial"/>
              <a:buNone/>
              <a:defRPr sz="900"/>
            </a:lvl8pPr>
            <a:lvl9pPr indent="0" lvl="8" marL="3657600" rtl="0" algn="l">
              <a:spcBef>
                <a:spcPts val="180"/>
              </a:spcBef>
              <a:spcAft>
                <a:spcPts val="0"/>
              </a:spcAft>
              <a:buClr>
                <a:schemeClr val="dk1"/>
              </a:buClr>
              <a:buFont typeface="Arial"/>
              <a:buNone/>
              <a:defRPr sz="900"/>
            </a:lvl9pPr>
          </a:lstStyle>
          <a:p/>
        </p:txBody>
      </p:sp>
      <p:sp>
        <p:nvSpPr>
          <p:cNvPr id="50" name="Shape 50"/>
          <p:cNvSpPr txBox="1"/>
          <p:nvPr>
            <p:ph idx="10" type="dt"/>
          </p:nvPr>
        </p:nvSpPr>
        <p:spPr>
          <a:xfrm>
            <a:off x="457200" y="6245225"/>
            <a:ext cx="2133600" cy="476400"/>
          </a:xfrm>
          <a:prstGeom prst="rect">
            <a:avLst/>
          </a:prstGeom>
          <a:noFill/>
          <a:ln>
            <a:noFill/>
          </a:ln>
        </p:spPr>
        <p:txBody>
          <a:bodyPr anchorCtr="0" anchor="t"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51" name="Shape 51"/>
          <p:cNvSpPr txBox="1"/>
          <p:nvPr>
            <p:ph idx="11" type="ftr"/>
          </p:nvPr>
        </p:nvSpPr>
        <p:spPr>
          <a:xfrm>
            <a:off x="3124200" y="6245225"/>
            <a:ext cx="2895600" cy="476400"/>
          </a:xfrm>
          <a:prstGeom prst="rect">
            <a:avLst/>
          </a:prstGeom>
          <a:noFill/>
          <a:ln>
            <a:noFill/>
          </a:ln>
        </p:spPr>
        <p:txBody>
          <a:bodyPr anchorCtr="0" anchor="t"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52" name="Shape 52"/>
          <p:cNvSpPr txBox="1"/>
          <p:nvPr>
            <p:ph idx="12" type="sldNum"/>
          </p:nvPr>
        </p:nvSpPr>
        <p:spPr>
          <a:xfrm>
            <a:off x="6553200" y="6245225"/>
            <a:ext cx="2133600" cy="4764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عنوان فقط">
    <p:spTree>
      <p:nvGrpSpPr>
        <p:cNvPr id="53" name="Shape 53"/>
        <p:cNvGrpSpPr/>
        <p:nvPr/>
      </p:nvGrpSpPr>
      <p:grpSpPr>
        <a:xfrm>
          <a:off x="0" y="0"/>
          <a:ext cx="0" cy="0"/>
          <a:chOff x="0" y="0"/>
          <a:chExt cx="0" cy="0"/>
        </a:xfrm>
      </p:grpSpPr>
      <p:sp>
        <p:nvSpPr>
          <p:cNvPr id="54" name="Shape 54"/>
          <p:cNvSpPr txBox="1"/>
          <p:nvPr>
            <p:ph type="title"/>
          </p:nvPr>
        </p:nvSpPr>
        <p:spPr>
          <a:xfrm>
            <a:off x="457200" y="274636"/>
            <a:ext cx="8229600" cy="1143000"/>
          </a:xfrm>
          <a:prstGeom prst="rect">
            <a:avLst/>
          </a:prstGeom>
          <a:noFill/>
          <a:ln>
            <a:noFill/>
          </a:ln>
        </p:spPr>
        <p:txBody>
          <a:bodyPr anchorCtr="0" anchor="ctr" bIns="91425" lIns="91425" rIns="91425" tIns="91425"/>
          <a:lstStyle>
            <a:lvl1pPr indent="0" lvl="0" marL="0" rtl="0" algn="ctr">
              <a:spcBef>
                <a:spcPts val="0"/>
              </a:spcBef>
              <a:spcAft>
                <a:spcPts val="0"/>
              </a:spcAft>
              <a:buNone/>
              <a:defRPr/>
            </a:lvl1pPr>
            <a:lvl2pPr indent="0" lvl="1" marL="0" rtl="0" algn="ctr">
              <a:spcBef>
                <a:spcPts val="0"/>
              </a:spcBef>
              <a:spcAft>
                <a:spcPts val="0"/>
              </a:spcAft>
              <a:buNone/>
              <a:defRPr/>
            </a:lvl2pPr>
            <a:lvl3pPr indent="0" lvl="2" marL="0" rtl="0" algn="ctr">
              <a:spcBef>
                <a:spcPts val="0"/>
              </a:spcBef>
              <a:spcAft>
                <a:spcPts val="0"/>
              </a:spcAft>
              <a:buNone/>
              <a:defRPr/>
            </a:lvl3pPr>
            <a:lvl4pPr indent="0" lvl="3" marL="0" rtl="0" algn="ctr">
              <a:spcBef>
                <a:spcPts val="0"/>
              </a:spcBef>
              <a:spcAft>
                <a:spcPts val="0"/>
              </a:spcAft>
              <a:buNone/>
              <a:defRPr/>
            </a:lvl4pPr>
            <a:lvl5pPr indent="0" lvl="4" marL="0" rtl="0" algn="ctr">
              <a:spcBef>
                <a:spcPts val="0"/>
              </a:spcBef>
              <a:spcAft>
                <a:spcPts val="0"/>
              </a:spcAft>
              <a:buNone/>
              <a:defRPr/>
            </a:lvl5pPr>
            <a:lvl6pPr indent="0" lvl="5" marL="457200" rtl="0" algn="ctr">
              <a:spcBef>
                <a:spcPts val="0"/>
              </a:spcBef>
              <a:spcAft>
                <a:spcPts val="0"/>
              </a:spcAft>
              <a:buNone/>
              <a:defRPr/>
            </a:lvl6pPr>
            <a:lvl7pPr indent="0" lvl="6" marL="914400" rtl="0" algn="ctr">
              <a:spcBef>
                <a:spcPts val="0"/>
              </a:spcBef>
              <a:spcAft>
                <a:spcPts val="0"/>
              </a:spcAft>
              <a:buNone/>
              <a:defRPr/>
            </a:lvl7pPr>
            <a:lvl8pPr indent="0" lvl="7" marL="1371600" rtl="0" algn="ctr">
              <a:spcBef>
                <a:spcPts val="0"/>
              </a:spcBef>
              <a:spcAft>
                <a:spcPts val="0"/>
              </a:spcAft>
              <a:buNone/>
              <a:defRPr/>
            </a:lvl8pPr>
            <a:lvl9pPr indent="0" lvl="8" marL="1828800" rtl="0" algn="ctr">
              <a:spcBef>
                <a:spcPts val="0"/>
              </a:spcBef>
              <a:spcAft>
                <a:spcPts val="0"/>
              </a:spcAft>
              <a:buNone/>
              <a:defRPr/>
            </a:lvl9pPr>
          </a:lstStyle>
          <a:p/>
        </p:txBody>
      </p:sp>
      <p:sp>
        <p:nvSpPr>
          <p:cNvPr id="55" name="Shape 55"/>
          <p:cNvSpPr txBox="1"/>
          <p:nvPr>
            <p:ph idx="10" type="dt"/>
          </p:nvPr>
        </p:nvSpPr>
        <p:spPr>
          <a:xfrm>
            <a:off x="457200" y="6245225"/>
            <a:ext cx="2133600" cy="476400"/>
          </a:xfrm>
          <a:prstGeom prst="rect">
            <a:avLst/>
          </a:prstGeom>
          <a:noFill/>
          <a:ln>
            <a:noFill/>
          </a:ln>
        </p:spPr>
        <p:txBody>
          <a:bodyPr anchorCtr="0" anchor="t"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56" name="Shape 56"/>
          <p:cNvSpPr txBox="1"/>
          <p:nvPr>
            <p:ph idx="11" type="ftr"/>
          </p:nvPr>
        </p:nvSpPr>
        <p:spPr>
          <a:xfrm>
            <a:off x="3124200" y="6245225"/>
            <a:ext cx="2895600" cy="476400"/>
          </a:xfrm>
          <a:prstGeom prst="rect">
            <a:avLst/>
          </a:prstGeom>
          <a:noFill/>
          <a:ln>
            <a:noFill/>
          </a:ln>
        </p:spPr>
        <p:txBody>
          <a:bodyPr anchorCtr="0" anchor="t"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57" name="Shape 57"/>
          <p:cNvSpPr txBox="1"/>
          <p:nvPr>
            <p:ph idx="12" type="sldNum"/>
          </p:nvPr>
        </p:nvSpPr>
        <p:spPr>
          <a:xfrm>
            <a:off x="6553200" y="6245225"/>
            <a:ext cx="2133600" cy="4764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مقارنة">
    <p:spTree>
      <p:nvGrpSpPr>
        <p:cNvPr id="58" name="Shape 58"/>
        <p:cNvGrpSpPr/>
        <p:nvPr/>
      </p:nvGrpSpPr>
      <p:grpSpPr>
        <a:xfrm>
          <a:off x="0" y="0"/>
          <a:ext cx="0" cy="0"/>
          <a:chOff x="0" y="0"/>
          <a:chExt cx="0" cy="0"/>
        </a:xfrm>
      </p:grpSpPr>
      <p:sp>
        <p:nvSpPr>
          <p:cNvPr id="59" name="Shape 59"/>
          <p:cNvSpPr txBox="1"/>
          <p:nvPr>
            <p:ph type="title"/>
          </p:nvPr>
        </p:nvSpPr>
        <p:spPr>
          <a:xfrm>
            <a:off x="457200" y="274636"/>
            <a:ext cx="8229600" cy="1143000"/>
          </a:xfrm>
          <a:prstGeom prst="rect">
            <a:avLst/>
          </a:prstGeom>
          <a:noFill/>
          <a:ln>
            <a:noFill/>
          </a:ln>
        </p:spPr>
        <p:txBody>
          <a:bodyPr anchorCtr="0" anchor="ctr" bIns="91425" lIns="91425" rIns="91425" tIns="91425"/>
          <a:lstStyle>
            <a:lvl1pPr indent="0" lvl="0" marL="0" rtl="0" algn="ctr">
              <a:spcBef>
                <a:spcPts val="0"/>
              </a:spcBef>
              <a:spcAft>
                <a:spcPts val="0"/>
              </a:spcAft>
              <a:buNone/>
              <a:defRPr/>
            </a:lvl1pPr>
            <a:lvl2pPr indent="0" lvl="1" marL="0" rtl="0" algn="ctr">
              <a:spcBef>
                <a:spcPts val="0"/>
              </a:spcBef>
              <a:spcAft>
                <a:spcPts val="0"/>
              </a:spcAft>
              <a:buNone/>
              <a:defRPr/>
            </a:lvl2pPr>
            <a:lvl3pPr indent="0" lvl="2" marL="0" rtl="0" algn="ctr">
              <a:spcBef>
                <a:spcPts val="0"/>
              </a:spcBef>
              <a:spcAft>
                <a:spcPts val="0"/>
              </a:spcAft>
              <a:buNone/>
              <a:defRPr/>
            </a:lvl3pPr>
            <a:lvl4pPr indent="0" lvl="3" marL="0" rtl="0" algn="ctr">
              <a:spcBef>
                <a:spcPts val="0"/>
              </a:spcBef>
              <a:spcAft>
                <a:spcPts val="0"/>
              </a:spcAft>
              <a:buNone/>
              <a:defRPr/>
            </a:lvl4pPr>
            <a:lvl5pPr indent="0" lvl="4" marL="0" rtl="0" algn="ctr">
              <a:spcBef>
                <a:spcPts val="0"/>
              </a:spcBef>
              <a:spcAft>
                <a:spcPts val="0"/>
              </a:spcAft>
              <a:buNone/>
              <a:defRPr/>
            </a:lvl5pPr>
            <a:lvl6pPr indent="0" lvl="5" marL="457200" rtl="0" algn="ctr">
              <a:spcBef>
                <a:spcPts val="0"/>
              </a:spcBef>
              <a:spcAft>
                <a:spcPts val="0"/>
              </a:spcAft>
              <a:buNone/>
              <a:defRPr/>
            </a:lvl6pPr>
            <a:lvl7pPr indent="0" lvl="6" marL="914400" rtl="0" algn="ctr">
              <a:spcBef>
                <a:spcPts val="0"/>
              </a:spcBef>
              <a:spcAft>
                <a:spcPts val="0"/>
              </a:spcAft>
              <a:buNone/>
              <a:defRPr/>
            </a:lvl7pPr>
            <a:lvl8pPr indent="0" lvl="7" marL="1371600" rtl="0" algn="ctr">
              <a:spcBef>
                <a:spcPts val="0"/>
              </a:spcBef>
              <a:spcAft>
                <a:spcPts val="0"/>
              </a:spcAft>
              <a:buNone/>
              <a:defRPr/>
            </a:lvl8pPr>
            <a:lvl9pPr indent="0" lvl="8" marL="1828800" rtl="0" algn="ctr">
              <a:spcBef>
                <a:spcPts val="0"/>
              </a:spcBef>
              <a:spcAft>
                <a:spcPts val="0"/>
              </a:spcAft>
              <a:buNone/>
              <a:defRPr/>
            </a:lvl9pPr>
          </a:lstStyle>
          <a:p/>
        </p:txBody>
      </p:sp>
      <p:sp>
        <p:nvSpPr>
          <p:cNvPr id="60" name="Shape 60"/>
          <p:cNvSpPr txBox="1"/>
          <p:nvPr>
            <p:ph idx="1" type="body"/>
          </p:nvPr>
        </p:nvSpPr>
        <p:spPr>
          <a:xfrm>
            <a:off x="457200" y="1535112"/>
            <a:ext cx="4040100" cy="639899"/>
          </a:xfrm>
          <a:prstGeom prst="rect">
            <a:avLst/>
          </a:prstGeom>
          <a:noFill/>
          <a:ln>
            <a:noFill/>
          </a:ln>
        </p:spPr>
        <p:txBody>
          <a:bodyPr anchorCtr="0" anchor="b" bIns="91425" lIns="91425" rIns="91425" tIns="91425"/>
          <a:lstStyle>
            <a:lvl1pPr indent="0" lvl="0" marL="0" rtl="0" algn="l">
              <a:spcBef>
                <a:spcPts val="480"/>
              </a:spcBef>
              <a:spcAft>
                <a:spcPts val="0"/>
              </a:spcAft>
              <a:buClr>
                <a:schemeClr val="dk1"/>
              </a:buClr>
              <a:buFont typeface="Arial"/>
              <a:buNone/>
              <a:defRPr b="1" sz="2400"/>
            </a:lvl1pPr>
            <a:lvl2pPr indent="0" lvl="1" marL="457200" rtl="0" algn="l">
              <a:spcBef>
                <a:spcPts val="400"/>
              </a:spcBef>
              <a:spcAft>
                <a:spcPts val="0"/>
              </a:spcAft>
              <a:buClr>
                <a:schemeClr val="dk1"/>
              </a:buClr>
              <a:buFont typeface="Arial"/>
              <a:buNone/>
              <a:defRPr b="1" sz="2000"/>
            </a:lvl2pPr>
            <a:lvl3pPr indent="0" lvl="2" marL="914400" rtl="0" algn="l">
              <a:spcBef>
                <a:spcPts val="360"/>
              </a:spcBef>
              <a:spcAft>
                <a:spcPts val="0"/>
              </a:spcAft>
              <a:buClr>
                <a:schemeClr val="dk1"/>
              </a:buClr>
              <a:buFont typeface="Arial"/>
              <a:buNone/>
              <a:defRPr b="1" sz="1800"/>
            </a:lvl3pPr>
            <a:lvl4pPr indent="0" lvl="3" marL="1371600" rtl="0" algn="l">
              <a:spcBef>
                <a:spcPts val="320"/>
              </a:spcBef>
              <a:spcAft>
                <a:spcPts val="0"/>
              </a:spcAft>
              <a:buClr>
                <a:schemeClr val="dk1"/>
              </a:buClr>
              <a:buFont typeface="Arial"/>
              <a:buNone/>
              <a:defRPr b="1" sz="1600"/>
            </a:lvl4pPr>
            <a:lvl5pPr indent="0" lvl="4" marL="1828800" rtl="0" algn="l">
              <a:spcBef>
                <a:spcPts val="320"/>
              </a:spcBef>
              <a:spcAft>
                <a:spcPts val="0"/>
              </a:spcAft>
              <a:buClr>
                <a:schemeClr val="dk1"/>
              </a:buClr>
              <a:buFont typeface="Arial"/>
              <a:buNone/>
              <a:defRPr b="1" sz="1600"/>
            </a:lvl5pPr>
            <a:lvl6pPr indent="0" lvl="5" marL="2286000" rtl="0" algn="l">
              <a:spcBef>
                <a:spcPts val="320"/>
              </a:spcBef>
              <a:spcAft>
                <a:spcPts val="0"/>
              </a:spcAft>
              <a:buClr>
                <a:schemeClr val="dk1"/>
              </a:buClr>
              <a:buFont typeface="Arial"/>
              <a:buNone/>
              <a:defRPr b="1" sz="1600"/>
            </a:lvl6pPr>
            <a:lvl7pPr indent="0" lvl="6" marL="2743200" rtl="0" algn="l">
              <a:spcBef>
                <a:spcPts val="320"/>
              </a:spcBef>
              <a:spcAft>
                <a:spcPts val="0"/>
              </a:spcAft>
              <a:buClr>
                <a:schemeClr val="dk1"/>
              </a:buClr>
              <a:buFont typeface="Arial"/>
              <a:buNone/>
              <a:defRPr b="1" sz="1600"/>
            </a:lvl7pPr>
            <a:lvl8pPr indent="0" lvl="7" marL="3200400" rtl="0" algn="l">
              <a:spcBef>
                <a:spcPts val="320"/>
              </a:spcBef>
              <a:spcAft>
                <a:spcPts val="0"/>
              </a:spcAft>
              <a:buClr>
                <a:schemeClr val="dk1"/>
              </a:buClr>
              <a:buFont typeface="Arial"/>
              <a:buNone/>
              <a:defRPr b="1" sz="1600"/>
            </a:lvl8pPr>
            <a:lvl9pPr indent="0" lvl="8" marL="3657600" rtl="0" algn="l">
              <a:spcBef>
                <a:spcPts val="320"/>
              </a:spcBef>
              <a:spcAft>
                <a:spcPts val="0"/>
              </a:spcAft>
              <a:buClr>
                <a:schemeClr val="dk1"/>
              </a:buClr>
              <a:buFont typeface="Arial"/>
              <a:buNone/>
              <a:defRPr b="1" sz="1600"/>
            </a:lvl9pPr>
          </a:lstStyle>
          <a:p/>
        </p:txBody>
      </p:sp>
      <p:sp>
        <p:nvSpPr>
          <p:cNvPr id="61" name="Shape 61"/>
          <p:cNvSpPr txBox="1"/>
          <p:nvPr>
            <p:ph idx="2" type="body"/>
          </p:nvPr>
        </p:nvSpPr>
        <p:spPr>
          <a:xfrm>
            <a:off x="457200" y="2174875"/>
            <a:ext cx="4040100" cy="3951300"/>
          </a:xfrm>
          <a:prstGeom prst="rect">
            <a:avLst/>
          </a:prstGeom>
          <a:noFill/>
          <a:ln>
            <a:noFill/>
          </a:ln>
        </p:spPr>
        <p:txBody>
          <a:bodyPr anchorCtr="0" anchor="t" bIns="91425" lIns="91425" rIns="91425" tIns="91425"/>
          <a:lstStyle>
            <a:lvl1pPr indent="-190500" lvl="0" marL="342900" rtl="0" algn="l">
              <a:spcBef>
                <a:spcPts val="480"/>
              </a:spcBef>
              <a:spcAft>
                <a:spcPts val="0"/>
              </a:spcAft>
              <a:buClr>
                <a:schemeClr val="dk1"/>
              </a:buClr>
              <a:buSzPct val="100000"/>
              <a:buFont typeface="Arial"/>
              <a:defRPr sz="2400"/>
            </a:lvl1pPr>
            <a:lvl2pPr indent="-158750" lvl="1" marL="742950" rtl="0" algn="l">
              <a:spcBef>
                <a:spcPts val="400"/>
              </a:spcBef>
              <a:spcAft>
                <a:spcPts val="0"/>
              </a:spcAft>
              <a:buClr>
                <a:schemeClr val="dk1"/>
              </a:buClr>
              <a:buSzPct val="100000"/>
              <a:buFont typeface="Arial"/>
              <a:defRPr sz="2000"/>
            </a:lvl2pPr>
            <a:lvl3pPr indent="-114300" lvl="2" marL="1143000" rtl="0" algn="l">
              <a:spcBef>
                <a:spcPts val="360"/>
              </a:spcBef>
              <a:spcAft>
                <a:spcPts val="0"/>
              </a:spcAft>
              <a:buClr>
                <a:schemeClr val="dk1"/>
              </a:buClr>
              <a:buSzPct val="100000"/>
              <a:buFont typeface="Arial"/>
              <a:defRPr sz="1800"/>
            </a:lvl3pPr>
            <a:lvl4pPr indent="-127000" lvl="3" marL="1600200" rtl="0" algn="l">
              <a:spcBef>
                <a:spcPts val="320"/>
              </a:spcBef>
              <a:spcAft>
                <a:spcPts val="0"/>
              </a:spcAft>
              <a:buClr>
                <a:schemeClr val="dk1"/>
              </a:buClr>
              <a:buSzPct val="100000"/>
              <a:buFont typeface="Arial"/>
              <a:defRPr sz="1600"/>
            </a:lvl4pPr>
            <a:lvl5pPr indent="-127000" lvl="4" marL="2057400" rtl="0" algn="l">
              <a:spcBef>
                <a:spcPts val="320"/>
              </a:spcBef>
              <a:spcAft>
                <a:spcPts val="0"/>
              </a:spcAft>
              <a:buClr>
                <a:schemeClr val="dk1"/>
              </a:buClr>
              <a:buSzPct val="100000"/>
              <a:buFont typeface="Arial"/>
              <a:defRPr sz="1600"/>
            </a:lvl5pPr>
            <a:lvl6pPr indent="-127000" lvl="5" marL="2514600" rtl="0" algn="l">
              <a:spcBef>
                <a:spcPts val="320"/>
              </a:spcBef>
              <a:spcAft>
                <a:spcPts val="0"/>
              </a:spcAft>
              <a:buClr>
                <a:schemeClr val="dk1"/>
              </a:buClr>
              <a:buSzPct val="100000"/>
              <a:buFont typeface="Arial"/>
              <a:defRPr sz="1600"/>
            </a:lvl6pPr>
            <a:lvl7pPr indent="-127000" lvl="6" marL="2971800" rtl="0" algn="l">
              <a:spcBef>
                <a:spcPts val="320"/>
              </a:spcBef>
              <a:spcAft>
                <a:spcPts val="0"/>
              </a:spcAft>
              <a:buClr>
                <a:schemeClr val="dk1"/>
              </a:buClr>
              <a:buSzPct val="100000"/>
              <a:buFont typeface="Arial"/>
              <a:defRPr sz="1600"/>
            </a:lvl7pPr>
            <a:lvl8pPr indent="-127000" lvl="7" marL="3429000" rtl="0" algn="l">
              <a:spcBef>
                <a:spcPts val="320"/>
              </a:spcBef>
              <a:spcAft>
                <a:spcPts val="0"/>
              </a:spcAft>
              <a:buClr>
                <a:schemeClr val="dk1"/>
              </a:buClr>
              <a:buSzPct val="100000"/>
              <a:buFont typeface="Arial"/>
              <a:defRPr sz="1600"/>
            </a:lvl8pPr>
            <a:lvl9pPr indent="-127000" lvl="8" marL="3886200" rtl="0" algn="l">
              <a:spcBef>
                <a:spcPts val="320"/>
              </a:spcBef>
              <a:spcAft>
                <a:spcPts val="0"/>
              </a:spcAft>
              <a:buClr>
                <a:schemeClr val="dk1"/>
              </a:buClr>
              <a:buSzPct val="100000"/>
              <a:buFont typeface="Arial"/>
              <a:defRPr sz="1600"/>
            </a:lvl9pPr>
          </a:lstStyle>
          <a:p/>
        </p:txBody>
      </p:sp>
      <p:sp>
        <p:nvSpPr>
          <p:cNvPr id="62" name="Shape 62"/>
          <p:cNvSpPr txBox="1"/>
          <p:nvPr>
            <p:ph idx="3" type="body"/>
          </p:nvPr>
        </p:nvSpPr>
        <p:spPr>
          <a:xfrm>
            <a:off x="4645025" y="1535112"/>
            <a:ext cx="4041900" cy="639899"/>
          </a:xfrm>
          <a:prstGeom prst="rect">
            <a:avLst/>
          </a:prstGeom>
          <a:noFill/>
          <a:ln>
            <a:noFill/>
          </a:ln>
        </p:spPr>
        <p:txBody>
          <a:bodyPr anchorCtr="0" anchor="b" bIns="91425" lIns="91425" rIns="91425" tIns="91425"/>
          <a:lstStyle>
            <a:lvl1pPr indent="0" lvl="0" marL="0" rtl="0" algn="l">
              <a:spcBef>
                <a:spcPts val="480"/>
              </a:spcBef>
              <a:spcAft>
                <a:spcPts val="0"/>
              </a:spcAft>
              <a:buClr>
                <a:schemeClr val="dk1"/>
              </a:buClr>
              <a:buFont typeface="Arial"/>
              <a:buNone/>
              <a:defRPr b="1" sz="2400"/>
            </a:lvl1pPr>
            <a:lvl2pPr indent="0" lvl="1" marL="457200" rtl="0" algn="l">
              <a:spcBef>
                <a:spcPts val="400"/>
              </a:spcBef>
              <a:spcAft>
                <a:spcPts val="0"/>
              </a:spcAft>
              <a:buClr>
                <a:schemeClr val="dk1"/>
              </a:buClr>
              <a:buFont typeface="Arial"/>
              <a:buNone/>
              <a:defRPr b="1" sz="2000"/>
            </a:lvl2pPr>
            <a:lvl3pPr indent="0" lvl="2" marL="914400" rtl="0" algn="l">
              <a:spcBef>
                <a:spcPts val="360"/>
              </a:spcBef>
              <a:spcAft>
                <a:spcPts val="0"/>
              </a:spcAft>
              <a:buClr>
                <a:schemeClr val="dk1"/>
              </a:buClr>
              <a:buFont typeface="Arial"/>
              <a:buNone/>
              <a:defRPr b="1" sz="1800"/>
            </a:lvl3pPr>
            <a:lvl4pPr indent="0" lvl="3" marL="1371600" rtl="0" algn="l">
              <a:spcBef>
                <a:spcPts val="320"/>
              </a:spcBef>
              <a:spcAft>
                <a:spcPts val="0"/>
              </a:spcAft>
              <a:buClr>
                <a:schemeClr val="dk1"/>
              </a:buClr>
              <a:buFont typeface="Arial"/>
              <a:buNone/>
              <a:defRPr b="1" sz="1600"/>
            </a:lvl4pPr>
            <a:lvl5pPr indent="0" lvl="4" marL="1828800" rtl="0" algn="l">
              <a:spcBef>
                <a:spcPts val="320"/>
              </a:spcBef>
              <a:spcAft>
                <a:spcPts val="0"/>
              </a:spcAft>
              <a:buClr>
                <a:schemeClr val="dk1"/>
              </a:buClr>
              <a:buFont typeface="Arial"/>
              <a:buNone/>
              <a:defRPr b="1" sz="1600"/>
            </a:lvl5pPr>
            <a:lvl6pPr indent="0" lvl="5" marL="2286000" rtl="0" algn="l">
              <a:spcBef>
                <a:spcPts val="320"/>
              </a:spcBef>
              <a:spcAft>
                <a:spcPts val="0"/>
              </a:spcAft>
              <a:buClr>
                <a:schemeClr val="dk1"/>
              </a:buClr>
              <a:buFont typeface="Arial"/>
              <a:buNone/>
              <a:defRPr b="1" sz="1600"/>
            </a:lvl6pPr>
            <a:lvl7pPr indent="0" lvl="6" marL="2743200" rtl="0" algn="l">
              <a:spcBef>
                <a:spcPts val="320"/>
              </a:spcBef>
              <a:spcAft>
                <a:spcPts val="0"/>
              </a:spcAft>
              <a:buClr>
                <a:schemeClr val="dk1"/>
              </a:buClr>
              <a:buFont typeface="Arial"/>
              <a:buNone/>
              <a:defRPr b="1" sz="1600"/>
            </a:lvl7pPr>
            <a:lvl8pPr indent="0" lvl="7" marL="3200400" rtl="0" algn="l">
              <a:spcBef>
                <a:spcPts val="320"/>
              </a:spcBef>
              <a:spcAft>
                <a:spcPts val="0"/>
              </a:spcAft>
              <a:buClr>
                <a:schemeClr val="dk1"/>
              </a:buClr>
              <a:buFont typeface="Arial"/>
              <a:buNone/>
              <a:defRPr b="1" sz="1600"/>
            </a:lvl8pPr>
            <a:lvl9pPr indent="0" lvl="8" marL="3657600" rtl="0" algn="l">
              <a:spcBef>
                <a:spcPts val="320"/>
              </a:spcBef>
              <a:spcAft>
                <a:spcPts val="0"/>
              </a:spcAft>
              <a:buClr>
                <a:schemeClr val="dk1"/>
              </a:buClr>
              <a:buFont typeface="Arial"/>
              <a:buNone/>
              <a:defRPr b="1" sz="1600"/>
            </a:lvl9pPr>
          </a:lstStyle>
          <a:p/>
        </p:txBody>
      </p:sp>
      <p:sp>
        <p:nvSpPr>
          <p:cNvPr id="63" name="Shape 63"/>
          <p:cNvSpPr txBox="1"/>
          <p:nvPr>
            <p:ph idx="4" type="body"/>
          </p:nvPr>
        </p:nvSpPr>
        <p:spPr>
          <a:xfrm>
            <a:off x="4645025" y="2174875"/>
            <a:ext cx="4041900" cy="3951300"/>
          </a:xfrm>
          <a:prstGeom prst="rect">
            <a:avLst/>
          </a:prstGeom>
          <a:noFill/>
          <a:ln>
            <a:noFill/>
          </a:ln>
        </p:spPr>
        <p:txBody>
          <a:bodyPr anchorCtr="0" anchor="t" bIns="91425" lIns="91425" rIns="91425" tIns="91425"/>
          <a:lstStyle>
            <a:lvl1pPr indent="-190500" lvl="0" marL="342900" rtl="0" algn="l">
              <a:spcBef>
                <a:spcPts val="480"/>
              </a:spcBef>
              <a:spcAft>
                <a:spcPts val="0"/>
              </a:spcAft>
              <a:buClr>
                <a:schemeClr val="dk1"/>
              </a:buClr>
              <a:buSzPct val="100000"/>
              <a:buFont typeface="Arial"/>
              <a:defRPr sz="2400"/>
            </a:lvl1pPr>
            <a:lvl2pPr indent="-158750" lvl="1" marL="742950" rtl="0" algn="l">
              <a:spcBef>
                <a:spcPts val="400"/>
              </a:spcBef>
              <a:spcAft>
                <a:spcPts val="0"/>
              </a:spcAft>
              <a:buClr>
                <a:schemeClr val="dk1"/>
              </a:buClr>
              <a:buSzPct val="100000"/>
              <a:buFont typeface="Arial"/>
              <a:defRPr sz="2000"/>
            </a:lvl2pPr>
            <a:lvl3pPr indent="-114300" lvl="2" marL="1143000" rtl="0" algn="l">
              <a:spcBef>
                <a:spcPts val="360"/>
              </a:spcBef>
              <a:spcAft>
                <a:spcPts val="0"/>
              </a:spcAft>
              <a:buClr>
                <a:schemeClr val="dk1"/>
              </a:buClr>
              <a:buSzPct val="100000"/>
              <a:buFont typeface="Arial"/>
              <a:defRPr sz="1800"/>
            </a:lvl3pPr>
            <a:lvl4pPr indent="-127000" lvl="3" marL="1600200" rtl="0" algn="l">
              <a:spcBef>
                <a:spcPts val="320"/>
              </a:spcBef>
              <a:spcAft>
                <a:spcPts val="0"/>
              </a:spcAft>
              <a:buClr>
                <a:schemeClr val="dk1"/>
              </a:buClr>
              <a:buSzPct val="100000"/>
              <a:buFont typeface="Arial"/>
              <a:defRPr sz="1600"/>
            </a:lvl4pPr>
            <a:lvl5pPr indent="-127000" lvl="4" marL="2057400" rtl="0" algn="l">
              <a:spcBef>
                <a:spcPts val="320"/>
              </a:spcBef>
              <a:spcAft>
                <a:spcPts val="0"/>
              </a:spcAft>
              <a:buClr>
                <a:schemeClr val="dk1"/>
              </a:buClr>
              <a:buSzPct val="100000"/>
              <a:buFont typeface="Arial"/>
              <a:defRPr sz="1600"/>
            </a:lvl5pPr>
            <a:lvl6pPr indent="-127000" lvl="5" marL="2514600" rtl="0" algn="l">
              <a:spcBef>
                <a:spcPts val="320"/>
              </a:spcBef>
              <a:spcAft>
                <a:spcPts val="0"/>
              </a:spcAft>
              <a:buClr>
                <a:schemeClr val="dk1"/>
              </a:buClr>
              <a:buSzPct val="100000"/>
              <a:buFont typeface="Arial"/>
              <a:defRPr sz="1600"/>
            </a:lvl6pPr>
            <a:lvl7pPr indent="-127000" lvl="6" marL="2971800" rtl="0" algn="l">
              <a:spcBef>
                <a:spcPts val="320"/>
              </a:spcBef>
              <a:spcAft>
                <a:spcPts val="0"/>
              </a:spcAft>
              <a:buClr>
                <a:schemeClr val="dk1"/>
              </a:buClr>
              <a:buSzPct val="100000"/>
              <a:buFont typeface="Arial"/>
              <a:defRPr sz="1600"/>
            </a:lvl7pPr>
            <a:lvl8pPr indent="-127000" lvl="7" marL="3429000" rtl="0" algn="l">
              <a:spcBef>
                <a:spcPts val="320"/>
              </a:spcBef>
              <a:spcAft>
                <a:spcPts val="0"/>
              </a:spcAft>
              <a:buClr>
                <a:schemeClr val="dk1"/>
              </a:buClr>
              <a:buSzPct val="100000"/>
              <a:buFont typeface="Arial"/>
              <a:defRPr sz="1600"/>
            </a:lvl8pPr>
            <a:lvl9pPr indent="-127000" lvl="8" marL="3886200" rtl="0" algn="l">
              <a:spcBef>
                <a:spcPts val="320"/>
              </a:spcBef>
              <a:spcAft>
                <a:spcPts val="0"/>
              </a:spcAft>
              <a:buClr>
                <a:schemeClr val="dk1"/>
              </a:buClr>
              <a:buSzPct val="100000"/>
              <a:buFont typeface="Arial"/>
              <a:defRPr sz="1600"/>
            </a:lvl9pPr>
          </a:lstStyle>
          <a:p/>
        </p:txBody>
      </p:sp>
      <p:sp>
        <p:nvSpPr>
          <p:cNvPr id="64" name="Shape 64"/>
          <p:cNvSpPr txBox="1"/>
          <p:nvPr>
            <p:ph idx="10" type="dt"/>
          </p:nvPr>
        </p:nvSpPr>
        <p:spPr>
          <a:xfrm>
            <a:off x="457200" y="6245225"/>
            <a:ext cx="2133600" cy="476400"/>
          </a:xfrm>
          <a:prstGeom prst="rect">
            <a:avLst/>
          </a:prstGeom>
          <a:noFill/>
          <a:ln>
            <a:noFill/>
          </a:ln>
        </p:spPr>
        <p:txBody>
          <a:bodyPr anchorCtr="0" anchor="t"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65" name="Shape 65"/>
          <p:cNvSpPr txBox="1"/>
          <p:nvPr>
            <p:ph idx="11" type="ftr"/>
          </p:nvPr>
        </p:nvSpPr>
        <p:spPr>
          <a:xfrm>
            <a:off x="3124200" y="6245225"/>
            <a:ext cx="2895600" cy="476400"/>
          </a:xfrm>
          <a:prstGeom prst="rect">
            <a:avLst/>
          </a:prstGeom>
          <a:noFill/>
          <a:ln>
            <a:noFill/>
          </a:ln>
        </p:spPr>
        <p:txBody>
          <a:bodyPr anchorCtr="0" anchor="t"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66" name="Shape 66"/>
          <p:cNvSpPr txBox="1"/>
          <p:nvPr>
            <p:ph idx="12" type="sldNum"/>
          </p:nvPr>
        </p:nvSpPr>
        <p:spPr>
          <a:xfrm>
            <a:off x="6553200" y="6245225"/>
            <a:ext cx="2133600" cy="4764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محتويين">
    <p:spTree>
      <p:nvGrpSpPr>
        <p:cNvPr id="67" name="Shape 67"/>
        <p:cNvGrpSpPr/>
        <p:nvPr/>
      </p:nvGrpSpPr>
      <p:grpSpPr>
        <a:xfrm>
          <a:off x="0" y="0"/>
          <a:ext cx="0" cy="0"/>
          <a:chOff x="0" y="0"/>
          <a:chExt cx="0" cy="0"/>
        </a:xfrm>
      </p:grpSpPr>
      <p:sp>
        <p:nvSpPr>
          <p:cNvPr id="68" name="Shape 68"/>
          <p:cNvSpPr txBox="1"/>
          <p:nvPr>
            <p:ph type="title"/>
          </p:nvPr>
        </p:nvSpPr>
        <p:spPr>
          <a:xfrm>
            <a:off x="457200" y="274636"/>
            <a:ext cx="8229600" cy="1143000"/>
          </a:xfrm>
          <a:prstGeom prst="rect">
            <a:avLst/>
          </a:prstGeom>
          <a:noFill/>
          <a:ln>
            <a:noFill/>
          </a:ln>
        </p:spPr>
        <p:txBody>
          <a:bodyPr anchorCtr="0" anchor="ctr" bIns="91425" lIns="91425" rIns="91425" tIns="91425"/>
          <a:lstStyle>
            <a:lvl1pPr indent="0" lvl="0" marL="0" rtl="0" algn="ctr">
              <a:spcBef>
                <a:spcPts val="0"/>
              </a:spcBef>
              <a:spcAft>
                <a:spcPts val="0"/>
              </a:spcAft>
              <a:buNone/>
              <a:defRPr/>
            </a:lvl1pPr>
            <a:lvl2pPr indent="0" lvl="1" marL="0" rtl="0" algn="ctr">
              <a:spcBef>
                <a:spcPts val="0"/>
              </a:spcBef>
              <a:spcAft>
                <a:spcPts val="0"/>
              </a:spcAft>
              <a:buNone/>
              <a:defRPr/>
            </a:lvl2pPr>
            <a:lvl3pPr indent="0" lvl="2" marL="0" rtl="0" algn="ctr">
              <a:spcBef>
                <a:spcPts val="0"/>
              </a:spcBef>
              <a:spcAft>
                <a:spcPts val="0"/>
              </a:spcAft>
              <a:buNone/>
              <a:defRPr/>
            </a:lvl3pPr>
            <a:lvl4pPr indent="0" lvl="3" marL="0" rtl="0" algn="ctr">
              <a:spcBef>
                <a:spcPts val="0"/>
              </a:spcBef>
              <a:spcAft>
                <a:spcPts val="0"/>
              </a:spcAft>
              <a:buNone/>
              <a:defRPr/>
            </a:lvl4pPr>
            <a:lvl5pPr indent="0" lvl="4" marL="0" rtl="0" algn="ctr">
              <a:spcBef>
                <a:spcPts val="0"/>
              </a:spcBef>
              <a:spcAft>
                <a:spcPts val="0"/>
              </a:spcAft>
              <a:buNone/>
              <a:defRPr/>
            </a:lvl5pPr>
            <a:lvl6pPr indent="0" lvl="5" marL="457200" rtl="0" algn="ctr">
              <a:spcBef>
                <a:spcPts val="0"/>
              </a:spcBef>
              <a:spcAft>
                <a:spcPts val="0"/>
              </a:spcAft>
              <a:buNone/>
              <a:defRPr/>
            </a:lvl6pPr>
            <a:lvl7pPr indent="0" lvl="6" marL="914400" rtl="0" algn="ctr">
              <a:spcBef>
                <a:spcPts val="0"/>
              </a:spcBef>
              <a:spcAft>
                <a:spcPts val="0"/>
              </a:spcAft>
              <a:buNone/>
              <a:defRPr/>
            </a:lvl7pPr>
            <a:lvl8pPr indent="0" lvl="7" marL="1371600" rtl="0" algn="ctr">
              <a:spcBef>
                <a:spcPts val="0"/>
              </a:spcBef>
              <a:spcAft>
                <a:spcPts val="0"/>
              </a:spcAft>
              <a:buNone/>
              <a:defRPr/>
            </a:lvl8pPr>
            <a:lvl9pPr indent="0" lvl="8" marL="1828800" rtl="0" algn="ctr">
              <a:spcBef>
                <a:spcPts val="0"/>
              </a:spcBef>
              <a:spcAft>
                <a:spcPts val="0"/>
              </a:spcAft>
              <a:buNone/>
              <a:defRPr/>
            </a:lvl9pPr>
          </a:lstStyle>
          <a:p/>
        </p:txBody>
      </p:sp>
      <p:sp>
        <p:nvSpPr>
          <p:cNvPr id="69" name="Shape 69"/>
          <p:cNvSpPr txBox="1"/>
          <p:nvPr>
            <p:ph idx="1" type="body"/>
          </p:nvPr>
        </p:nvSpPr>
        <p:spPr>
          <a:xfrm>
            <a:off x="457200" y="1600200"/>
            <a:ext cx="4038600" cy="4526100"/>
          </a:xfrm>
          <a:prstGeom prst="rect">
            <a:avLst/>
          </a:prstGeom>
          <a:noFill/>
          <a:ln>
            <a:noFill/>
          </a:ln>
        </p:spPr>
        <p:txBody>
          <a:bodyPr anchorCtr="0" anchor="t" bIns="91425" lIns="91425" rIns="91425" tIns="91425"/>
          <a:lstStyle>
            <a:lvl1pPr indent="-165100" lvl="0" marL="342900" rtl="0" algn="l">
              <a:spcBef>
                <a:spcPts val="560"/>
              </a:spcBef>
              <a:spcAft>
                <a:spcPts val="0"/>
              </a:spcAft>
              <a:buClr>
                <a:schemeClr val="dk1"/>
              </a:buClr>
              <a:buSzPct val="100000"/>
              <a:buFont typeface="Arial"/>
              <a:defRPr sz="2800"/>
            </a:lvl1pPr>
            <a:lvl2pPr indent="-133350" lvl="1" marL="742950" rtl="0" algn="l">
              <a:spcBef>
                <a:spcPts val="480"/>
              </a:spcBef>
              <a:spcAft>
                <a:spcPts val="0"/>
              </a:spcAft>
              <a:buClr>
                <a:schemeClr val="dk1"/>
              </a:buClr>
              <a:buSzPct val="100000"/>
              <a:buFont typeface="Arial"/>
              <a:defRPr sz="2400"/>
            </a:lvl2pPr>
            <a:lvl3pPr indent="-101600" lvl="2" marL="1143000" rtl="0" algn="l">
              <a:spcBef>
                <a:spcPts val="400"/>
              </a:spcBef>
              <a:spcAft>
                <a:spcPts val="0"/>
              </a:spcAft>
              <a:buClr>
                <a:schemeClr val="dk1"/>
              </a:buClr>
              <a:buSzPct val="100000"/>
              <a:buFont typeface="Arial"/>
              <a:defRPr sz="2000"/>
            </a:lvl3pPr>
            <a:lvl4pPr indent="-114300" lvl="3" marL="1600200" rtl="0" algn="l">
              <a:spcBef>
                <a:spcPts val="360"/>
              </a:spcBef>
              <a:spcAft>
                <a:spcPts val="0"/>
              </a:spcAft>
              <a:buClr>
                <a:schemeClr val="dk1"/>
              </a:buClr>
              <a:buSzPct val="100000"/>
              <a:buFont typeface="Arial"/>
              <a:defRPr sz="1800"/>
            </a:lvl4pPr>
            <a:lvl5pPr indent="-114300" lvl="4" marL="2057400" rtl="0" algn="l">
              <a:spcBef>
                <a:spcPts val="360"/>
              </a:spcBef>
              <a:spcAft>
                <a:spcPts val="0"/>
              </a:spcAft>
              <a:buClr>
                <a:schemeClr val="dk1"/>
              </a:buClr>
              <a:buSzPct val="100000"/>
              <a:buFont typeface="Arial"/>
              <a:defRPr sz="1800"/>
            </a:lvl5pPr>
            <a:lvl6pPr indent="-114300" lvl="5" marL="2514600" rtl="0" algn="l">
              <a:spcBef>
                <a:spcPts val="360"/>
              </a:spcBef>
              <a:spcAft>
                <a:spcPts val="0"/>
              </a:spcAft>
              <a:buClr>
                <a:schemeClr val="dk1"/>
              </a:buClr>
              <a:buSzPct val="100000"/>
              <a:buFont typeface="Arial"/>
              <a:defRPr sz="1800"/>
            </a:lvl6pPr>
            <a:lvl7pPr indent="-114300" lvl="6" marL="2971800" rtl="0" algn="l">
              <a:spcBef>
                <a:spcPts val="360"/>
              </a:spcBef>
              <a:spcAft>
                <a:spcPts val="0"/>
              </a:spcAft>
              <a:buClr>
                <a:schemeClr val="dk1"/>
              </a:buClr>
              <a:buSzPct val="100000"/>
              <a:buFont typeface="Arial"/>
              <a:defRPr sz="1800"/>
            </a:lvl7pPr>
            <a:lvl8pPr indent="-114300" lvl="7" marL="3429000" rtl="0" algn="l">
              <a:spcBef>
                <a:spcPts val="360"/>
              </a:spcBef>
              <a:spcAft>
                <a:spcPts val="0"/>
              </a:spcAft>
              <a:buClr>
                <a:schemeClr val="dk1"/>
              </a:buClr>
              <a:buSzPct val="100000"/>
              <a:buFont typeface="Arial"/>
              <a:defRPr sz="1800"/>
            </a:lvl8pPr>
            <a:lvl9pPr indent="-114300" lvl="8" marL="3886200" rtl="0" algn="l">
              <a:spcBef>
                <a:spcPts val="360"/>
              </a:spcBef>
              <a:spcAft>
                <a:spcPts val="0"/>
              </a:spcAft>
              <a:buClr>
                <a:schemeClr val="dk1"/>
              </a:buClr>
              <a:buSzPct val="100000"/>
              <a:buFont typeface="Arial"/>
              <a:defRPr sz="1800"/>
            </a:lvl9pPr>
          </a:lstStyle>
          <a:p/>
        </p:txBody>
      </p:sp>
      <p:sp>
        <p:nvSpPr>
          <p:cNvPr id="70" name="Shape 70"/>
          <p:cNvSpPr txBox="1"/>
          <p:nvPr>
            <p:ph idx="2" type="body"/>
          </p:nvPr>
        </p:nvSpPr>
        <p:spPr>
          <a:xfrm>
            <a:off x="4648200" y="1600200"/>
            <a:ext cx="4038600" cy="4526100"/>
          </a:xfrm>
          <a:prstGeom prst="rect">
            <a:avLst/>
          </a:prstGeom>
          <a:noFill/>
          <a:ln>
            <a:noFill/>
          </a:ln>
        </p:spPr>
        <p:txBody>
          <a:bodyPr anchorCtr="0" anchor="t" bIns="91425" lIns="91425" rIns="91425" tIns="91425"/>
          <a:lstStyle>
            <a:lvl1pPr indent="-165100" lvl="0" marL="342900" rtl="0" algn="l">
              <a:spcBef>
                <a:spcPts val="560"/>
              </a:spcBef>
              <a:spcAft>
                <a:spcPts val="0"/>
              </a:spcAft>
              <a:buClr>
                <a:schemeClr val="dk1"/>
              </a:buClr>
              <a:buSzPct val="100000"/>
              <a:buFont typeface="Arial"/>
              <a:defRPr sz="2800"/>
            </a:lvl1pPr>
            <a:lvl2pPr indent="-133350" lvl="1" marL="742950" rtl="0" algn="l">
              <a:spcBef>
                <a:spcPts val="480"/>
              </a:spcBef>
              <a:spcAft>
                <a:spcPts val="0"/>
              </a:spcAft>
              <a:buClr>
                <a:schemeClr val="dk1"/>
              </a:buClr>
              <a:buSzPct val="100000"/>
              <a:buFont typeface="Arial"/>
              <a:defRPr sz="2400"/>
            </a:lvl2pPr>
            <a:lvl3pPr indent="-101600" lvl="2" marL="1143000" rtl="0" algn="l">
              <a:spcBef>
                <a:spcPts val="400"/>
              </a:spcBef>
              <a:spcAft>
                <a:spcPts val="0"/>
              </a:spcAft>
              <a:buClr>
                <a:schemeClr val="dk1"/>
              </a:buClr>
              <a:buSzPct val="100000"/>
              <a:buFont typeface="Arial"/>
              <a:defRPr sz="2000"/>
            </a:lvl3pPr>
            <a:lvl4pPr indent="-114300" lvl="3" marL="1600200" rtl="0" algn="l">
              <a:spcBef>
                <a:spcPts val="360"/>
              </a:spcBef>
              <a:spcAft>
                <a:spcPts val="0"/>
              </a:spcAft>
              <a:buClr>
                <a:schemeClr val="dk1"/>
              </a:buClr>
              <a:buSzPct val="100000"/>
              <a:buFont typeface="Arial"/>
              <a:defRPr sz="1800"/>
            </a:lvl4pPr>
            <a:lvl5pPr indent="-114300" lvl="4" marL="2057400" rtl="0" algn="l">
              <a:spcBef>
                <a:spcPts val="360"/>
              </a:spcBef>
              <a:spcAft>
                <a:spcPts val="0"/>
              </a:spcAft>
              <a:buClr>
                <a:schemeClr val="dk1"/>
              </a:buClr>
              <a:buSzPct val="100000"/>
              <a:buFont typeface="Arial"/>
              <a:defRPr sz="1800"/>
            </a:lvl5pPr>
            <a:lvl6pPr indent="-114300" lvl="5" marL="2514600" rtl="0" algn="l">
              <a:spcBef>
                <a:spcPts val="360"/>
              </a:spcBef>
              <a:spcAft>
                <a:spcPts val="0"/>
              </a:spcAft>
              <a:buClr>
                <a:schemeClr val="dk1"/>
              </a:buClr>
              <a:buSzPct val="100000"/>
              <a:buFont typeface="Arial"/>
              <a:defRPr sz="1800"/>
            </a:lvl6pPr>
            <a:lvl7pPr indent="-114300" lvl="6" marL="2971800" rtl="0" algn="l">
              <a:spcBef>
                <a:spcPts val="360"/>
              </a:spcBef>
              <a:spcAft>
                <a:spcPts val="0"/>
              </a:spcAft>
              <a:buClr>
                <a:schemeClr val="dk1"/>
              </a:buClr>
              <a:buSzPct val="100000"/>
              <a:buFont typeface="Arial"/>
              <a:defRPr sz="1800"/>
            </a:lvl7pPr>
            <a:lvl8pPr indent="-114300" lvl="7" marL="3429000" rtl="0" algn="l">
              <a:spcBef>
                <a:spcPts val="360"/>
              </a:spcBef>
              <a:spcAft>
                <a:spcPts val="0"/>
              </a:spcAft>
              <a:buClr>
                <a:schemeClr val="dk1"/>
              </a:buClr>
              <a:buSzPct val="100000"/>
              <a:buFont typeface="Arial"/>
              <a:defRPr sz="1800"/>
            </a:lvl8pPr>
            <a:lvl9pPr indent="-114300" lvl="8" marL="3886200" rtl="0" algn="l">
              <a:spcBef>
                <a:spcPts val="360"/>
              </a:spcBef>
              <a:spcAft>
                <a:spcPts val="0"/>
              </a:spcAft>
              <a:buClr>
                <a:schemeClr val="dk1"/>
              </a:buClr>
              <a:buSzPct val="100000"/>
              <a:buFont typeface="Arial"/>
              <a:defRPr sz="1800"/>
            </a:lvl9pPr>
          </a:lstStyle>
          <a:p/>
        </p:txBody>
      </p:sp>
      <p:sp>
        <p:nvSpPr>
          <p:cNvPr id="71" name="Shape 71"/>
          <p:cNvSpPr txBox="1"/>
          <p:nvPr>
            <p:ph idx="10" type="dt"/>
          </p:nvPr>
        </p:nvSpPr>
        <p:spPr>
          <a:xfrm>
            <a:off x="457200" y="6245225"/>
            <a:ext cx="2133600" cy="476400"/>
          </a:xfrm>
          <a:prstGeom prst="rect">
            <a:avLst/>
          </a:prstGeom>
          <a:noFill/>
          <a:ln>
            <a:noFill/>
          </a:ln>
        </p:spPr>
        <p:txBody>
          <a:bodyPr anchorCtr="0" anchor="t"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72" name="Shape 72"/>
          <p:cNvSpPr txBox="1"/>
          <p:nvPr>
            <p:ph idx="11" type="ftr"/>
          </p:nvPr>
        </p:nvSpPr>
        <p:spPr>
          <a:xfrm>
            <a:off x="3124200" y="6245225"/>
            <a:ext cx="2895600" cy="476400"/>
          </a:xfrm>
          <a:prstGeom prst="rect">
            <a:avLst/>
          </a:prstGeom>
          <a:noFill/>
          <a:ln>
            <a:noFill/>
          </a:ln>
        </p:spPr>
        <p:txBody>
          <a:bodyPr anchorCtr="0" anchor="t" bIns="91425" lIns="91425" rIns="91425" tIns="91425"/>
          <a:lstStyle>
            <a:lvl1pPr indent="0" lvl="0" marL="0" rtl="0" algn="ctr">
              <a:lnSpc>
                <a:spcPct val="100000"/>
              </a:lnSpc>
              <a:spcBef>
                <a:spcPts val="0"/>
              </a:spcBef>
              <a:spcAft>
                <a:spcPts val="0"/>
              </a:spcAft>
              <a:buNone/>
              <a:defRPr/>
            </a:lvl1pPr>
            <a:lvl2pPr indent="0" lvl="1" marL="457200" rtl="0" algn="ctr">
              <a:lnSpc>
                <a:spcPct val="100000"/>
              </a:lnSpc>
              <a:spcBef>
                <a:spcPts val="0"/>
              </a:spcBef>
              <a:spcAft>
                <a:spcPts val="0"/>
              </a:spcAft>
              <a:buNone/>
              <a:defRPr/>
            </a:lvl2pPr>
            <a:lvl3pPr indent="0" lvl="2" marL="914400" rtl="0" algn="ctr">
              <a:lnSpc>
                <a:spcPct val="100000"/>
              </a:lnSpc>
              <a:spcBef>
                <a:spcPts val="0"/>
              </a:spcBef>
              <a:spcAft>
                <a:spcPts val="0"/>
              </a:spcAft>
              <a:buNone/>
              <a:defRPr/>
            </a:lvl3pPr>
            <a:lvl4pPr indent="0" lvl="3" marL="1371600" rtl="0" algn="ctr">
              <a:lnSpc>
                <a:spcPct val="100000"/>
              </a:lnSpc>
              <a:spcBef>
                <a:spcPts val="0"/>
              </a:spcBef>
              <a:spcAft>
                <a:spcPts val="0"/>
              </a:spcAft>
              <a:buNone/>
              <a:defRPr/>
            </a:lvl4pPr>
            <a:lvl5pPr indent="0" lvl="4" marL="1828800" rtl="0" algn="ctr">
              <a:lnSpc>
                <a:spcPct val="100000"/>
              </a:lnSpc>
              <a:spcBef>
                <a:spcPts val="0"/>
              </a:spcBef>
              <a:spcAft>
                <a:spcPts val="0"/>
              </a:spcAft>
              <a:buNone/>
              <a:defRPr/>
            </a:lvl5pPr>
            <a:lvl6pPr indent="0" lvl="5" marL="2286000" rtl="0" algn="ctr">
              <a:lnSpc>
                <a:spcPct val="100000"/>
              </a:lnSpc>
              <a:spcBef>
                <a:spcPts val="0"/>
              </a:spcBef>
              <a:spcAft>
                <a:spcPts val="0"/>
              </a:spcAft>
              <a:buNone/>
              <a:defRPr/>
            </a:lvl6pPr>
            <a:lvl7pPr indent="0" lvl="6" marL="3200400" rtl="0" algn="ctr">
              <a:lnSpc>
                <a:spcPct val="100000"/>
              </a:lnSpc>
              <a:spcBef>
                <a:spcPts val="0"/>
              </a:spcBef>
              <a:spcAft>
                <a:spcPts val="0"/>
              </a:spcAft>
              <a:buNone/>
              <a:defRPr/>
            </a:lvl7pPr>
            <a:lvl8pPr indent="0" lvl="7" marL="4572000" rtl="0" algn="ctr">
              <a:lnSpc>
                <a:spcPct val="100000"/>
              </a:lnSpc>
              <a:spcBef>
                <a:spcPts val="0"/>
              </a:spcBef>
              <a:spcAft>
                <a:spcPts val="0"/>
              </a:spcAft>
              <a:buNone/>
              <a:defRPr/>
            </a:lvl8pPr>
            <a:lvl9pPr indent="0" lvl="8" marL="6400800" rtl="0" algn="ctr">
              <a:lnSpc>
                <a:spcPct val="100000"/>
              </a:lnSpc>
              <a:spcBef>
                <a:spcPts val="0"/>
              </a:spcBef>
              <a:spcAft>
                <a:spcPts val="0"/>
              </a:spcAft>
              <a:buNone/>
              <a:defRPr/>
            </a:lvl9pPr>
          </a:lstStyle>
          <a:p/>
        </p:txBody>
      </p:sp>
      <p:sp>
        <p:nvSpPr>
          <p:cNvPr id="73" name="Shape 73"/>
          <p:cNvSpPr txBox="1"/>
          <p:nvPr>
            <p:ph idx="12" type="sldNum"/>
          </p:nvPr>
        </p:nvSpPr>
        <p:spPr>
          <a:xfrm>
            <a:off x="6553200" y="6245225"/>
            <a:ext cx="2133600" cy="4764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1.xml"/><Relationship Id="rId10" Type="http://schemas.openxmlformats.org/officeDocument/2006/relationships/slideLayout" Target="../slideLayouts/slideLayout9.xml"/><Relationship Id="rId5" Type="http://schemas.openxmlformats.org/officeDocument/2006/relationships/slideLayout" Target="../slideLayouts/slideLayout4.xml"/><Relationship Id="rId13" Type="http://schemas.openxmlformats.org/officeDocument/2006/relationships/theme" Target="../theme/theme3.xml"/><Relationship Id="rId12" Type="http://schemas.openxmlformats.org/officeDocument/2006/relationships/slideLayout" Target="../slideLayouts/slideLayout11.xml"/><Relationship Id="rId8" Type="http://schemas.openxmlformats.org/officeDocument/2006/relationships/slideLayout" Target="../slideLayouts/slideLayout7.xml"/><Relationship Id="rId4" Type="http://schemas.openxmlformats.org/officeDocument/2006/relationships/slideLayout" Target="../slideLayouts/slideLayout3.xml"/><Relationship Id="rId9" Type="http://schemas.openxmlformats.org/officeDocument/2006/relationships/slideLayout" Target="../slideLayouts/slideLayout8.xml"/><Relationship Id="rId3" Type="http://schemas.openxmlformats.org/officeDocument/2006/relationships/slideLayout" Target="../slideLayouts/slideLayout2.xml"/><Relationship Id="rId6" Type="http://schemas.openxmlformats.org/officeDocument/2006/relationships/slideLayout" Target="../slideLayouts/slideLayout5.xml"/><Relationship Id="rId11" Type="http://schemas.openxmlformats.org/officeDocument/2006/relationships/slideLayout" Target="../slideLayouts/slideLayout10.xml"/><Relationship Id="rId7" Type="http://schemas.openxmlformats.org/officeDocument/2006/relationships/slideLayout" Target="../slideLayouts/slideLayout6.xml"/><Relationship Id="rId1"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slideLayout" Target="../slideLayouts/slideLayout12.xml"/><Relationship Id="rId10" Type="http://schemas.openxmlformats.org/officeDocument/2006/relationships/slideLayout" Target="../slideLayouts/slideLayout20.xml"/><Relationship Id="rId5" Type="http://schemas.openxmlformats.org/officeDocument/2006/relationships/slideLayout" Target="../slideLayouts/slideLayout15.xml"/><Relationship Id="rId12" Type="http://schemas.openxmlformats.org/officeDocument/2006/relationships/theme" Target="../theme/theme2.xml"/><Relationship Id="rId8" Type="http://schemas.openxmlformats.org/officeDocument/2006/relationships/slideLayout" Target="../slideLayouts/slideLayout18.xml"/><Relationship Id="rId4" Type="http://schemas.openxmlformats.org/officeDocument/2006/relationships/slideLayout" Target="../slideLayouts/slideLayout14.xml"/><Relationship Id="rId9" Type="http://schemas.openxmlformats.org/officeDocument/2006/relationships/slideLayout" Target="../slideLayouts/slideLayout19.xml"/><Relationship Id="rId3" Type="http://schemas.openxmlformats.org/officeDocument/2006/relationships/slideLayout" Target="../slideLayouts/slideLayout13.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7" Type="http://schemas.openxmlformats.org/officeDocument/2006/relationships/slideLayout" Target="../slideLayouts/slideLayout17.xml"/><Relationship Id="rId1"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4" Type="http://schemas.openxmlformats.org/officeDocument/2006/relationships/theme" Target="../theme/theme1.xml"/><Relationship Id="rId3" Type="http://schemas.openxmlformats.org/officeDocument/2006/relationships/slideLayout" Target="../slideLayouts/slideLayout22.xml"/><Relationship Id="rId1"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6"/>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11" name="Shape 11"/>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2" name="Shape 12"/>
          <p:cNvSpPr txBox="1"/>
          <p:nvPr>
            <p:ph idx="10" type="dt"/>
          </p:nvPr>
        </p:nvSpPr>
        <p:spPr>
          <a:xfrm>
            <a:off x="457200" y="6245225"/>
            <a:ext cx="2133600" cy="4764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1pPr>
            <a:lvl2pPr indent="0" lvl="1" marL="4572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2pPr>
            <a:lvl3pPr indent="0" lvl="2" marL="9144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3pPr>
            <a:lvl4pPr indent="0" lvl="3" marL="13716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4pPr>
            <a:lvl5pPr indent="0" lvl="4" marL="18288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5pPr>
            <a:lvl6pPr indent="0" lvl="5" marL="22860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6pPr>
            <a:lvl7pPr indent="0" lvl="6" marL="32004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7pPr>
            <a:lvl8pPr indent="0" lvl="7" marL="45720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8pPr>
            <a:lvl9pPr indent="0" lvl="8" marL="64008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9pPr>
          </a:lstStyle>
          <a:p/>
        </p:txBody>
      </p:sp>
      <p:sp>
        <p:nvSpPr>
          <p:cNvPr id="13" name="Shape 13"/>
          <p:cNvSpPr txBox="1"/>
          <p:nvPr>
            <p:ph idx="11" type="ftr"/>
          </p:nvPr>
        </p:nvSpPr>
        <p:spPr>
          <a:xfrm>
            <a:off x="3124200" y="6245225"/>
            <a:ext cx="2895600" cy="4764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1pPr>
            <a:lvl2pPr indent="0" lvl="1" marL="4572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2pPr>
            <a:lvl3pPr indent="0" lvl="2" marL="9144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3pPr>
            <a:lvl4pPr indent="0" lvl="3" marL="13716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4pPr>
            <a:lvl5pPr indent="0" lvl="4" marL="18288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5pPr>
            <a:lvl6pPr indent="0" lvl="5" marL="22860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6pPr>
            <a:lvl7pPr indent="0" lvl="6" marL="32004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7pPr>
            <a:lvl8pPr indent="0" lvl="7" marL="45720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8pPr>
            <a:lvl9pPr indent="0" lvl="8" marL="64008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9pPr>
          </a:lstStyle>
          <a:p/>
        </p:txBody>
      </p:sp>
      <p:pic>
        <p:nvPicPr>
          <p:cNvPr descr="Background2_Title_small" id="14" name="Shape 14"/>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5" name="Shape 15"/>
          <p:cNvSpPr txBox="1"/>
          <p:nvPr>
            <p:ph idx="12" type="sldNum"/>
          </p:nvPr>
        </p:nvSpPr>
        <p:spPr>
          <a:xfrm>
            <a:off x="6553200" y="6245225"/>
            <a:ext cx="2133600" cy="4764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cap="none" strike="noStrike">
                <a:solidFill>
                  <a:schemeClr val="dk1"/>
                </a:solidFill>
                <a:latin typeface="Arial"/>
                <a:ea typeface="Arial"/>
                <a:cs typeface="Arial"/>
                <a:sym typeface="Arial"/>
              </a:rPr>
              <a:t>‹#›</a:t>
            </a:fld>
          </a:p>
        </p:txBody>
      </p:sp>
      <p:sp>
        <p:nvSpPr>
          <p:cNvPr id="16" name="Shape 16"/>
          <p:cNvSpPr txBox="1"/>
          <p:nvPr/>
        </p:nvSpPr>
        <p:spPr>
          <a:xfrm>
            <a:off x="6477000" y="5638800"/>
            <a:ext cx="2667000" cy="1219200"/>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i="0" sz="2700" u="non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6" name="Shape 86"/>
        <p:cNvGrpSpPr/>
        <p:nvPr/>
      </p:nvGrpSpPr>
      <p:grpSpPr>
        <a:xfrm>
          <a:off x="0" y="0"/>
          <a:ext cx="0" cy="0"/>
          <a:chOff x="0" y="0"/>
          <a:chExt cx="0" cy="0"/>
        </a:xfrm>
      </p:grpSpPr>
      <p:sp>
        <p:nvSpPr>
          <p:cNvPr id="87" name="Shape 87"/>
          <p:cNvSpPr txBox="1"/>
          <p:nvPr>
            <p:ph idx="10" type="dt"/>
          </p:nvPr>
        </p:nvSpPr>
        <p:spPr>
          <a:xfrm>
            <a:off x="1162050" y="6243637"/>
            <a:ext cx="1905000" cy="457199"/>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None/>
              <a:defRPr b="0" i="0" sz="2700" u="none">
                <a:solidFill>
                  <a:schemeClr val="dk1"/>
                </a:solidFill>
                <a:latin typeface="Arial"/>
                <a:ea typeface="Arial"/>
                <a:cs typeface="Arial"/>
                <a:sym typeface="Arial"/>
              </a:defRPr>
            </a:lvl1pPr>
            <a:lvl2pPr indent="0" lvl="1" marL="4572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2pPr>
            <a:lvl3pPr indent="0" lvl="2" marL="9144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3pPr>
            <a:lvl4pPr indent="0" lvl="3" marL="13716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4pPr>
            <a:lvl5pPr indent="0" lvl="4" marL="18288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5pPr>
            <a:lvl6pPr indent="0" lvl="5" marL="22860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6pPr>
            <a:lvl7pPr indent="0" lvl="6" marL="32004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7pPr>
            <a:lvl8pPr indent="0" lvl="7" marL="45720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8pPr>
            <a:lvl9pPr indent="0" lvl="8" marL="64008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9pPr>
          </a:lstStyle>
          <a:p/>
        </p:txBody>
      </p:sp>
      <p:sp>
        <p:nvSpPr>
          <p:cNvPr id="88" name="Shape 88"/>
          <p:cNvSpPr txBox="1"/>
          <p:nvPr>
            <p:ph idx="11" type="ftr"/>
          </p:nvPr>
        </p:nvSpPr>
        <p:spPr>
          <a:xfrm>
            <a:off x="3657600" y="6243637"/>
            <a:ext cx="2895600" cy="457199"/>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None/>
              <a:defRPr b="0" i="0" sz="2700" u="none">
                <a:solidFill>
                  <a:schemeClr val="dk1"/>
                </a:solidFill>
                <a:latin typeface="Arial"/>
                <a:ea typeface="Arial"/>
                <a:cs typeface="Arial"/>
                <a:sym typeface="Arial"/>
              </a:defRPr>
            </a:lvl1pPr>
            <a:lvl2pPr indent="0" lvl="1" marL="4572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2pPr>
            <a:lvl3pPr indent="0" lvl="2" marL="9144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3pPr>
            <a:lvl4pPr indent="0" lvl="3" marL="13716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4pPr>
            <a:lvl5pPr indent="0" lvl="4" marL="18288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5pPr>
            <a:lvl6pPr indent="0" lvl="5" marL="22860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6pPr>
            <a:lvl7pPr indent="0" lvl="6" marL="32004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7pPr>
            <a:lvl8pPr indent="0" lvl="7" marL="45720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8pPr>
            <a:lvl9pPr indent="0" lvl="8" marL="64008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9pPr>
          </a:lstStyle>
          <a:p/>
        </p:txBody>
      </p:sp>
      <p:sp>
        <p:nvSpPr>
          <p:cNvPr id="89" name="Shape 89"/>
          <p:cNvSpPr txBox="1"/>
          <p:nvPr>
            <p:ph idx="12" type="sldNum"/>
          </p:nvPr>
        </p:nvSpPr>
        <p:spPr>
          <a:xfrm>
            <a:off x="7042150" y="6243637"/>
            <a:ext cx="1905000" cy="457199"/>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fld id="{00000000-1234-1234-1234-123412341234}" type="slidenum">
              <a:rPr b="0" i="0" lang="en-US" sz="1400" u="none">
                <a:solidFill>
                  <a:schemeClr val="dk1"/>
                </a:solidFill>
                <a:latin typeface="Tahoma"/>
                <a:ea typeface="Tahoma"/>
                <a:cs typeface="Tahoma"/>
                <a:sym typeface="Tahoma"/>
              </a:rPr>
              <a:t>‹#›</a:t>
            </a:fld>
          </a:p>
        </p:txBody>
      </p:sp>
      <p:sp>
        <p:nvSpPr>
          <p:cNvPr id="90" name="Shape 90"/>
          <p:cNvSpPr txBox="1"/>
          <p:nvPr>
            <p:ph type="title"/>
          </p:nvPr>
        </p:nvSpPr>
        <p:spPr>
          <a:xfrm>
            <a:off x="457200" y="274636"/>
            <a:ext cx="8229600"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dk1"/>
                </a:solidFill>
                <a:latin typeface="Arial"/>
                <a:ea typeface="Arial"/>
                <a:cs typeface="Arial"/>
                <a:sym typeface="Arial"/>
              </a:defRPr>
            </a:lvl1pPr>
            <a:lvl2pPr indent="0" lvl="1" marL="0" marR="0" rtl="0" algn="l">
              <a:spcBef>
                <a:spcPts val="0"/>
              </a:spcBef>
              <a:spcAft>
                <a:spcPts val="0"/>
              </a:spcAft>
              <a:buNone/>
              <a:defRPr b="0" i="0" sz="4400" u="none" cap="none" strike="noStrike">
                <a:solidFill>
                  <a:schemeClr val="dk1"/>
                </a:solidFill>
                <a:latin typeface="Arial"/>
                <a:ea typeface="Arial"/>
                <a:cs typeface="Arial"/>
                <a:sym typeface="Arial"/>
              </a:defRPr>
            </a:lvl2pPr>
            <a:lvl3pPr indent="0" lvl="2" marL="0" marR="0" rtl="0" algn="l">
              <a:spcBef>
                <a:spcPts val="0"/>
              </a:spcBef>
              <a:spcAft>
                <a:spcPts val="0"/>
              </a:spcAft>
              <a:buNone/>
              <a:defRPr b="0" i="0" sz="4400" u="none" cap="none" strike="noStrike">
                <a:solidFill>
                  <a:schemeClr val="dk1"/>
                </a:solidFill>
                <a:latin typeface="Arial"/>
                <a:ea typeface="Arial"/>
                <a:cs typeface="Arial"/>
                <a:sym typeface="Arial"/>
              </a:defRPr>
            </a:lvl3pPr>
            <a:lvl4pPr indent="0" lvl="3" marL="0" marR="0" rtl="0" algn="l">
              <a:spcBef>
                <a:spcPts val="0"/>
              </a:spcBef>
              <a:spcAft>
                <a:spcPts val="0"/>
              </a:spcAft>
              <a:buNone/>
              <a:defRPr b="0" i="0" sz="4400" u="none" cap="none" strike="noStrike">
                <a:solidFill>
                  <a:schemeClr val="dk1"/>
                </a:solidFill>
                <a:latin typeface="Arial"/>
                <a:ea typeface="Arial"/>
                <a:cs typeface="Arial"/>
                <a:sym typeface="Arial"/>
              </a:defRPr>
            </a:lvl4pPr>
            <a:lvl5pPr indent="0" lvl="4" marL="0" marR="0" rtl="0" algn="l">
              <a:spcBef>
                <a:spcPts val="0"/>
              </a:spcBef>
              <a:spcAft>
                <a:spcPts val="0"/>
              </a:spcAft>
              <a:buNone/>
              <a:defRPr b="0" i="0" sz="4400" u="none" cap="none" strike="noStrike">
                <a:solidFill>
                  <a:schemeClr val="dk1"/>
                </a:solidFill>
                <a:latin typeface="Arial"/>
                <a:ea typeface="Arial"/>
                <a:cs typeface="Arial"/>
                <a:sym typeface="Arial"/>
              </a:defRPr>
            </a:lvl5pPr>
            <a:lvl6pPr indent="0" lvl="5" marL="457200" marR="0" rtl="0" algn="l">
              <a:spcBef>
                <a:spcPts val="0"/>
              </a:spcBef>
              <a:spcAft>
                <a:spcPts val="0"/>
              </a:spcAft>
              <a:buNone/>
              <a:defRPr b="0" i="0" sz="4400" u="none" cap="none" strike="noStrike">
                <a:solidFill>
                  <a:schemeClr val="dk1"/>
                </a:solidFill>
                <a:latin typeface="Arial"/>
                <a:ea typeface="Arial"/>
                <a:cs typeface="Arial"/>
                <a:sym typeface="Arial"/>
              </a:defRPr>
            </a:lvl6pPr>
            <a:lvl7pPr indent="0" lvl="6" marL="914400" marR="0" rtl="0" algn="l">
              <a:spcBef>
                <a:spcPts val="0"/>
              </a:spcBef>
              <a:spcAft>
                <a:spcPts val="0"/>
              </a:spcAft>
              <a:buNone/>
              <a:defRPr b="0" i="0" sz="4400" u="none" cap="none" strike="noStrike">
                <a:solidFill>
                  <a:schemeClr val="dk1"/>
                </a:solidFill>
                <a:latin typeface="Arial"/>
                <a:ea typeface="Arial"/>
                <a:cs typeface="Arial"/>
                <a:sym typeface="Arial"/>
              </a:defRPr>
            </a:lvl7pPr>
            <a:lvl8pPr indent="0" lvl="7" marL="1371600" marR="0" rtl="0" algn="l">
              <a:spcBef>
                <a:spcPts val="0"/>
              </a:spcBef>
              <a:spcAft>
                <a:spcPts val="0"/>
              </a:spcAft>
              <a:buNone/>
              <a:defRPr b="0" i="0" sz="4400" u="none" cap="none" strike="noStrike">
                <a:solidFill>
                  <a:schemeClr val="dk1"/>
                </a:solidFill>
                <a:latin typeface="Arial"/>
                <a:ea typeface="Arial"/>
                <a:cs typeface="Arial"/>
                <a:sym typeface="Arial"/>
              </a:defRPr>
            </a:lvl8pPr>
            <a:lvl9pPr indent="0" lvl="8" marL="1828800" marR="0" rtl="0" algn="l">
              <a:spcBef>
                <a:spcPts val="0"/>
              </a:spcBef>
              <a:spcAft>
                <a:spcPts val="0"/>
              </a:spcAft>
              <a:buNone/>
              <a:defRPr b="0" i="0" sz="4400" u="none" cap="none" strike="noStrike">
                <a:solidFill>
                  <a:schemeClr val="dk1"/>
                </a:solidFill>
                <a:latin typeface="Arial"/>
                <a:ea typeface="Arial"/>
                <a:cs typeface="Arial"/>
                <a:sym typeface="Arial"/>
              </a:defRPr>
            </a:lvl9pPr>
          </a:lstStyle>
          <a:p/>
        </p:txBody>
      </p:sp>
      <p:pic>
        <p:nvPicPr>
          <p:cNvPr descr="background2_content_small" id="91" name="Shape 91"/>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92" name="Shape 92"/>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Noto Sans Symbols"/>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Noto Sans Symbols"/>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Noto Sans Symbols"/>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93" name="Shape 93"/>
          <p:cNvSpPr txBox="1"/>
          <p:nvPr/>
        </p:nvSpPr>
        <p:spPr>
          <a:xfrm>
            <a:off x="6477000" y="5638800"/>
            <a:ext cx="2667000" cy="1219200"/>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i="0" sz="2700" u="non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7" name="Shape 157"/>
        <p:cNvGrpSpPr/>
        <p:nvPr/>
      </p:nvGrpSpPr>
      <p:grpSpPr>
        <a:xfrm>
          <a:off x="0" y="0"/>
          <a:ext cx="0" cy="0"/>
          <a:chOff x="0" y="0"/>
          <a:chExt cx="0" cy="0"/>
        </a:xfrm>
      </p:grpSpPr>
      <p:pic>
        <p:nvPicPr>
          <p:cNvPr descr="background2_content_small" id="158" name="Shape 158"/>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59" name="Shape 159"/>
          <p:cNvSpPr txBox="1"/>
          <p:nvPr/>
        </p:nvSpPr>
        <p:spPr>
          <a:xfrm>
            <a:off x="6477000" y="5638800"/>
            <a:ext cx="2667000" cy="1219200"/>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i="0" sz="2700" u="none">
              <a:solidFill>
                <a:schemeClr val="dk1"/>
              </a:solidFill>
              <a:latin typeface="Arial"/>
              <a:ea typeface="Arial"/>
              <a:cs typeface="Arial"/>
              <a:sym typeface="Arial"/>
            </a:endParaRPr>
          </a:p>
        </p:txBody>
      </p:sp>
      <p:pic>
        <p:nvPicPr>
          <p:cNvPr descr="Background2_Title_small" id="160" name="Shape 160"/>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61" name="Shape 161"/>
          <p:cNvSpPr txBox="1"/>
          <p:nvPr/>
        </p:nvSpPr>
        <p:spPr>
          <a:xfrm>
            <a:off x="6477000" y="5638800"/>
            <a:ext cx="2667000" cy="1219200"/>
          </a:xfrm>
          <a:prstGeom prst="rect">
            <a:avLst/>
          </a:prstGeom>
          <a:solidFill>
            <a:schemeClr val="lt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None/>
            </a:pPr>
            <a:r>
              <a:t/>
            </a:r>
            <a:endParaRPr b="0" i="0" sz="2700" u="none">
              <a:solidFill>
                <a:schemeClr val="dk1"/>
              </a:solidFill>
              <a:latin typeface="Arial"/>
              <a:ea typeface="Arial"/>
              <a:cs typeface="Arial"/>
              <a:sym typeface="Arial"/>
            </a:endParaRPr>
          </a:p>
        </p:txBody>
      </p:sp>
      <p:sp>
        <p:nvSpPr>
          <p:cNvPr id="162" name="Shape 162"/>
          <p:cNvSpPr txBox="1"/>
          <p:nvPr>
            <p:ph type="title"/>
          </p:nvPr>
        </p:nvSpPr>
        <p:spPr>
          <a:xfrm>
            <a:off x="457200" y="274636"/>
            <a:ext cx="8229600" cy="11430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4400" u="none" cap="none" strike="noStrike">
                <a:solidFill>
                  <a:schemeClr val="dk1"/>
                </a:solidFill>
                <a:latin typeface="Arial"/>
                <a:ea typeface="Arial"/>
                <a:cs typeface="Arial"/>
                <a:sym typeface="Arial"/>
              </a:defRPr>
            </a:lvl1pPr>
            <a:lvl2pPr indent="0" lvl="1" marL="0" marR="0" rtl="0" algn="l">
              <a:spcBef>
                <a:spcPts val="0"/>
              </a:spcBef>
              <a:spcAft>
                <a:spcPts val="0"/>
              </a:spcAft>
              <a:buNone/>
              <a:defRPr b="0" i="0" sz="4400" u="none" cap="none" strike="noStrike">
                <a:solidFill>
                  <a:schemeClr val="dk1"/>
                </a:solidFill>
                <a:latin typeface="Arial"/>
                <a:ea typeface="Arial"/>
                <a:cs typeface="Arial"/>
                <a:sym typeface="Arial"/>
              </a:defRPr>
            </a:lvl2pPr>
            <a:lvl3pPr indent="0" lvl="2" marL="0" marR="0" rtl="0" algn="l">
              <a:spcBef>
                <a:spcPts val="0"/>
              </a:spcBef>
              <a:spcAft>
                <a:spcPts val="0"/>
              </a:spcAft>
              <a:buNone/>
              <a:defRPr b="0" i="0" sz="4400" u="none" cap="none" strike="noStrike">
                <a:solidFill>
                  <a:schemeClr val="dk1"/>
                </a:solidFill>
                <a:latin typeface="Arial"/>
                <a:ea typeface="Arial"/>
                <a:cs typeface="Arial"/>
                <a:sym typeface="Arial"/>
              </a:defRPr>
            </a:lvl3pPr>
            <a:lvl4pPr indent="0" lvl="3" marL="0" marR="0" rtl="0" algn="l">
              <a:spcBef>
                <a:spcPts val="0"/>
              </a:spcBef>
              <a:spcAft>
                <a:spcPts val="0"/>
              </a:spcAft>
              <a:buNone/>
              <a:defRPr b="0" i="0" sz="4400" u="none" cap="none" strike="noStrike">
                <a:solidFill>
                  <a:schemeClr val="dk1"/>
                </a:solidFill>
                <a:latin typeface="Arial"/>
                <a:ea typeface="Arial"/>
                <a:cs typeface="Arial"/>
                <a:sym typeface="Arial"/>
              </a:defRPr>
            </a:lvl4pPr>
            <a:lvl5pPr indent="0" lvl="4" marL="0" marR="0" rtl="0" algn="l">
              <a:spcBef>
                <a:spcPts val="0"/>
              </a:spcBef>
              <a:spcAft>
                <a:spcPts val="0"/>
              </a:spcAft>
              <a:buNone/>
              <a:defRPr b="0" i="0" sz="4400" u="none" cap="none" strike="noStrike">
                <a:solidFill>
                  <a:schemeClr val="dk1"/>
                </a:solidFill>
                <a:latin typeface="Arial"/>
                <a:ea typeface="Arial"/>
                <a:cs typeface="Arial"/>
                <a:sym typeface="Arial"/>
              </a:defRPr>
            </a:lvl5pPr>
            <a:lvl6pPr indent="0" lvl="5" marL="457200" marR="0" rtl="0" algn="l">
              <a:spcBef>
                <a:spcPts val="0"/>
              </a:spcBef>
              <a:spcAft>
                <a:spcPts val="0"/>
              </a:spcAft>
              <a:buNone/>
              <a:defRPr b="0" i="0" sz="4400" u="none" cap="none" strike="noStrike">
                <a:solidFill>
                  <a:schemeClr val="dk1"/>
                </a:solidFill>
                <a:latin typeface="Arial"/>
                <a:ea typeface="Arial"/>
                <a:cs typeface="Arial"/>
                <a:sym typeface="Arial"/>
              </a:defRPr>
            </a:lvl6pPr>
            <a:lvl7pPr indent="0" lvl="6" marL="914400" marR="0" rtl="0" algn="l">
              <a:spcBef>
                <a:spcPts val="0"/>
              </a:spcBef>
              <a:spcAft>
                <a:spcPts val="0"/>
              </a:spcAft>
              <a:buNone/>
              <a:defRPr b="0" i="0" sz="4400" u="none" cap="none" strike="noStrike">
                <a:solidFill>
                  <a:schemeClr val="dk1"/>
                </a:solidFill>
                <a:latin typeface="Arial"/>
                <a:ea typeface="Arial"/>
                <a:cs typeface="Arial"/>
                <a:sym typeface="Arial"/>
              </a:defRPr>
            </a:lvl7pPr>
            <a:lvl8pPr indent="0" lvl="7" marL="1371600" marR="0" rtl="0" algn="l">
              <a:spcBef>
                <a:spcPts val="0"/>
              </a:spcBef>
              <a:spcAft>
                <a:spcPts val="0"/>
              </a:spcAft>
              <a:buNone/>
              <a:defRPr b="0" i="0" sz="4400" u="none" cap="none" strike="noStrike">
                <a:solidFill>
                  <a:schemeClr val="dk1"/>
                </a:solidFill>
                <a:latin typeface="Arial"/>
                <a:ea typeface="Arial"/>
                <a:cs typeface="Arial"/>
                <a:sym typeface="Arial"/>
              </a:defRPr>
            </a:lvl8pPr>
            <a:lvl9pPr indent="0" lvl="8" marL="1828800" marR="0" rtl="0" algn="l">
              <a:spcBef>
                <a:spcPts val="0"/>
              </a:spcBef>
              <a:spcAft>
                <a:spcPts val="0"/>
              </a:spcAft>
              <a:buNone/>
              <a:defRPr b="0" i="0" sz="4400" u="none" cap="none" strike="noStrike">
                <a:solidFill>
                  <a:schemeClr val="dk1"/>
                </a:solidFill>
                <a:latin typeface="Arial"/>
                <a:ea typeface="Arial"/>
                <a:cs typeface="Arial"/>
                <a:sym typeface="Arial"/>
              </a:defRPr>
            </a:lvl9pPr>
          </a:lstStyle>
          <a:p/>
        </p:txBody>
      </p:sp>
      <p:sp>
        <p:nvSpPr>
          <p:cNvPr id="163" name="Shape 163"/>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Noto Sans Symbols"/>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Noto Sans Symbols"/>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Noto Sans Symbols"/>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164" name="Shape 164"/>
          <p:cNvSpPr txBox="1"/>
          <p:nvPr>
            <p:ph idx="10" type="dt"/>
          </p:nvPr>
        </p:nvSpPr>
        <p:spPr>
          <a:xfrm>
            <a:off x="457200" y="6245225"/>
            <a:ext cx="2133600" cy="476400"/>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None/>
              <a:defRPr b="0" i="0" sz="2700" u="none">
                <a:solidFill>
                  <a:schemeClr val="dk1"/>
                </a:solidFill>
                <a:latin typeface="Arial"/>
                <a:ea typeface="Arial"/>
                <a:cs typeface="Arial"/>
                <a:sym typeface="Arial"/>
              </a:defRPr>
            </a:lvl1pPr>
            <a:lvl2pPr indent="0" lvl="1" marL="4572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2pPr>
            <a:lvl3pPr indent="0" lvl="2" marL="9144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3pPr>
            <a:lvl4pPr indent="0" lvl="3" marL="13716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4pPr>
            <a:lvl5pPr indent="0" lvl="4" marL="18288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5pPr>
            <a:lvl6pPr indent="0" lvl="5" marL="22860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6pPr>
            <a:lvl7pPr indent="0" lvl="6" marL="32004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7pPr>
            <a:lvl8pPr indent="0" lvl="7" marL="45720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8pPr>
            <a:lvl9pPr indent="0" lvl="8" marL="64008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9pPr>
          </a:lstStyle>
          <a:p/>
        </p:txBody>
      </p:sp>
      <p:sp>
        <p:nvSpPr>
          <p:cNvPr id="165" name="Shape 165"/>
          <p:cNvSpPr txBox="1"/>
          <p:nvPr>
            <p:ph idx="11" type="ftr"/>
          </p:nvPr>
        </p:nvSpPr>
        <p:spPr>
          <a:xfrm>
            <a:off x="3124200" y="6245225"/>
            <a:ext cx="2895600" cy="476400"/>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None/>
              <a:defRPr b="0" i="0" sz="2700" u="none">
                <a:solidFill>
                  <a:schemeClr val="dk1"/>
                </a:solidFill>
                <a:latin typeface="Arial"/>
                <a:ea typeface="Arial"/>
                <a:cs typeface="Arial"/>
                <a:sym typeface="Arial"/>
              </a:defRPr>
            </a:lvl1pPr>
            <a:lvl2pPr indent="0" lvl="1" marL="4572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2pPr>
            <a:lvl3pPr indent="0" lvl="2" marL="9144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3pPr>
            <a:lvl4pPr indent="0" lvl="3" marL="13716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4pPr>
            <a:lvl5pPr indent="0" lvl="4" marL="18288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5pPr>
            <a:lvl6pPr indent="0" lvl="5" marL="22860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6pPr>
            <a:lvl7pPr indent="0" lvl="6" marL="32004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7pPr>
            <a:lvl8pPr indent="0" lvl="7" marL="45720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8pPr>
            <a:lvl9pPr indent="0" lvl="8" marL="6400800" marR="0" rtl="0" algn="ctr">
              <a:lnSpc>
                <a:spcPct val="100000"/>
              </a:lnSpc>
              <a:spcBef>
                <a:spcPts val="0"/>
              </a:spcBef>
              <a:spcAft>
                <a:spcPts val="0"/>
              </a:spcAft>
              <a:buNone/>
              <a:defRPr b="0" i="0" sz="2700" u="none" cap="none" strike="noStrike">
                <a:solidFill>
                  <a:schemeClr val="dk1"/>
                </a:solidFill>
                <a:latin typeface="Arial"/>
                <a:ea typeface="Arial"/>
                <a:cs typeface="Arial"/>
                <a:sym typeface="Arial"/>
              </a:defRPr>
            </a:lvl9pPr>
          </a:lstStyle>
          <a:p/>
        </p:txBody>
      </p:sp>
      <p:sp>
        <p:nvSpPr>
          <p:cNvPr id="166" name="Shape 166"/>
          <p:cNvSpPr txBox="1"/>
          <p:nvPr>
            <p:ph idx="12" type="sldNum"/>
          </p:nvPr>
        </p:nvSpPr>
        <p:spPr>
          <a:xfrm>
            <a:off x="6553200" y="6245225"/>
            <a:ext cx="2133600" cy="4764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ahoma"/>
              <a:buNone/>
            </a:pPr>
            <a:fld id="{00000000-1234-1234-1234-123412341234}" type="slidenum">
              <a:rPr b="0" i="0" lang="en-US" sz="1400" u="none">
                <a:solidFill>
                  <a:schemeClr val="dk1"/>
                </a:solidFill>
                <a:latin typeface="Tahoma"/>
                <a:ea typeface="Tahoma"/>
                <a:cs typeface="Tahoma"/>
                <a:sym typeface="Tahoma"/>
              </a:rPr>
              <a:t>‹#›</a:t>
            </a:fld>
          </a:p>
        </p:txBody>
      </p:sp>
    </p:spTree>
  </p:cSld>
  <p:clrMap accent1="accent1" accent2="accent2" accent3="accent3" accent4="accent4" accent5="accent5" accent6="accent6" bg1="lt1" bg2="dk2" tx1="dk1" tx2="lt2" folHlink="folHlink" hlink="hlink"/>
  <p:sldLayoutIdLst>
    <p:sldLayoutId id="214748366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4" Type="http://schemas.openxmlformats.org/officeDocument/2006/relationships/hyperlink" Target="http://www.nhs.uk/conditions/Anticoagulants-warfarin-/Pages/Introduction.aspx" TargetMode="External"/><Relationship Id="rId3" Type="http://schemas.openxmlformats.org/officeDocument/2006/relationships/hyperlink" Target="http://www.nhs.uk/conditions/Anticoagulant-medicines/Pages/Introduction.aspx"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0" y="1309082"/>
            <a:ext cx="8229600" cy="2579400"/>
          </a:xfrm>
          <a:prstGeom prst="rect">
            <a:avLst/>
          </a:prstGeom>
          <a:noFill/>
          <a:ln>
            <a:noFill/>
          </a:ln>
        </p:spPr>
        <p:txBody>
          <a:bodyPr anchorCtr="0" anchor="ctr" bIns="45700" lIns="91425" rIns="91425" tIns="45700">
            <a:noAutofit/>
          </a:bodyPr>
          <a:lstStyle/>
          <a:p>
            <a:pPr indent="0" lvl="0" marL="0" rtl="0" algn="ctr">
              <a:lnSpc>
                <a:spcPct val="100000"/>
              </a:lnSpc>
              <a:spcBef>
                <a:spcPts val="0"/>
              </a:spcBef>
              <a:spcAft>
                <a:spcPts val="0"/>
              </a:spcAft>
              <a:buClr>
                <a:schemeClr val="dk2"/>
              </a:buClr>
              <a:buSzPct val="25000"/>
              <a:buFont typeface="Arial"/>
              <a:buNone/>
            </a:pPr>
            <a:r>
              <a:rPr b="1" i="1" lang="en-US" sz="12000" u="none">
                <a:solidFill>
                  <a:schemeClr val="dk2"/>
                </a:solidFill>
                <a:latin typeface="Georgia"/>
                <a:ea typeface="Georgia"/>
                <a:cs typeface="Georgia"/>
                <a:sym typeface="Georgia"/>
              </a:rPr>
              <a:t>DVT</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sp>
        <p:nvSpPr>
          <p:cNvPr id="233" name="Shape 233"/>
          <p:cNvSpPr txBox="1"/>
          <p:nvPr/>
        </p:nvSpPr>
        <p:spPr>
          <a:xfrm>
            <a:off x="1219200" y="0"/>
            <a:ext cx="5334000" cy="924000"/>
          </a:xfrm>
          <a:prstGeom prst="rect">
            <a:avLst/>
          </a:prstGeom>
          <a:noFill/>
          <a:ln>
            <a:noFill/>
          </a:ln>
        </p:spPr>
        <p:txBody>
          <a:bodyPr anchorCtr="0" anchor="t" bIns="45700" lIns="91425" rIns="91425" tIns="45700">
            <a:spAutoFit/>
          </a:bodyPr>
          <a:lstStyle/>
          <a:p>
            <a:pPr indent="0" lvl="0" marL="0" marR="0" rtl="0" algn="ctr">
              <a:lnSpc>
                <a:spcPct val="100000"/>
              </a:lnSpc>
              <a:spcBef>
                <a:spcPts val="0"/>
              </a:spcBef>
              <a:spcAft>
                <a:spcPts val="0"/>
              </a:spcAft>
              <a:buClr>
                <a:schemeClr val="dk1"/>
              </a:buClr>
              <a:buFont typeface="Arial"/>
              <a:buNone/>
            </a:pPr>
            <a:r>
              <a:t/>
            </a:r>
            <a:endParaRPr b="0" i="0" sz="27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ct val="25000"/>
              <a:buFont typeface="Arial"/>
              <a:buNone/>
            </a:pPr>
            <a:r>
              <a:rPr b="0" i="0" lang="en-US" sz="2700" u="none">
                <a:solidFill>
                  <a:schemeClr val="dk1"/>
                </a:solidFill>
                <a:latin typeface="Arial"/>
                <a:ea typeface="Arial"/>
                <a:cs typeface="Arial"/>
                <a:sym typeface="Arial"/>
              </a:rPr>
              <a:t> </a:t>
            </a:r>
            <a:r>
              <a:rPr b="1" i="0" lang="en-US" sz="2700" u="none">
                <a:solidFill>
                  <a:schemeClr val="dk1"/>
                </a:solidFill>
                <a:latin typeface="Arial"/>
                <a:ea typeface="Arial"/>
                <a:cs typeface="Arial"/>
                <a:sym typeface="Arial"/>
              </a:rPr>
              <a:t>Signs and Symptoms of DVT</a:t>
            </a:r>
          </a:p>
        </p:txBody>
      </p:sp>
      <p:sp>
        <p:nvSpPr>
          <p:cNvPr id="234" name="Shape 234"/>
          <p:cNvSpPr txBox="1"/>
          <p:nvPr/>
        </p:nvSpPr>
        <p:spPr>
          <a:xfrm>
            <a:off x="0" y="1371600"/>
            <a:ext cx="8382000" cy="2354400"/>
          </a:xfrm>
          <a:prstGeom prst="rect">
            <a:avLst/>
          </a:prstGeom>
          <a:noFill/>
          <a:ln>
            <a:noFill/>
          </a:ln>
        </p:spPr>
        <p:txBody>
          <a:bodyPr anchorCtr="0" anchor="t" bIns="45700" lIns="91425" rIns="91425" tIns="45700">
            <a:spAutoFit/>
          </a:bodyPr>
          <a:lstStyle/>
          <a:p>
            <a:pPr indent="0" lvl="0" marL="0" marR="0" rtl="0" algn="l">
              <a:lnSpc>
                <a:spcPct val="100000"/>
              </a:lnSpc>
              <a:spcBef>
                <a:spcPts val="0"/>
              </a:spcBef>
              <a:spcAft>
                <a:spcPts val="0"/>
              </a:spcAft>
              <a:buClr>
                <a:schemeClr val="dk1"/>
              </a:buClr>
              <a:buFont typeface="Arial"/>
              <a:buNone/>
            </a:pPr>
            <a:r>
              <a:t/>
            </a:r>
            <a:endParaRPr b="0" i="0" sz="27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2400" u="none">
                <a:solidFill>
                  <a:schemeClr val="dk1"/>
                </a:solidFill>
                <a:latin typeface="Arial"/>
                <a:ea typeface="Arial"/>
                <a:cs typeface="Arial"/>
                <a:sym typeface="Arial"/>
              </a:rPr>
              <a:t> • Sudden swelling of one limb</a:t>
            </a:r>
          </a:p>
          <a:p>
            <a:pPr indent="0" lvl="0" marL="0" marR="0" rtl="0" algn="l">
              <a:lnSpc>
                <a:spcPct val="100000"/>
              </a:lnSpc>
              <a:spcBef>
                <a:spcPts val="0"/>
              </a:spcBef>
              <a:spcAft>
                <a:spcPts val="0"/>
              </a:spcAft>
              <a:buClr>
                <a:schemeClr val="dk1"/>
              </a:buClr>
              <a:buSzPct val="25000"/>
              <a:buFont typeface="Arial"/>
              <a:buNone/>
            </a:pPr>
            <a:r>
              <a:rPr b="0" i="0" lang="en-US" sz="2400" u="none">
                <a:solidFill>
                  <a:schemeClr val="dk1"/>
                </a:solidFill>
                <a:latin typeface="Arial"/>
                <a:ea typeface="Arial"/>
                <a:cs typeface="Arial"/>
                <a:sym typeface="Arial"/>
              </a:rPr>
              <a:t>• Pain or tenderness</a:t>
            </a:r>
          </a:p>
          <a:p>
            <a:pPr indent="0" lvl="0" marL="0" marR="0" rtl="0" algn="l">
              <a:lnSpc>
                <a:spcPct val="100000"/>
              </a:lnSpc>
              <a:spcBef>
                <a:spcPts val="0"/>
              </a:spcBef>
              <a:spcAft>
                <a:spcPts val="0"/>
              </a:spcAft>
              <a:buClr>
                <a:schemeClr val="dk1"/>
              </a:buClr>
              <a:buSzPct val="25000"/>
              <a:buFont typeface="Arial"/>
              <a:buNone/>
            </a:pPr>
            <a:r>
              <a:rPr b="0" i="0" lang="en-US" sz="2400" u="none">
                <a:solidFill>
                  <a:schemeClr val="dk1"/>
                </a:solidFill>
                <a:latin typeface="Arial"/>
                <a:ea typeface="Arial"/>
                <a:cs typeface="Arial"/>
                <a:sym typeface="Arial"/>
              </a:rPr>
              <a:t>• Skin that is warm to the touch</a:t>
            </a:r>
          </a:p>
          <a:p>
            <a:pPr indent="0" lvl="0" marL="0" marR="0" rtl="0" algn="l">
              <a:lnSpc>
                <a:spcPct val="100000"/>
              </a:lnSpc>
              <a:spcBef>
                <a:spcPts val="0"/>
              </a:spcBef>
              <a:spcAft>
                <a:spcPts val="0"/>
              </a:spcAft>
              <a:buClr>
                <a:schemeClr val="dk1"/>
              </a:buClr>
              <a:buSzPct val="25000"/>
              <a:buFont typeface="Arial"/>
              <a:buNone/>
            </a:pPr>
            <a:r>
              <a:rPr b="0" i="0" lang="en-US" sz="2400" u="none">
                <a:solidFill>
                  <a:schemeClr val="dk1"/>
                </a:solidFill>
                <a:latin typeface="Arial"/>
                <a:ea typeface="Arial"/>
                <a:cs typeface="Arial"/>
                <a:sym typeface="Arial"/>
              </a:rPr>
              <a:t>• Fullness of the veins just beneath the skin</a:t>
            </a:r>
          </a:p>
          <a:p>
            <a:pPr indent="0" lvl="0" marL="0" marR="0" rtl="0" algn="l">
              <a:lnSpc>
                <a:spcPct val="100000"/>
              </a:lnSpc>
              <a:spcBef>
                <a:spcPts val="0"/>
              </a:spcBef>
              <a:spcAft>
                <a:spcPts val="0"/>
              </a:spcAft>
              <a:buClr>
                <a:schemeClr val="dk1"/>
              </a:buClr>
              <a:buSzPct val="25000"/>
              <a:buFont typeface="Arial"/>
              <a:buNone/>
            </a:pPr>
            <a:r>
              <a:rPr b="0" i="0" lang="en-US" sz="2400" u="none">
                <a:solidFill>
                  <a:schemeClr val="dk1"/>
                </a:solidFill>
                <a:latin typeface="Arial"/>
                <a:ea typeface="Arial"/>
                <a:cs typeface="Arial"/>
                <a:sym typeface="Arial"/>
              </a:rPr>
              <a:t>• Change in color (blue, red or very pale)</a:t>
            </a:r>
          </a:p>
        </p:txBody>
      </p:sp>
      <p:pic>
        <p:nvPicPr>
          <p:cNvPr descr="Image description not available." id="235" name="Shape 235"/>
          <p:cNvPicPr preferRelativeResize="0"/>
          <p:nvPr/>
        </p:nvPicPr>
        <p:blipFill rotWithShape="1">
          <a:blip r:embed="rId3">
            <a:alphaModFix/>
          </a:blip>
          <a:srcRect b="0" l="0" r="0" t="0"/>
          <a:stretch/>
        </p:blipFill>
        <p:spPr>
          <a:xfrm>
            <a:off x="5943600" y="1295400"/>
            <a:ext cx="3200400" cy="5257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 name="Shape 239"/>
        <p:cNvGrpSpPr/>
        <p:nvPr/>
      </p:nvGrpSpPr>
      <p:grpSpPr>
        <a:xfrm>
          <a:off x="0" y="0"/>
          <a:ext cx="0" cy="0"/>
          <a:chOff x="0" y="0"/>
          <a:chExt cx="0" cy="0"/>
        </a:xfrm>
      </p:grpSpPr>
      <p:sp>
        <p:nvSpPr>
          <p:cNvPr id="240" name="Shape 240"/>
          <p:cNvSpPr txBox="1"/>
          <p:nvPr>
            <p:ph type="title"/>
          </p:nvPr>
        </p:nvSpPr>
        <p:spPr>
          <a:xfrm>
            <a:off x="457200" y="274636"/>
            <a:ext cx="8229600" cy="1143000"/>
          </a:xfrm>
          <a:prstGeom prst="rect">
            <a:avLst/>
          </a:prstGeom>
          <a:noFill/>
          <a:ln>
            <a:noFill/>
          </a:ln>
        </p:spPr>
        <p:txBody>
          <a:bodyPr anchorCtr="0" anchor="ctr" bIns="45700" lIns="91425" rIns="91425" tIns="45700">
            <a:noAutofit/>
          </a:bodyPr>
          <a:lstStyle/>
          <a:p>
            <a:pPr indent="0" lvl="0" marL="0" rtl="0" algn="l">
              <a:lnSpc>
                <a:spcPct val="100000"/>
              </a:lnSpc>
              <a:spcBef>
                <a:spcPts val="0"/>
              </a:spcBef>
              <a:spcAft>
                <a:spcPts val="0"/>
              </a:spcAft>
              <a:buClr>
                <a:schemeClr val="dk1"/>
              </a:buClr>
              <a:buSzPct val="25000"/>
              <a:buFont typeface="Arial"/>
              <a:buNone/>
            </a:pPr>
            <a:r>
              <a:rPr b="1" i="0" lang="en-US" sz="4400" u="none">
                <a:solidFill>
                  <a:schemeClr val="dk1"/>
                </a:solidFill>
                <a:latin typeface="Arial"/>
                <a:ea typeface="Arial"/>
                <a:cs typeface="Arial"/>
                <a:sym typeface="Arial"/>
              </a:rPr>
              <a:t>Diagnosis</a:t>
            </a:r>
            <a:br>
              <a:rPr b="1" i="0" lang="en-US" sz="4400" u="none">
                <a:solidFill>
                  <a:schemeClr val="dk1"/>
                </a:solidFill>
                <a:latin typeface="Arial"/>
                <a:ea typeface="Arial"/>
                <a:cs typeface="Arial"/>
                <a:sym typeface="Arial"/>
              </a:rPr>
            </a:br>
          </a:p>
        </p:txBody>
      </p:sp>
      <p:sp>
        <p:nvSpPr>
          <p:cNvPr id="241" name="Shape 241"/>
          <p:cNvSpPr txBox="1"/>
          <p:nvPr>
            <p:ph idx="1" type="body"/>
          </p:nvPr>
        </p:nvSpPr>
        <p:spPr>
          <a:xfrm>
            <a:off x="457200" y="1371600"/>
            <a:ext cx="8229600" cy="59436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Noto Sans Symbols"/>
              <a:buChar char="■"/>
            </a:pPr>
            <a:r>
              <a:rPr b="1" i="0" lang="en-US" sz="2400" u="none" cap="none" strike="noStrike">
                <a:solidFill>
                  <a:schemeClr val="dk1"/>
                </a:solidFill>
                <a:latin typeface="Arial"/>
                <a:ea typeface="Arial"/>
                <a:cs typeface="Arial"/>
                <a:sym typeface="Arial"/>
              </a:rPr>
              <a:t>Ultrasound. </a:t>
            </a:r>
            <a:r>
              <a:rPr b="0" i="0" lang="en-US" sz="2000" u="none" cap="none" strike="noStrike">
                <a:solidFill>
                  <a:schemeClr val="dk1"/>
                </a:solidFill>
                <a:latin typeface="Arial"/>
                <a:ea typeface="Arial"/>
                <a:cs typeface="Arial"/>
                <a:sym typeface="Arial"/>
              </a:rPr>
              <a:t>This is the most common test for diagnosing deep vein blood clots. Ultrasound uses sound waves to create pictures of blood flowing through the arteries and veins in the affected leg.</a:t>
            </a:r>
          </a:p>
          <a:p>
            <a:pPr indent="-342900" lvl="0" marL="342900" marR="0" rtl="0" algn="l">
              <a:lnSpc>
                <a:spcPct val="100000"/>
              </a:lnSpc>
              <a:spcBef>
                <a:spcPts val="640"/>
              </a:spcBef>
              <a:spcAft>
                <a:spcPts val="0"/>
              </a:spcAft>
              <a:buClr>
                <a:schemeClr val="dk1"/>
              </a:buClr>
              <a:buSzPct val="133333"/>
              <a:buFont typeface="Noto Sans Symbols"/>
              <a:buChar char="■"/>
            </a:pPr>
            <a:r>
              <a:rPr b="1" i="0" lang="en-US" sz="2400" u="none" cap="none" strike="noStrike">
                <a:solidFill>
                  <a:schemeClr val="dk1"/>
                </a:solidFill>
                <a:latin typeface="Arial"/>
                <a:ea typeface="Arial"/>
                <a:cs typeface="Arial"/>
                <a:sym typeface="Arial"/>
              </a:rPr>
              <a:t>A D-dimer test</a:t>
            </a:r>
            <a:r>
              <a:rPr b="1" i="0" lang="en-US" sz="3200" u="none" cap="none" strike="noStrike">
                <a:solidFill>
                  <a:schemeClr val="dk1"/>
                </a:solidFill>
                <a:latin typeface="Arial"/>
                <a:ea typeface="Arial"/>
                <a:cs typeface="Arial"/>
                <a:sym typeface="Arial"/>
              </a:rPr>
              <a:t>.</a:t>
            </a:r>
            <a:r>
              <a:rPr b="0" i="0" lang="en-US" sz="32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This test measures a substance in the blood that’s released when a blood clot dissolves. If the test shows high levels of the substance, you may have a deep vein blood clot. If your test is normal and you have few risk factors, DVT isn’t likely</a:t>
            </a:r>
            <a:r>
              <a:rPr b="0" i="0" lang="en-US" sz="3200" u="none" cap="none" strike="noStrike">
                <a:solidFill>
                  <a:schemeClr val="dk1"/>
                </a:solidFill>
                <a:latin typeface="Arial"/>
                <a:ea typeface="Arial"/>
                <a:cs typeface="Arial"/>
                <a:sym typeface="Arial"/>
              </a:rPr>
              <a:t>.</a:t>
            </a:r>
          </a:p>
          <a:p>
            <a:pPr indent="-342900" lvl="0" marL="342900" marR="0" rtl="0" algn="l">
              <a:lnSpc>
                <a:spcPct val="100000"/>
              </a:lnSpc>
              <a:spcBef>
                <a:spcPts val="640"/>
              </a:spcBef>
              <a:spcAft>
                <a:spcPts val="0"/>
              </a:spcAft>
              <a:buClr>
                <a:schemeClr val="dk1"/>
              </a:buClr>
              <a:buSzPct val="133333"/>
              <a:buFont typeface="Noto Sans Symbols"/>
              <a:buChar char="■"/>
            </a:pPr>
            <a:r>
              <a:rPr b="1" i="0" lang="en-US" sz="2400" u="none" cap="none" strike="noStrike">
                <a:solidFill>
                  <a:schemeClr val="dk1"/>
                </a:solidFill>
                <a:latin typeface="Arial"/>
                <a:ea typeface="Arial"/>
                <a:cs typeface="Arial"/>
                <a:sym typeface="Arial"/>
              </a:rPr>
              <a:t>Venography</a:t>
            </a:r>
            <a:r>
              <a:rPr b="1" i="0" lang="en-US" sz="3200" u="none" cap="none" strike="noStrike">
                <a:solidFill>
                  <a:schemeClr val="dk1"/>
                </a:solidFill>
                <a:latin typeface="Arial"/>
                <a:ea typeface="Arial"/>
                <a:cs typeface="Arial"/>
                <a:sym typeface="Arial"/>
              </a:rPr>
              <a:t>.</a:t>
            </a:r>
            <a:r>
              <a:rPr b="1" i="0" lang="en-US" sz="20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This test is used if ultrasound doesn’t provide a clear diagnosis. Dye is injected into a vein, and then an x ray is taken of the leg. </a:t>
            </a:r>
          </a:p>
          <a:p>
            <a:pPr indent="-342900" lvl="0" marL="342900" marR="0" rtl="0" algn="l">
              <a:lnSpc>
                <a:spcPct val="100000"/>
              </a:lnSpc>
              <a:spcBef>
                <a:spcPts val="640"/>
              </a:spcBef>
              <a:spcAft>
                <a:spcPts val="0"/>
              </a:spcAft>
              <a:buClr>
                <a:schemeClr val="dk1"/>
              </a:buClr>
              <a:buSzPct val="133333"/>
              <a:buFont typeface="Noto Sans Symbols"/>
              <a:buChar char="■"/>
            </a:pPr>
            <a:r>
              <a:rPr b="1" i="0" lang="en-US" sz="2400" u="none" cap="none" strike="noStrike">
                <a:solidFill>
                  <a:schemeClr val="dk1"/>
                </a:solidFill>
                <a:latin typeface="Arial"/>
                <a:ea typeface="Arial"/>
                <a:cs typeface="Arial"/>
                <a:sym typeface="Arial"/>
              </a:rPr>
              <a:t>Other less common tests</a:t>
            </a:r>
            <a:r>
              <a:rPr b="1" i="0" lang="en-US" sz="32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used to diagnose DVT include magnetic resonance imaging (MRI) and computed tomography (CT) scanning. These tests provide pictures of your organs and tissues </a:t>
            </a:r>
            <a:r>
              <a:rPr b="0" i="0" lang="en-US" sz="3200" u="none" cap="none" strike="noStrike">
                <a:solidFill>
                  <a:schemeClr val="dk1"/>
                </a:solidFill>
                <a:latin typeface="Arial"/>
                <a:ea typeface="Arial"/>
                <a:cs typeface="Arial"/>
                <a:sym typeface="Arial"/>
              </a:rPr>
              <a:t>.</a:t>
            </a:r>
          </a:p>
          <a:p>
            <a:pPr indent="-342900" lvl="0" marL="342900" marR="0" rtl="0" algn="l">
              <a:spcBef>
                <a:spcPts val="640"/>
              </a:spcBef>
              <a:spcAft>
                <a:spcPts val="0"/>
              </a:spcAft>
              <a:buClr>
                <a:schemeClr val="dk1"/>
              </a:buClr>
              <a:buSzPct val="100000"/>
              <a:buFont typeface="Noto Sans Symbols"/>
              <a:buNone/>
            </a:pPr>
            <a:r>
              <a:t/>
            </a:r>
            <a:endParaRPr b="0" i="0" sz="3200" u="none">
              <a:solidFill>
                <a:schemeClr val="dk1"/>
              </a:solidFill>
              <a:latin typeface="Arial"/>
              <a:ea typeface="Arial"/>
              <a:cs typeface="Arial"/>
              <a:sym typeface="Arial"/>
            </a:endParaRPr>
          </a:p>
        </p:txBody>
      </p:sp>
      <p:sp>
        <p:nvSpPr>
          <p:cNvPr id="242" name="Shape 242"/>
          <p:cNvSpPr txBox="1"/>
          <p:nvPr/>
        </p:nvSpPr>
        <p:spPr>
          <a:xfrm>
            <a:off x="3652837" y="3175000"/>
            <a:ext cx="184200" cy="507900"/>
          </a:xfrm>
          <a:prstGeom prst="rect">
            <a:avLst/>
          </a:prstGeom>
          <a:noFill/>
          <a:ln>
            <a:noFill/>
          </a:ln>
        </p:spPr>
        <p:txBody>
          <a:bodyPr anchorCtr="0" anchor="t" bIns="45700" lIns="91425" rIns="91425" tIns="45700">
            <a:spAutoFit/>
          </a:bodyPr>
          <a:lstStyle/>
          <a:p>
            <a:pPr indent="0" lvl="0" marL="0" marR="0" rtl="0" algn="ctr">
              <a:lnSpc>
                <a:spcPct val="100000"/>
              </a:lnSpc>
              <a:spcBef>
                <a:spcPts val="0"/>
              </a:spcBef>
              <a:spcAft>
                <a:spcPts val="0"/>
              </a:spcAft>
              <a:buNone/>
            </a:pPr>
            <a:r>
              <a:t/>
            </a:r>
            <a:endParaRPr b="0" i="0" sz="2700" u="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6" name="Shape 246"/>
        <p:cNvGrpSpPr/>
        <p:nvPr/>
      </p:nvGrpSpPr>
      <p:grpSpPr>
        <a:xfrm>
          <a:off x="0" y="0"/>
          <a:ext cx="0" cy="0"/>
          <a:chOff x="0" y="0"/>
          <a:chExt cx="0" cy="0"/>
        </a:xfrm>
      </p:grpSpPr>
      <p:sp>
        <p:nvSpPr>
          <p:cNvPr id="247" name="Shape 247"/>
          <p:cNvSpPr txBox="1"/>
          <p:nvPr>
            <p:ph type="title"/>
          </p:nvPr>
        </p:nvSpPr>
        <p:spPr>
          <a:xfrm>
            <a:off x="457200" y="274636"/>
            <a:ext cx="8229600" cy="1143000"/>
          </a:xfrm>
          <a:prstGeom prst="rect">
            <a:avLst/>
          </a:prstGeom>
          <a:noFill/>
          <a:ln>
            <a:noFill/>
          </a:ln>
        </p:spPr>
        <p:txBody>
          <a:bodyPr anchorCtr="0" anchor="ctr" bIns="45700" lIns="91425" rIns="91425" tIns="45700">
            <a:noAutofit/>
          </a:bodyPr>
          <a:lstStyle/>
          <a:p>
            <a:pPr indent="0" lvl="0" marL="0" rtl="0" algn="l">
              <a:lnSpc>
                <a:spcPct val="100000"/>
              </a:lnSpc>
              <a:spcBef>
                <a:spcPts val="0"/>
              </a:spcBef>
              <a:spcAft>
                <a:spcPts val="0"/>
              </a:spcAft>
              <a:buClr>
                <a:schemeClr val="dk1"/>
              </a:buClr>
              <a:buSzPct val="25000"/>
              <a:buFont typeface="Arial"/>
              <a:buNone/>
            </a:pPr>
            <a:r>
              <a:rPr b="0" i="0" lang="en-US" sz="4400" u="none">
                <a:solidFill>
                  <a:schemeClr val="dk1"/>
                </a:solidFill>
                <a:latin typeface="Arial"/>
                <a:ea typeface="Arial"/>
                <a:cs typeface="Arial"/>
                <a:sym typeface="Arial"/>
              </a:rPr>
              <a:t>Treatment</a:t>
            </a:r>
          </a:p>
        </p:txBody>
      </p:sp>
      <p:sp>
        <p:nvSpPr>
          <p:cNvPr id="248" name="Shape 248"/>
          <p:cNvSpPr txBox="1"/>
          <p:nvPr>
            <p:ph idx="1" type="body"/>
          </p:nvPr>
        </p:nvSpPr>
        <p:spPr>
          <a:xfrm>
            <a:off x="457200" y="1600200"/>
            <a:ext cx="8229600" cy="45261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Noto Sans Symbols"/>
              <a:buChar char="■"/>
            </a:pPr>
            <a:r>
              <a:rPr b="0" i="0" lang="en-US" sz="3200" u="none">
                <a:solidFill>
                  <a:schemeClr val="dk1"/>
                </a:solidFill>
                <a:latin typeface="Arial"/>
                <a:ea typeface="Arial"/>
                <a:cs typeface="Arial"/>
                <a:sym typeface="Arial"/>
              </a:rPr>
              <a:t> </a:t>
            </a:r>
            <a:r>
              <a:rPr b="0" i="0" lang="en-US" sz="3200" u="sng">
                <a:solidFill>
                  <a:schemeClr val="hlink"/>
                </a:solidFill>
                <a:latin typeface="Arial"/>
                <a:ea typeface="Arial"/>
                <a:cs typeface="Arial"/>
                <a:sym typeface="Arial"/>
                <a:hlinkClick r:id="rId3"/>
              </a:rPr>
              <a:t>anticoagulant medicines</a:t>
            </a:r>
          </a:p>
          <a:p>
            <a:pPr indent="-342900" lvl="0" marL="342900" marR="0" rtl="0" algn="l">
              <a:lnSpc>
                <a:spcPct val="100000"/>
              </a:lnSpc>
              <a:spcBef>
                <a:spcPts val="640"/>
              </a:spcBef>
              <a:spcAft>
                <a:spcPts val="0"/>
              </a:spcAft>
              <a:buClr>
                <a:schemeClr val="dk1"/>
              </a:buClr>
              <a:buSzPct val="100000"/>
              <a:buFont typeface="Noto Sans Symbols"/>
              <a:buChar char="■"/>
            </a:pPr>
            <a:r>
              <a:rPr b="0" i="0" lang="en-US" sz="3200" u="none">
                <a:solidFill>
                  <a:srgbClr val="FF0000"/>
                </a:solidFill>
                <a:latin typeface="Arial"/>
                <a:ea typeface="Arial"/>
                <a:cs typeface="Arial"/>
                <a:sym typeface="Arial"/>
              </a:rPr>
              <a:t>Heparin</a:t>
            </a:r>
            <a:r>
              <a:rPr b="0" i="0" lang="en-US" sz="3200" u="none">
                <a:solidFill>
                  <a:schemeClr val="dk1"/>
                </a:solidFill>
                <a:latin typeface="Arial"/>
                <a:ea typeface="Arial"/>
                <a:cs typeface="Arial"/>
                <a:sym typeface="Arial"/>
              </a:rPr>
              <a:t> and </a:t>
            </a:r>
            <a:r>
              <a:rPr b="0" i="0" lang="en-US" sz="3200" u="sng">
                <a:solidFill>
                  <a:schemeClr val="hlink"/>
                </a:solidFill>
                <a:latin typeface="Arial"/>
                <a:ea typeface="Arial"/>
                <a:cs typeface="Arial"/>
                <a:sym typeface="Arial"/>
                <a:hlinkClick r:id="rId4"/>
              </a:rPr>
              <a:t>warfarin</a:t>
            </a:r>
            <a:r>
              <a:rPr b="0" i="0" lang="en-US" sz="3200" u="none">
                <a:solidFill>
                  <a:schemeClr val="dk1"/>
                </a:solidFill>
                <a:latin typeface="Arial"/>
                <a:ea typeface="Arial"/>
                <a:cs typeface="Arial"/>
                <a:sym typeface="Arial"/>
              </a:rPr>
              <a:t> are two types of anticoagulant often used to treat DVT. Heparin is usually prescribed first because it works immediately to prevent further clotting. After initial treatment, you may also need to take warfarin to prevent another blood clot forming.</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x="0" y="0"/>
          <a:ext cx="0" cy="0"/>
          <a:chOff x="0" y="0"/>
          <a:chExt cx="0" cy="0"/>
        </a:xfrm>
      </p:grpSpPr>
      <p:sp>
        <p:nvSpPr>
          <p:cNvPr id="253" name="Shape 253"/>
          <p:cNvSpPr txBox="1"/>
          <p:nvPr>
            <p:ph type="title"/>
          </p:nvPr>
        </p:nvSpPr>
        <p:spPr>
          <a:xfrm>
            <a:off x="457200" y="274636"/>
            <a:ext cx="8229600" cy="1143000"/>
          </a:xfrm>
          <a:prstGeom prst="rect">
            <a:avLst/>
          </a:prstGeom>
          <a:noFill/>
          <a:ln>
            <a:noFill/>
          </a:ln>
        </p:spPr>
        <p:txBody>
          <a:bodyPr anchorCtr="0" anchor="ctr" bIns="45700" lIns="91425" rIns="91425" tIns="45700">
            <a:noAutofit/>
          </a:bodyPr>
          <a:lstStyle/>
          <a:p>
            <a:pPr indent="0" lvl="0" marL="0" rtl="0" algn="l">
              <a:lnSpc>
                <a:spcPct val="100000"/>
              </a:lnSpc>
              <a:spcBef>
                <a:spcPts val="0"/>
              </a:spcBef>
              <a:spcAft>
                <a:spcPts val="0"/>
              </a:spcAft>
              <a:buClr>
                <a:schemeClr val="dk1"/>
              </a:buClr>
              <a:buSzPct val="25000"/>
              <a:buFont typeface="Arial"/>
              <a:buNone/>
            </a:pPr>
            <a:r>
              <a:rPr b="1" i="0" lang="en-US" sz="3200" u="none">
                <a:solidFill>
                  <a:schemeClr val="dk1"/>
                </a:solidFill>
                <a:latin typeface="Arial"/>
                <a:ea typeface="Arial"/>
                <a:cs typeface="Arial"/>
                <a:sym typeface="Arial"/>
              </a:rPr>
              <a:t>Nursing Intervention for Deep Vein Thrombosis</a:t>
            </a:r>
            <a:br>
              <a:rPr b="0" i="0" lang="en-US" sz="4400" u="none">
                <a:solidFill>
                  <a:schemeClr val="dk1"/>
                </a:solidFill>
                <a:latin typeface="Arial"/>
                <a:ea typeface="Arial"/>
                <a:cs typeface="Arial"/>
                <a:sym typeface="Arial"/>
              </a:rPr>
            </a:br>
          </a:p>
        </p:txBody>
      </p:sp>
      <p:sp>
        <p:nvSpPr>
          <p:cNvPr id="254" name="Shape 254"/>
          <p:cNvSpPr txBox="1"/>
          <p:nvPr>
            <p:ph idx="1" type="body"/>
          </p:nvPr>
        </p:nvSpPr>
        <p:spPr>
          <a:xfrm>
            <a:off x="457200" y="1600200"/>
            <a:ext cx="8229600" cy="45261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Noto Sans Symbols"/>
              <a:buChar char="■"/>
            </a:pPr>
            <a:r>
              <a:rPr b="0" i="0" lang="en-US" sz="2800" u="none">
                <a:solidFill>
                  <a:schemeClr val="dk1"/>
                </a:solidFill>
                <a:latin typeface="Arial"/>
                <a:ea typeface="Arial"/>
                <a:cs typeface="Arial"/>
                <a:sym typeface="Arial"/>
              </a:rPr>
              <a:t>Assess for and reports sign and symptoms of Deep Vein Thrombosis.</a:t>
            </a:r>
          </a:p>
          <a:p>
            <a:pPr indent="-342900" lvl="0" marL="342900" marR="0" rtl="0" algn="l">
              <a:lnSpc>
                <a:spcPct val="100000"/>
              </a:lnSpc>
              <a:spcBef>
                <a:spcPts val="560"/>
              </a:spcBef>
              <a:spcAft>
                <a:spcPts val="0"/>
              </a:spcAft>
              <a:buClr>
                <a:schemeClr val="dk1"/>
              </a:buClr>
              <a:buSzPct val="100000"/>
              <a:buFont typeface="Noto Sans Symbols"/>
              <a:buChar char="■"/>
            </a:pPr>
            <a:r>
              <a:rPr b="0" i="0" lang="en-US" sz="2800" u="none">
                <a:solidFill>
                  <a:schemeClr val="dk1"/>
                </a:solidFill>
                <a:latin typeface="Arial"/>
                <a:ea typeface="Arial"/>
                <a:cs typeface="Arial"/>
                <a:sym typeface="Arial"/>
              </a:rPr>
              <a:t>Keep the affected leg elevated and comfortable position</a:t>
            </a:r>
          </a:p>
          <a:p>
            <a:pPr indent="-342900" lvl="0" marL="342900" marR="0" rtl="0" algn="l">
              <a:lnSpc>
                <a:spcPct val="100000"/>
              </a:lnSpc>
              <a:spcBef>
                <a:spcPts val="560"/>
              </a:spcBef>
              <a:spcAft>
                <a:spcPts val="0"/>
              </a:spcAft>
              <a:buClr>
                <a:schemeClr val="dk1"/>
              </a:buClr>
              <a:buSzPct val="100000"/>
              <a:buFont typeface="Noto Sans Symbols"/>
              <a:buChar char="■"/>
            </a:pPr>
            <a:r>
              <a:rPr b="0" i="0" lang="en-US" sz="2800" u="none">
                <a:solidFill>
                  <a:schemeClr val="dk1"/>
                </a:solidFill>
                <a:latin typeface="Arial"/>
                <a:ea typeface="Arial"/>
                <a:cs typeface="Arial"/>
                <a:sym typeface="Arial"/>
              </a:rPr>
              <a:t>Administer anticoagulants as ordered to reduce the risk of additional clotting.</a:t>
            </a:r>
          </a:p>
          <a:p>
            <a:pPr indent="-342900" lvl="0" marL="342900" marR="0" rtl="0" algn="l">
              <a:lnSpc>
                <a:spcPct val="100000"/>
              </a:lnSpc>
              <a:spcBef>
                <a:spcPts val="560"/>
              </a:spcBef>
              <a:spcAft>
                <a:spcPts val="0"/>
              </a:spcAft>
              <a:buClr>
                <a:schemeClr val="dk1"/>
              </a:buClr>
              <a:buSzPct val="100000"/>
              <a:buFont typeface="Noto Sans Symbols"/>
              <a:buChar char="■"/>
            </a:pPr>
            <a:r>
              <a:rPr b="0" i="0" lang="en-US" sz="2800" u="none">
                <a:solidFill>
                  <a:schemeClr val="dk1"/>
                </a:solidFill>
                <a:latin typeface="Arial"/>
                <a:ea typeface="Arial"/>
                <a:cs typeface="Arial"/>
                <a:sym typeface="Arial"/>
              </a:rPr>
              <a:t>Administer analgesics (Morphine) as ordered to manage pain</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x="0" y="0"/>
          <a:ext cx="0" cy="0"/>
          <a:chOff x="0" y="0"/>
          <a:chExt cx="0" cy="0"/>
        </a:xfrm>
      </p:grpSpPr>
      <p:sp>
        <p:nvSpPr>
          <p:cNvPr id="259" name="Shape 259"/>
          <p:cNvSpPr txBox="1"/>
          <p:nvPr>
            <p:ph type="title"/>
          </p:nvPr>
        </p:nvSpPr>
        <p:spPr>
          <a:xfrm>
            <a:off x="457200" y="274636"/>
            <a:ext cx="8229600" cy="1143000"/>
          </a:xfrm>
          <a:prstGeom prst="rect">
            <a:avLst/>
          </a:prstGeom>
          <a:noFill/>
          <a:ln>
            <a:noFill/>
          </a:ln>
        </p:spPr>
        <p:txBody>
          <a:bodyPr anchorCtr="0" anchor="ctr" bIns="45700" lIns="91425" rIns="91425" tIns="45700">
            <a:noAutofit/>
          </a:bodyPr>
          <a:lstStyle/>
          <a:p>
            <a:pPr indent="0" lvl="0" marL="0" rtl="0" algn="l">
              <a:lnSpc>
                <a:spcPct val="100000"/>
              </a:lnSpc>
              <a:spcBef>
                <a:spcPts val="0"/>
              </a:spcBef>
              <a:spcAft>
                <a:spcPts val="0"/>
              </a:spcAft>
              <a:buClr>
                <a:schemeClr val="dk1"/>
              </a:buClr>
              <a:buSzPct val="25000"/>
              <a:buFont typeface="Arial"/>
              <a:buNone/>
            </a:pPr>
            <a:r>
              <a:rPr b="1" i="0" lang="en-US" sz="3200" u="none">
                <a:solidFill>
                  <a:schemeClr val="dk1"/>
                </a:solidFill>
                <a:latin typeface="Arial"/>
                <a:ea typeface="Arial"/>
                <a:cs typeface="Arial"/>
                <a:sym typeface="Arial"/>
              </a:rPr>
              <a:t>Nursing Intervention for Deep Vein Thrombosis</a:t>
            </a:r>
            <a:br>
              <a:rPr b="0" i="0" lang="en-US" sz="4400" u="none">
                <a:solidFill>
                  <a:schemeClr val="dk1"/>
                </a:solidFill>
                <a:latin typeface="Arial"/>
                <a:ea typeface="Arial"/>
                <a:cs typeface="Arial"/>
                <a:sym typeface="Arial"/>
              </a:rPr>
            </a:br>
          </a:p>
        </p:txBody>
      </p:sp>
      <p:sp>
        <p:nvSpPr>
          <p:cNvPr id="260" name="Shape 260"/>
          <p:cNvSpPr txBox="1"/>
          <p:nvPr>
            <p:ph idx="1" type="body"/>
          </p:nvPr>
        </p:nvSpPr>
        <p:spPr>
          <a:xfrm>
            <a:off x="457200" y="1600200"/>
            <a:ext cx="8229600" cy="45261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Noto Sans Symbols"/>
              <a:buChar char="■"/>
            </a:pPr>
            <a:r>
              <a:rPr b="0" i="0" lang="en-US" sz="2800" u="none">
                <a:solidFill>
                  <a:schemeClr val="dk1"/>
                </a:solidFill>
                <a:latin typeface="Arial"/>
                <a:ea typeface="Arial"/>
                <a:cs typeface="Arial"/>
                <a:sym typeface="Arial"/>
              </a:rPr>
              <a:t>Check and monitor any sign of bleeding.</a:t>
            </a:r>
          </a:p>
          <a:p>
            <a:pPr indent="-342900" lvl="0" marL="342900" marR="0" rtl="0" algn="l">
              <a:lnSpc>
                <a:spcPct val="100000"/>
              </a:lnSpc>
              <a:spcBef>
                <a:spcPts val="560"/>
              </a:spcBef>
              <a:spcAft>
                <a:spcPts val="0"/>
              </a:spcAft>
              <a:buClr>
                <a:schemeClr val="dk1"/>
              </a:buClr>
              <a:buSzPct val="100000"/>
              <a:buFont typeface="Noto Sans Symbols"/>
              <a:buChar char="■"/>
            </a:pPr>
            <a:r>
              <a:rPr b="0" i="0" lang="en-US" sz="2800" u="none">
                <a:solidFill>
                  <a:schemeClr val="dk1"/>
                </a:solidFill>
                <a:latin typeface="Arial"/>
                <a:ea typeface="Arial"/>
                <a:cs typeface="Arial"/>
                <a:sym typeface="Arial"/>
              </a:rPr>
              <a:t>Check any sign of complication (Pulmonary embolism)</a:t>
            </a:r>
          </a:p>
          <a:p>
            <a:pPr indent="-342900" lvl="0" marL="342900" marR="0" rtl="0" algn="l">
              <a:lnSpc>
                <a:spcPct val="100000"/>
              </a:lnSpc>
              <a:spcBef>
                <a:spcPts val="560"/>
              </a:spcBef>
              <a:spcAft>
                <a:spcPts val="0"/>
              </a:spcAft>
              <a:buClr>
                <a:schemeClr val="dk1"/>
              </a:buClr>
              <a:buSzPct val="100000"/>
              <a:buFont typeface="Noto Sans Symbols"/>
              <a:buNone/>
            </a:pPr>
            <a:r>
              <a:t/>
            </a:r>
            <a:endParaRPr b="0" i="0" sz="2800" u="non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chemeClr val="dk1"/>
              </a:buClr>
              <a:buSzPct val="114285"/>
              <a:buFont typeface="Noto Sans Symbols"/>
              <a:buChar char="■"/>
            </a:pPr>
            <a:r>
              <a:rPr b="0" i="0" lang="en-US" sz="2800" u="none">
                <a:solidFill>
                  <a:schemeClr val="dk1"/>
                </a:solidFill>
                <a:latin typeface="Arial"/>
                <a:ea typeface="Arial"/>
                <a:cs typeface="Arial"/>
                <a:sym typeface="Arial"/>
              </a:rPr>
              <a:t>Advise the patient to take care when brushing teeth in order to reduce risk of bleeding gums</a:t>
            </a:r>
            <a:r>
              <a:rPr b="0" i="0" lang="en-US" sz="3200" u="none">
                <a:solidFill>
                  <a:schemeClr val="dk1"/>
                </a:solidFill>
                <a:latin typeface="Arial"/>
                <a:ea typeface="Arial"/>
                <a:cs typeface="Arial"/>
                <a:sym typeface="Arial"/>
              </a:rPr>
              <a:t>.</a:t>
            </a:r>
          </a:p>
          <a:p>
            <a:pPr indent="-342900" lvl="0" marL="342900" marR="0" rtl="0" algn="l">
              <a:lnSpc>
                <a:spcPct val="100000"/>
              </a:lnSpc>
              <a:spcBef>
                <a:spcPts val="560"/>
              </a:spcBef>
              <a:spcAft>
                <a:spcPts val="0"/>
              </a:spcAft>
              <a:buClr>
                <a:schemeClr val="dk1"/>
              </a:buClr>
              <a:buSzPct val="100000"/>
              <a:buFont typeface="Noto Sans Symbols"/>
              <a:buChar char="■"/>
            </a:pPr>
            <a:r>
              <a:rPr b="0" i="0" lang="en-US" sz="2800" u="none">
                <a:solidFill>
                  <a:schemeClr val="dk1"/>
                </a:solidFill>
                <a:latin typeface="Arial"/>
                <a:ea typeface="Arial"/>
                <a:cs typeface="Arial"/>
                <a:sym typeface="Arial"/>
              </a:rPr>
              <a:t>Ensure intake of vitamin-k rich food including green, leafy vegetable</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x="0" y="0"/>
          <a:ext cx="0" cy="0"/>
          <a:chOff x="0" y="0"/>
          <a:chExt cx="0" cy="0"/>
        </a:xfrm>
      </p:grpSpPr>
      <p:sp>
        <p:nvSpPr>
          <p:cNvPr id="265" name="Shape 265"/>
          <p:cNvSpPr txBox="1"/>
          <p:nvPr>
            <p:ph type="title"/>
          </p:nvPr>
        </p:nvSpPr>
        <p:spPr>
          <a:xfrm>
            <a:off x="457200" y="274636"/>
            <a:ext cx="8229600" cy="1143000"/>
          </a:xfrm>
          <a:prstGeom prst="rect">
            <a:avLst/>
          </a:prstGeom>
          <a:noFill/>
          <a:ln>
            <a:noFill/>
          </a:ln>
        </p:spPr>
        <p:txBody>
          <a:bodyPr anchorCtr="0" anchor="ctr" bIns="45700" lIns="91425" rIns="91425" tIns="45700">
            <a:noAutofit/>
          </a:bodyPr>
          <a:lstStyle/>
          <a:p>
            <a:pPr indent="0" lvl="0" marL="0" rtl="0" algn="l">
              <a:lnSpc>
                <a:spcPct val="100000"/>
              </a:lnSpc>
              <a:spcBef>
                <a:spcPts val="0"/>
              </a:spcBef>
              <a:spcAft>
                <a:spcPts val="0"/>
              </a:spcAft>
              <a:buClr>
                <a:schemeClr val="dk1"/>
              </a:buClr>
              <a:buSzPct val="25000"/>
              <a:buFont typeface="Arial"/>
              <a:buNone/>
            </a:pPr>
            <a:r>
              <a:rPr b="0" i="0" lang="en-US" sz="4400" u="none">
                <a:solidFill>
                  <a:schemeClr val="dk1"/>
                </a:solidFill>
                <a:latin typeface="Arial"/>
                <a:ea typeface="Arial"/>
                <a:cs typeface="Arial"/>
                <a:sym typeface="Arial"/>
              </a:rPr>
              <a:t>Preventing DVT</a:t>
            </a:r>
            <a:br>
              <a:rPr b="0" i="0" lang="en-US" sz="4400" u="none">
                <a:solidFill>
                  <a:schemeClr val="dk1"/>
                </a:solidFill>
                <a:latin typeface="Arial"/>
                <a:ea typeface="Arial"/>
                <a:cs typeface="Arial"/>
                <a:sym typeface="Arial"/>
              </a:rPr>
            </a:br>
          </a:p>
        </p:txBody>
      </p:sp>
      <p:sp>
        <p:nvSpPr>
          <p:cNvPr id="266" name="Shape 266"/>
          <p:cNvSpPr txBox="1"/>
          <p:nvPr>
            <p:ph idx="1" type="body"/>
          </p:nvPr>
        </p:nvSpPr>
        <p:spPr>
          <a:xfrm>
            <a:off x="457200" y="1600200"/>
            <a:ext cx="8229600" cy="45261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Noto Sans Symbols"/>
              <a:buChar char="■"/>
            </a:pPr>
            <a:r>
              <a:rPr b="1" i="0" lang="en-US" sz="3200" u="none">
                <a:solidFill>
                  <a:schemeClr val="dk1"/>
                </a:solidFill>
                <a:latin typeface="Arial"/>
                <a:ea typeface="Arial"/>
                <a:cs typeface="Arial"/>
                <a:sym typeface="Arial"/>
              </a:rPr>
              <a:t>Take any prescribed medications as directed.</a:t>
            </a:r>
            <a:r>
              <a:rPr b="0" i="0" lang="en-US" sz="3200" u="none">
                <a:solidFill>
                  <a:schemeClr val="dk1"/>
                </a:solidFill>
                <a:latin typeface="Arial"/>
                <a:ea typeface="Arial"/>
                <a:cs typeface="Arial"/>
                <a:sym typeface="Arial"/>
              </a:rPr>
              <a:t> </a:t>
            </a:r>
          </a:p>
          <a:p>
            <a:pPr indent="-342900" lvl="0" marL="342900" marR="0" rtl="0" algn="l">
              <a:lnSpc>
                <a:spcPct val="100000"/>
              </a:lnSpc>
              <a:spcBef>
                <a:spcPts val="640"/>
              </a:spcBef>
              <a:spcAft>
                <a:spcPts val="0"/>
              </a:spcAft>
              <a:buClr>
                <a:schemeClr val="dk1"/>
              </a:buClr>
              <a:buSzPct val="100000"/>
              <a:buFont typeface="Noto Sans Symbols"/>
              <a:buChar char="■"/>
            </a:pPr>
            <a:r>
              <a:rPr b="1" i="0" lang="en-US" sz="3200" u="none">
                <a:solidFill>
                  <a:schemeClr val="dk1"/>
                </a:solidFill>
                <a:latin typeface="Arial"/>
                <a:ea typeface="Arial"/>
                <a:cs typeface="Arial"/>
                <a:sym typeface="Arial"/>
              </a:rPr>
              <a:t>Avoid sitting still.</a:t>
            </a:r>
            <a:r>
              <a:rPr b="0" i="0" lang="en-US" sz="3200" u="none">
                <a:solidFill>
                  <a:schemeClr val="dk1"/>
                </a:solidFill>
                <a:latin typeface="Arial"/>
                <a:ea typeface="Arial"/>
                <a:cs typeface="Arial"/>
                <a:sym typeface="Arial"/>
              </a:rPr>
              <a:t> </a:t>
            </a:r>
          </a:p>
          <a:p>
            <a:pPr indent="-342900" lvl="0" marL="342900" marR="0" rtl="0" algn="l">
              <a:lnSpc>
                <a:spcPct val="100000"/>
              </a:lnSpc>
              <a:spcBef>
                <a:spcPts val="640"/>
              </a:spcBef>
              <a:spcAft>
                <a:spcPts val="0"/>
              </a:spcAft>
              <a:buClr>
                <a:schemeClr val="dk1"/>
              </a:buClr>
              <a:buSzPct val="100000"/>
              <a:buFont typeface="Noto Sans Symbols"/>
              <a:buChar char="■"/>
            </a:pPr>
            <a:r>
              <a:rPr b="1" i="0" lang="en-US" sz="3200" u="none">
                <a:solidFill>
                  <a:schemeClr val="dk1"/>
                </a:solidFill>
                <a:latin typeface="Arial"/>
                <a:ea typeface="Arial"/>
                <a:cs typeface="Arial"/>
                <a:sym typeface="Arial"/>
              </a:rPr>
              <a:t>Make lifestyle changes.</a:t>
            </a:r>
            <a:r>
              <a:rPr b="0" i="0" lang="en-US" sz="3200" u="none">
                <a:solidFill>
                  <a:schemeClr val="dk1"/>
                </a:solidFill>
                <a:latin typeface="Arial"/>
                <a:ea typeface="Arial"/>
                <a:cs typeface="Arial"/>
                <a:sym typeface="Arial"/>
              </a:rPr>
              <a:t> </a:t>
            </a:r>
            <a:r>
              <a:rPr b="0" i="0" lang="en-US" sz="2400" u="none">
                <a:solidFill>
                  <a:schemeClr val="dk1"/>
                </a:solidFill>
                <a:latin typeface="Arial"/>
                <a:ea typeface="Arial"/>
                <a:cs typeface="Arial"/>
                <a:sym typeface="Arial"/>
              </a:rPr>
              <a:t>Lose weight and quit smoking. Obesity and smoking increase your risk of deep vein thrombosis.</a:t>
            </a:r>
          </a:p>
          <a:p>
            <a:pPr indent="-342900" lvl="0" marL="342900" marR="0" rtl="0" algn="l">
              <a:lnSpc>
                <a:spcPct val="100000"/>
              </a:lnSpc>
              <a:spcBef>
                <a:spcPts val="640"/>
              </a:spcBef>
              <a:spcAft>
                <a:spcPts val="0"/>
              </a:spcAft>
              <a:buClr>
                <a:schemeClr val="dk1"/>
              </a:buClr>
              <a:buSzPct val="100000"/>
              <a:buFont typeface="Noto Sans Symbols"/>
              <a:buChar char="■"/>
            </a:pPr>
            <a:r>
              <a:rPr b="1" i="0" lang="en-US" sz="3200" u="none">
                <a:solidFill>
                  <a:schemeClr val="dk1"/>
                </a:solidFill>
                <a:latin typeface="Arial"/>
                <a:ea typeface="Arial"/>
                <a:cs typeface="Arial"/>
                <a:sym typeface="Arial"/>
              </a:rPr>
              <a:t>Get regular exercise.</a:t>
            </a:r>
            <a:r>
              <a:rPr b="0" i="0" lang="en-US" sz="3200" u="none">
                <a:solidFill>
                  <a:schemeClr val="dk1"/>
                </a:solidFill>
                <a:latin typeface="Arial"/>
                <a:ea typeface="Arial"/>
                <a:cs typeface="Arial"/>
                <a:sym typeface="Arial"/>
              </a:rPr>
              <a:t> </a:t>
            </a:r>
            <a:r>
              <a:rPr b="0" i="0" lang="en-US" sz="2400" u="none">
                <a:solidFill>
                  <a:schemeClr val="dk1"/>
                </a:solidFill>
                <a:latin typeface="Arial"/>
                <a:ea typeface="Arial"/>
                <a:cs typeface="Arial"/>
                <a:sym typeface="Arial"/>
              </a:rPr>
              <a:t>Exercise lowers your risk of blood clots, which is especially important for people who have to sit a lot or travel frequently</a:t>
            </a:r>
          </a:p>
          <a:p>
            <a:pPr indent="-342900" lvl="0" marL="342900" marR="0" rtl="0" algn="l">
              <a:spcBef>
                <a:spcPts val="480"/>
              </a:spcBef>
              <a:spcAft>
                <a:spcPts val="0"/>
              </a:spcAft>
              <a:buClr>
                <a:schemeClr val="dk1"/>
              </a:buClr>
              <a:buSzPct val="100000"/>
              <a:buFont typeface="Noto Sans Symbols"/>
              <a:buNone/>
            </a:pPr>
            <a:r>
              <a:t/>
            </a:r>
            <a:endParaRPr b="0" i="0" sz="2400" u="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0" name="Shape 270"/>
        <p:cNvGrpSpPr/>
        <p:nvPr/>
      </p:nvGrpSpPr>
      <p:grpSpPr>
        <a:xfrm>
          <a:off x="0" y="0"/>
          <a:ext cx="0" cy="0"/>
          <a:chOff x="0" y="0"/>
          <a:chExt cx="0" cy="0"/>
        </a:xfrm>
      </p:grpSpPr>
      <p:sp>
        <p:nvSpPr>
          <p:cNvPr id="271" name="Shape 271"/>
          <p:cNvSpPr txBox="1"/>
          <p:nvPr>
            <p:ph type="title"/>
          </p:nvPr>
        </p:nvSpPr>
        <p:spPr>
          <a:xfrm>
            <a:off x="457200" y="274636"/>
            <a:ext cx="8229600" cy="1143000"/>
          </a:xfrm>
          <a:prstGeom prst="rect">
            <a:avLst/>
          </a:prstGeom>
          <a:noFill/>
          <a:ln>
            <a:noFill/>
          </a:ln>
        </p:spPr>
        <p:txBody>
          <a:bodyPr anchorCtr="0" anchor="ctr" bIns="45700" lIns="91425" rIns="91425" tIns="45700">
            <a:noAutofit/>
          </a:bodyPr>
          <a:lstStyle/>
          <a:p>
            <a:pPr indent="0" lvl="0" marL="0" rtl="0" algn="l">
              <a:lnSpc>
                <a:spcPct val="100000"/>
              </a:lnSpc>
              <a:spcBef>
                <a:spcPts val="0"/>
              </a:spcBef>
              <a:spcAft>
                <a:spcPts val="0"/>
              </a:spcAft>
              <a:buClr>
                <a:schemeClr val="dk1"/>
              </a:buClr>
              <a:buSzPct val="25000"/>
              <a:buFont typeface="Arial"/>
              <a:buNone/>
            </a:pPr>
            <a:r>
              <a:rPr b="1" i="0" lang="en-US" sz="4400" u="none">
                <a:solidFill>
                  <a:schemeClr val="dk1"/>
                </a:solidFill>
                <a:latin typeface="Arial"/>
                <a:ea typeface="Arial"/>
                <a:cs typeface="Arial"/>
                <a:sym typeface="Arial"/>
              </a:rPr>
              <a:t>PATIENT EDUCATION</a:t>
            </a:r>
          </a:p>
        </p:txBody>
      </p:sp>
      <p:sp>
        <p:nvSpPr>
          <p:cNvPr id="272" name="Shape 272"/>
          <p:cNvSpPr txBox="1"/>
          <p:nvPr>
            <p:ph idx="1" type="body"/>
          </p:nvPr>
        </p:nvSpPr>
        <p:spPr>
          <a:xfrm>
            <a:off x="228600" y="1600200"/>
            <a:ext cx="8763000" cy="47244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Noto Sans Symbols"/>
              <a:buChar char="■"/>
            </a:pPr>
            <a:r>
              <a:rPr b="0" i="0" lang="en-US" sz="2400" u="none">
                <a:solidFill>
                  <a:schemeClr val="dk1"/>
                </a:solidFill>
                <a:latin typeface="Arial"/>
                <a:ea typeface="Arial"/>
                <a:cs typeface="Arial"/>
                <a:sym typeface="Arial"/>
              </a:rPr>
              <a:t>Take the anticoagulant medication at the same time each day.</a:t>
            </a:r>
          </a:p>
          <a:p>
            <a:pPr indent="-342900" lvl="0" marL="342900" marR="0" rtl="0" algn="l">
              <a:lnSpc>
                <a:spcPct val="100000"/>
              </a:lnSpc>
              <a:spcBef>
                <a:spcPts val="480"/>
              </a:spcBef>
              <a:spcAft>
                <a:spcPts val="0"/>
              </a:spcAft>
              <a:buClr>
                <a:schemeClr val="dk1"/>
              </a:buClr>
              <a:buSzPct val="100000"/>
              <a:buFont typeface="Noto Sans Symbols"/>
              <a:buChar char="■"/>
            </a:pPr>
            <a:r>
              <a:rPr b="0" i="0" lang="en-US" sz="2400" u="none">
                <a:solidFill>
                  <a:schemeClr val="dk1"/>
                </a:solidFill>
                <a:latin typeface="Arial"/>
                <a:ea typeface="Arial"/>
                <a:cs typeface="Arial"/>
                <a:sym typeface="Arial"/>
              </a:rPr>
              <a:t>Keep all appointments for blood tests</a:t>
            </a:r>
          </a:p>
          <a:p>
            <a:pPr indent="-342900" lvl="0" marL="342900" marR="0" rtl="0" algn="l">
              <a:lnSpc>
                <a:spcPct val="100000"/>
              </a:lnSpc>
              <a:spcBef>
                <a:spcPts val="480"/>
              </a:spcBef>
              <a:spcAft>
                <a:spcPts val="0"/>
              </a:spcAft>
              <a:buClr>
                <a:schemeClr val="dk1"/>
              </a:buClr>
              <a:buSzPct val="100000"/>
              <a:buFont typeface="Noto Sans Symbols"/>
              <a:buChar char="■"/>
            </a:pPr>
            <a:r>
              <a:rPr b="0" i="0" lang="en-US" sz="2400" u="none">
                <a:solidFill>
                  <a:schemeClr val="dk1"/>
                </a:solidFill>
                <a:latin typeface="Arial"/>
                <a:ea typeface="Arial"/>
                <a:cs typeface="Arial"/>
                <a:sym typeface="Arial"/>
              </a:rPr>
              <a:t>Because other medications affect the action of the anticoagulant medication do not take any of the following medications or supplements without consulting with the primary health care provider: vitamins, cold medicines, antibiotics, aspirin,mineral oil, and anti-inflammatory agents, such as ibuprofen (Motrin) and  nutritional supplements.The primary health care provider should becontacted before taking any over-the-counter drugs</a:t>
            </a:r>
          </a:p>
          <a:p>
            <a:pPr indent="-342900" lvl="0" marL="342900" marR="0" rtl="0" algn="l">
              <a:spcBef>
                <a:spcPts val="480"/>
              </a:spcBef>
              <a:spcAft>
                <a:spcPts val="0"/>
              </a:spcAft>
              <a:buClr>
                <a:schemeClr val="dk1"/>
              </a:buClr>
              <a:buSzPct val="100000"/>
              <a:buFont typeface="Noto Sans Symbols"/>
              <a:buNone/>
            </a:pPr>
            <a:r>
              <a:t/>
            </a:r>
            <a:endParaRPr b="0" i="0" sz="2400" u="non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6" name="Shape 276"/>
        <p:cNvGrpSpPr/>
        <p:nvPr/>
      </p:nvGrpSpPr>
      <p:grpSpPr>
        <a:xfrm>
          <a:off x="0" y="0"/>
          <a:ext cx="0" cy="0"/>
          <a:chOff x="0" y="0"/>
          <a:chExt cx="0" cy="0"/>
        </a:xfrm>
      </p:grpSpPr>
      <p:sp>
        <p:nvSpPr>
          <p:cNvPr id="277" name="Shape 277"/>
          <p:cNvSpPr txBox="1"/>
          <p:nvPr>
            <p:ph type="title"/>
          </p:nvPr>
        </p:nvSpPr>
        <p:spPr>
          <a:xfrm>
            <a:off x="457200" y="274636"/>
            <a:ext cx="8229600" cy="1143000"/>
          </a:xfrm>
          <a:prstGeom prst="rect">
            <a:avLst/>
          </a:prstGeom>
          <a:noFill/>
          <a:ln>
            <a:noFill/>
          </a:ln>
        </p:spPr>
        <p:txBody>
          <a:bodyPr anchorCtr="0" anchor="ctr" bIns="45700" lIns="91425" rIns="91425" tIns="45700">
            <a:noAutofit/>
          </a:bodyPr>
          <a:lstStyle/>
          <a:p>
            <a:pPr indent="0" lvl="0" marL="0" rtl="0" algn="l">
              <a:lnSpc>
                <a:spcPct val="100000"/>
              </a:lnSpc>
              <a:spcBef>
                <a:spcPts val="0"/>
              </a:spcBef>
              <a:spcAft>
                <a:spcPts val="0"/>
              </a:spcAft>
              <a:buClr>
                <a:schemeClr val="dk1"/>
              </a:buClr>
              <a:buSzPct val="25000"/>
              <a:buFont typeface="Arial"/>
              <a:buNone/>
            </a:pPr>
            <a:r>
              <a:rPr b="1" i="0" lang="en-US" sz="4400" u="none">
                <a:solidFill>
                  <a:schemeClr val="dk1"/>
                </a:solidFill>
                <a:latin typeface="Arial"/>
                <a:ea typeface="Arial"/>
                <a:cs typeface="Arial"/>
                <a:sym typeface="Arial"/>
              </a:rPr>
              <a:t>PATIENT EDUCATION</a:t>
            </a:r>
          </a:p>
        </p:txBody>
      </p:sp>
      <p:sp>
        <p:nvSpPr>
          <p:cNvPr id="278" name="Shape 278"/>
          <p:cNvSpPr txBox="1"/>
          <p:nvPr>
            <p:ph idx="1" type="body"/>
          </p:nvPr>
        </p:nvSpPr>
        <p:spPr>
          <a:xfrm>
            <a:off x="457200" y="1600200"/>
            <a:ext cx="8229600" cy="45261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Noto Sans Symbols"/>
              <a:buNone/>
            </a:pPr>
            <a:r>
              <a:t/>
            </a:r>
            <a:endParaRPr b="0" i="0" sz="2400" u="none">
              <a:solidFill>
                <a:schemeClr val="dk1"/>
              </a:solidFill>
              <a:latin typeface="Arial"/>
              <a:ea typeface="Arial"/>
              <a:cs typeface="Arial"/>
              <a:sym typeface="Arial"/>
            </a:endParaRPr>
          </a:p>
          <a:p>
            <a:pPr indent="-342900" lvl="0" marL="342900" marR="0" rtl="0" algn="l">
              <a:lnSpc>
                <a:spcPct val="100000"/>
              </a:lnSpc>
              <a:spcBef>
                <a:spcPts val="480"/>
              </a:spcBef>
              <a:spcAft>
                <a:spcPts val="0"/>
              </a:spcAft>
              <a:buClr>
                <a:schemeClr val="dk1"/>
              </a:buClr>
              <a:buSzPct val="100000"/>
              <a:buFont typeface="Noto Sans Symbols"/>
              <a:buChar char="■"/>
            </a:pPr>
            <a:r>
              <a:rPr b="0" i="0" lang="en-US" sz="2400" u="none">
                <a:solidFill>
                  <a:schemeClr val="dk1"/>
                </a:solidFill>
                <a:latin typeface="Arial"/>
                <a:ea typeface="Arial"/>
                <a:cs typeface="Arial"/>
                <a:sym typeface="Arial"/>
              </a:rPr>
              <a:t> Avoid alcohol, because it may change the body’s response to an anticoagulant medication.</a:t>
            </a:r>
          </a:p>
          <a:p>
            <a:pPr indent="-342900" lvl="0" marL="342900" marR="0" rtl="0" algn="l">
              <a:lnSpc>
                <a:spcPct val="100000"/>
              </a:lnSpc>
              <a:spcBef>
                <a:spcPts val="480"/>
              </a:spcBef>
              <a:spcAft>
                <a:spcPts val="0"/>
              </a:spcAft>
              <a:buClr>
                <a:schemeClr val="dk1"/>
              </a:buClr>
              <a:buSzPct val="100000"/>
              <a:buFont typeface="Noto Sans Symbols"/>
              <a:buChar char="■"/>
            </a:pPr>
            <a:r>
              <a:rPr b="0" i="0" lang="en-US" sz="2400" u="none">
                <a:solidFill>
                  <a:schemeClr val="dk1"/>
                </a:solidFill>
                <a:latin typeface="Arial"/>
                <a:ea typeface="Arial"/>
                <a:cs typeface="Arial"/>
                <a:sym typeface="Arial"/>
              </a:rPr>
              <a:t> Avoid food fads, crash diets, or marked changes in eating habits.</a:t>
            </a:r>
          </a:p>
          <a:p>
            <a:pPr indent="-342900" lvl="0" marL="342900" marR="0" rtl="0" algn="l">
              <a:lnSpc>
                <a:spcPct val="100000"/>
              </a:lnSpc>
              <a:spcBef>
                <a:spcPts val="480"/>
              </a:spcBef>
              <a:spcAft>
                <a:spcPts val="0"/>
              </a:spcAft>
              <a:buClr>
                <a:schemeClr val="dk1"/>
              </a:buClr>
              <a:buSzPct val="100000"/>
              <a:buFont typeface="Noto Sans Symbols"/>
              <a:buChar char="■"/>
            </a:pPr>
            <a:r>
              <a:rPr b="0" i="0" lang="en-US" sz="2400" u="none">
                <a:solidFill>
                  <a:schemeClr val="dk1"/>
                </a:solidFill>
                <a:latin typeface="Arial"/>
                <a:ea typeface="Arial"/>
                <a:cs typeface="Arial"/>
                <a:sym typeface="Arial"/>
              </a:rPr>
              <a:t> Avoid injury that can cause bleeding</a:t>
            </a:r>
          </a:p>
          <a:p>
            <a:pPr indent="-342900" lvl="0" marL="342900" marR="0" rtl="0" algn="l">
              <a:lnSpc>
                <a:spcPct val="100000"/>
              </a:lnSpc>
              <a:spcBef>
                <a:spcPts val="480"/>
              </a:spcBef>
              <a:spcAft>
                <a:spcPts val="0"/>
              </a:spcAft>
              <a:buClr>
                <a:schemeClr val="dk1"/>
              </a:buClr>
              <a:buSzPct val="100000"/>
              <a:buFont typeface="Noto Sans Symbols"/>
              <a:buChar char="■"/>
            </a:pPr>
            <a:r>
              <a:rPr b="0" i="0" lang="en-US" sz="2400" u="none">
                <a:solidFill>
                  <a:schemeClr val="dk1"/>
                </a:solidFill>
                <a:latin typeface="Arial"/>
                <a:ea typeface="Arial"/>
                <a:cs typeface="Arial"/>
                <a:sym typeface="Arial"/>
              </a:rPr>
              <a:t>If any of the following signs appear, report them immediately to the primary health care provider:Faintness, dizziness, or increased weakness Severe headaches or abdominal pain Reddish or brownish urine</a:t>
            </a:r>
          </a:p>
          <a:p>
            <a:pPr indent="-342900" lvl="0" marL="342900" marR="0" rtl="0" algn="l">
              <a:spcBef>
                <a:spcPts val="480"/>
              </a:spcBef>
              <a:spcAft>
                <a:spcPts val="0"/>
              </a:spcAft>
              <a:buClr>
                <a:schemeClr val="dk1"/>
              </a:buClr>
              <a:buSzPct val="100000"/>
              <a:buFont typeface="Noto Sans Symbols"/>
              <a:buNone/>
            </a:pPr>
            <a:r>
              <a:t/>
            </a:r>
            <a:endParaRPr b="0" i="0" sz="2400" u="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x="0" y="0"/>
          <a:ext cx="0" cy="0"/>
          <a:chOff x="0" y="0"/>
          <a:chExt cx="0" cy="0"/>
        </a:xfrm>
      </p:grpSpPr>
      <p:pic>
        <p:nvPicPr>
          <p:cNvPr descr="C:\Users\Al Haitham\Downloads\080210020852e8r1r2hjvpdxkwcsidx.gif" id="283" name="Shape 283"/>
          <p:cNvPicPr preferRelativeResize="0"/>
          <p:nvPr/>
        </p:nvPicPr>
        <p:blipFill rotWithShape="1">
          <a:blip r:embed="rId3">
            <a:alphaModFix/>
          </a:blip>
          <a:srcRect b="0" l="0" r="0" t="0"/>
          <a:stretch/>
        </p:blipFill>
        <p:spPr>
          <a:xfrm>
            <a:off x="0" y="1371600"/>
            <a:ext cx="8991600" cy="5181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x="0" y="0"/>
          <a:ext cx="0" cy="0"/>
          <a:chOff x="0" y="0"/>
          <a:chExt cx="0" cy="0"/>
        </a:xfrm>
      </p:grpSpPr>
      <p:sp>
        <p:nvSpPr>
          <p:cNvPr id="182" name="Shape 182"/>
          <p:cNvSpPr txBox="1"/>
          <p:nvPr>
            <p:ph type="title"/>
          </p:nvPr>
        </p:nvSpPr>
        <p:spPr>
          <a:xfrm>
            <a:off x="457200" y="274636"/>
            <a:ext cx="8229600" cy="1143000"/>
          </a:xfrm>
          <a:prstGeom prst="rect">
            <a:avLst/>
          </a:prstGeom>
          <a:noFill/>
          <a:ln>
            <a:noFill/>
          </a:ln>
        </p:spPr>
        <p:txBody>
          <a:bodyPr anchorCtr="0" anchor="ctr" bIns="45700" lIns="91425" rIns="91425" tIns="45700">
            <a:noAutofit/>
          </a:bodyPr>
          <a:lstStyle/>
          <a:p>
            <a:pPr indent="0" lvl="0" marL="0" rtl="0" algn="ctr">
              <a:lnSpc>
                <a:spcPct val="100000"/>
              </a:lnSpc>
              <a:spcBef>
                <a:spcPts val="0"/>
              </a:spcBef>
              <a:spcAft>
                <a:spcPts val="0"/>
              </a:spcAft>
              <a:buClr>
                <a:schemeClr val="dk2"/>
              </a:buClr>
              <a:buSzPct val="25000"/>
              <a:buFont typeface="Arial"/>
              <a:buNone/>
            </a:pPr>
            <a:r>
              <a:rPr b="0" i="0" lang="en-US" sz="4400" u="none">
                <a:solidFill>
                  <a:schemeClr val="dk2"/>
                </a:solidFill>
                <a:latin typeface="Arial"/>
                <a:ea typeface="Arial"/>
                <a:cs typeface="Arial"/>
                <a:sym typeface="Arial"/>
              </a:rPr>
              <a:t>Deep Vein thrombosis</a:t>
            </a:r>
          </a:p>
        </p:txBody>
      </p:sp>
      <p:pic>
        <p:nvPicPr>
          <p:cNvPr descr="C:\Users\Al Haitham\Downloads\dvt-2-728.jpg" id="183" name="Shape 183"/>
          <p:cNvPicPr preferRelativeResize="0"/>
          <p:nvPr>
            <p:ph idx="1" type="body"/>
          </p:nvPr>
        </p:nvPicPr>
        <p:blipFill rotWithShape="1">
          <a:blip r:embed="rId3">
            <a:alphaModFix/>
          </a:blip>
          <a:srcRect b="0" l="0" r="0" t="0"/>
          <a:stretch/>
        </p:blipFill>
        <p:spPr>
          <a:xfrm>
            <a:off x="0" y="1676400"/>
            <a:ext cx="9144000" cy="5181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txBox="1"/>
          <p:nvPr>
            <p:ph type="title"/>
          </p:nvPr>
        </p:nvSpPr>
        <p:spPr>
          <a:xfrm>
            <a:off x="457200" y="274636"/>
            <a:ext cx="8229600" cy="1143000"/>
          </a:xfrm>
          <a:prstGeom prst="rect">
            <a:avLst/>
          </a:prstGeom>
          <a:noFill/>
          <a:ln>
            <a:noFill/>
          </a:ln>
        </p:spPr>
        <p:txBody>
          <a:bodyPr anchorCtr="0" anchor="ctr" bIns="45700" lIns="91425" rIns="91425" tIns="45700">
            <a:noAutofit/>
          </a:bodyPr>
          <a:lstStyle/>
          <a:p>
            <a:pPr indent="0" lvl="0" marL="0" rtl="0" algn="ctr">
              <a:lnSpc>
                <a:spcPct val="100000"/>
              </a:lnSpc>
              <a:spcBef>
                <a:spcPts val="0"/>
              </a:spcBef>
              <a:spcAft>
                <a:spcPts val="0"/>
              </a:spcAft>
              <a:buClr>
                <a:schemeClr val="dk2"/>
              </a:buClr>
              <a:buSzPct val="25000"/>
              <a:buFont typeface="Arial"/>
              <a:buNone/>
            </a:pPr>
            <a:r>
              <a:rPr b="0" i="0" lang="en-US" sz="4400" u="none">
                <a:solidFill>
                  <a:schemeClr val="dk2"/>
                </a:solidFill>
                <a:latin typeface="Arial"/>
                <a:ea typeface="Arial"/>
                <a:cs typeface="Arial"/>
                <a:sym typeface="Arial"/>
              </a:rPr>
              <a:t>DVT</a:t>
            </a:r>
          </a:p>
        </p:txBody>
      </p:sp>
      <p:sp>
        <p:nvSpPr>
          <p:cNvPr id="189" name="Shape 189"/>
          <p:cNvSpPr txBox="1"/>
          <p:nvPr>
            <p:ph idx="1" type="body"/>
          </p:nvPr>
        </p:nvSpPr>
        <p:spPr>
          <a:xfrm>
            <a:off x="304800" y="1447800"/>
            <a:ext cx="8229600" cy="46482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None/>
            </a:pPr>
            <a:r>
              <a:t/>
            </a:r>
            <a:endParaRPr sz="3200">
              <a:solidFill>
                <a:schemeClr val="dk1"/>
              </a:solidFill>
              <a:latin typeface="Arial"/>
              <a:ea typeface="Arial"/>
              <a:cs typeface="Arial"/>
              <a:sym typeface="Arial"/>
            </a:endParaRPr>
          </a:p>
        </p:txBody>
      </p:sp>
      <p:sp>
        <p:nvSpPr>
          <p:cNvPr id="190" name="Shape 190"/>
          <p:cNvSpPr txBox="1"/>
          <p:nvPr/>
        </p:nvSpPr>
        <p:spPr>
          <a:xfrm>
            <a:off x="533400" y="1676400"/>
            <a:ext cx="7543800" cy="1754100"/>
          </a:xfrm>
          <a:prstGeom prst="rect">
            <a:avLst/>
          </a:prstGeom>
          <a:noFill/>
          <a:ln>
            <a:noFill/>
          </a:ln>
        </p:spPr>
        <p:txBody>
          <a:bodyPr anchorCtr="0" anchor="t" bIns="45700" lIns="91425" rIns="91425" tIns="45700">
            <a:spAutoFit/>
          </a:bodyPr>
          <a:lstStyle/>
          <a:p>
            <a:pPr indent="0" lvl="0" marL="0" marR="0" rtl="0" algn="l">
              <a:lnSpc>
                <a:spcPct val="100000"/>
              </a:lnSpc>
              <a:spcBef>
                <a:spcPts val="0"/>
              </a:spcBef>
              <a:spcAft>
                <a:spcPts val="0"/>
              </a:spcAft>
              <a:buClr>
                <a:schemeClr val="dk1"/>
              </a:buClr>
              <a:buSzPct val="25000"/>
              <a:buFont typeface="Arial"/>
              <a:buNone/>
            </a:pPr>
            <a:r>
              <a:rPr b="0" i="0" lang="en-US" sz="2700" u="none">
                <a:solidFill>
                  <a:schemeClr val="dk1"/>
                </a:solidFill>
                <a:latin typeface="Arial"/>
                <a:ea typeface="Arial"/>
                <a:cs typeface="Arial"/>
                <a:sym typeface="Arial"/>
              </a:rPr>
              <a:t>Deep vein thrombosis, or deep venous thrombosis (DVT), is the formation of a blood clot (thrombus)  in one of the deep vein, of the body  usually in the legs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type="title"/>
          </p:nvPr>
        </p:nvSpPr>
        <p:spPr>
          <a:xfrm>
            <a:off x="457200" y="274636"/>
            <a:ext cx="8229600" cy="1143000"/>
          </a:xfrm>
          <a:prstGeom prst="rect">
            <a:avLst/>
          </a:prstGeom>
          <a:noFill/>
          <a:ln>
            <a:noFill/>
          </a:ln>
        </p:spPr>
        <p:txBody>
          <a:bodyPr anchorCtr="0" anchor="ctr" bIns="45700" lIns="91425" rIns="91425" tIns="45700">
            <a:noAutofit/>
          </a:bodyPr>
          <a:lstStyle/>
          <a:p>
            <a:pPr indent="0" lvl="0" marL="0" rtl="0" algn="ctr">
              <a:lnSpc>
                <a:spcPct val="100000"/>
              </a:lnSpc>
              <a:spcBef>
                <a:spcPts val="0"/>
              </a:spcBef>
              <a:spcAft>
                <a:spcPts val="0"/>
              </a:spcAft>
              <a:buClr>
                <a:schemeClr val="dk2"/>
              </a:buClr>
              <a:buSzPct val="25000"/>
              <a:buFont typeface="Arial"/>
              <a:buNone/>
            </a:pPr>
            <a:r>
              <a:rPr b="1" i="0" lang="en-US" sz="4400" u="none">
                <a:solidFill>
                  <a:schemeClr val="dk2"/>
                </a:solidFill>
                <a:latin typeface="Arial"/>
                <a:ea typeface="Arial"/>
                <a:cs typeface="Arial"/>
                <a:sym typeface="Arial"/>
              </a:rPr>
              <a:t>Causes</a:t>
            </a:r>
            <a:br>
              <a:rPr b="1" i="0" lang="en-US" sz="4400" u="none">
                <a:solidFill>
                  <a:schemeClr val="dk2"/>
                </a:solidFill>
                <a:latin typeface="Arial"/>
                <a:ea typeface="Arial"/>
                <a:cs typeface="Arial"/>
                <a:sym typeface="Arial"/>
              </a:rPr>
            </a:br>
          </a:p>
        </p:txBody>
      </p:sp>
      <p:sp>
        <p:nvSpPr>
          <p:cNvPr id="196" name="Shape 196"/>
          <p:cNvSpPr txBox="1"/>
          <p:nvPr>
            <p:ph idx="1" type="body"/>
          </p:nvPr>
        </p:nvSpPr>
        <p:spPr>
          <a:xfrm>
            <a:off x="457200" y="1600200"/>
            <a:ext cx="8229600" cy="45261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Arial"/>
              <a:buChar char="•"/>
            </a:pPr>
            <a:r>
              <a:rPr b="0" i="0" lang="en-US" sz="3200" u="none">
                <a:solidFill>
                  <a:schemeClr val="dk1"/>
                </a:solidFill>
                <a:latin typeface="Arial"/>
                <a:ea typeface="Arial"/>
                <a:cs typeface="Arial"/>
                <a:sym typeface="Arial"/>
              </a:rPr>
              <a:t>Deep vein thrombosis occurs when a blood clot forms in the veins that are deep in your body, often in your legs. Blood clots can be caused by anything that prevents your blood from circulating normally or clotting properly.</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pic>
        <p:nvPicPr>
          <p:cNvPr descr="C:\Users\Al Haitham\Downloads\dvt-19-728.jpg" id="201" name="Shape 201"/>
          <p:cNvPicPr preferRelativeResize="0"/>
          <p:nvPr/>
        </p:nvPicPr>
        <p:blipFill rotWithShape="1">
          <a:blip r:embed="rId3">
            <a:alphaModFix/>
          </a:blip>
          <a:srcRect b="0" l="0" r="0" t="0"/>
          <a:stretch/>
        </p:blipFill>
        <p:spPr>
          <a:xfrm>
            <a:off x="0" y="304800"/>
            <a:ext cx="9144000" cy="6324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p:nvPr/>
        </p:nvSpPr>
        <p:spPr>
          <a:xfrm>
            <a:off x="628650" y="266700"/>
            <a:ext cx="7886700" cy="760500"/>
          </a:xfrm>
          <a:prstGeom prst="roundRect">
            <a:avLst>
              <a:gd fmla="val ١٦٦٦٧" name="adj"/>
            </a:avLst>
          </a:prstGeom>
          <a:noFill/>
          <a:ln>
            <a:noFill/>
          </a:ln>
        </p:spPr>
        <p:txBody>
          <a:bodyPr anchorCtr="0" anchor="b" bIns="45700" lIns="91425" rIns="91425" tIns="45700">
            <a:spAutoFit/>
          </a:bodyPr>
          <a:lstStyle/>
          <a:p>
            <a:pPr indent="0" lvl="0" marL="0" marR="0" rtl="0" algn="ctr">
              <a:lnSpc>
                <a:spcPct val="90000"/>
              </a:lnSpc>
              <a:spcBef>
                <a:spcPts val="0"/>
              </a:spcBef>
              <a:spcAft>
                <a:spcPts val="0"/>
              </a:spcAft>
              <a:buClr>
                <a:schemeClr val="dk1"/>
              </a:buClr>
              <a:buSzPct val="25000"/>
              <a:buFont typeface="Arial"/>
              <a:buNone/>
            </a:pPr>
            <a:r>
              <a:rPr b="1" i="0" lang="en-US" sz="4400" u="none">
                <a:solidFill>
                  <a:schemeClr val="dk1"/>
                </a:solidFill>
                <a:latin typeface="Arial"/>
                <a:ea typeface="Arial"/>
                <a:cs typeface="Arial"/>
                <a:sym typeface="Arial"/>
              </a:rPr>
              <a:t>Risk Factors for DVT</a:t>
            </a:r>
          </a:p>
        </p:txBody>
      </p:sp>
      <p:sp>
        <p:nvSpPr>
          <p:cNvPr id="208" name="Shape 208"/>
          <p:cNvSpPr txBox="1"/>
          <p:nvPr/>
        </p:nvSpPr>
        <p:spPr>
          <a:xfrm>
            <a:off x="762000" y="1371600"/>
            <a:ext cx="7696200" cy="8402700"/>
          </a:xfrm>
          <a:prstGeom prst="rect">
            <a:avLst/>
          </a:prstGeom>
          <a:noFill/>
          <a:ln>
            <a:noFill/>
          </a:ln>
        </p:spPr>
        <p:txBody>
          <a:bodyPr anchorCtr="0" anchor="t" bIns="45700" lIns="91425" rIns="91425" tIns="45700">
            <a:spAutoFit/>
          </a:bodyPr>
          <a:lstStyle/>
          <a:p>
            <a:pPr indent="0" lvl="0" marL="0" marR="0" rtl="0" algn="l">
              <a:lnSpc>
                <a:spcPct val="100000"/>
              </a:lnSpc>
              <a:spcBef>
                <a:spcPts val="0"/>
              </a:spcBef>
              <a:spcAft>
                <a:spcPts val="0"/>
              </a:spcAft>
              <a:buClr>
                <a:schemeClr val="dk1"/>
              </a:buClr>
              <a:buSzPct val="100000"/>
              <a:buFont typeface="Noto Sans Symbols"/>
              <a:buChar char="▪"/>
            </a:pPr>
            <a:r>
              <a:rPr b="1" i="0" lang="en-US" sz="2700" u="none">
                <a:solidFill>
                  <a:schemeClr val="dk1"/>
                </a:solidFill>
                <a:latin typeface="Arial"/>
                <a:ea typeface="Arial"/>
                <a:cs typeface="Arial"/>
                <a:sym typeface="Arial"/>
              </a:rPr>
              <a:t>Inheriting a blood-clotting disorder.</a:t>
            </a:r>
            <a:r>
              <a:rPr b="0" i="0" lang="en-US" sz="2700" u="none">
                <a:solidFill>
                  <a:schemeClr val="dk1"/>
                </a:solidFill>
                <a:latin typeface="Arial"/>
                <a:ea typeface="Arial"/>
                <a:cs typeface="Arial"/>
                <a:sym typeface="Arial"/>
              </a:rPr>
              <a:t> Some people inherit a disorder that makes their blood clot more easily. This inherited condition may not cause problems unless combined with one or more other risk factors</a:t>
            </a:r>
          </a:p>
          <a:p>
            <a:pPr indent="0" lvl="0" marL="0" marR="0" rtl="0" algn="l">
              <a:lnSpc>
                <a:spcPct val="100000"/>
              </a:lnSpc>
              <a:spcBef>
                <a:spcPts val="0"/>
              </a:spcBef>
              <a:spcAft>
                <a:spcPts val="0"/>
              </a:spcAft>
              <a:buClr>
                <a:schemeClr val="dk1"/>
              </a:buClr>
              <a:buSzPct val="100000"/>
              <a:buFont typeface="Noto Sans Symbols"/>
              <a:buChar char="▪"/>
            </a:pPr>
            <a:r>
              <a:rPr b="1" i="0" lang="en-US" sz="2700" u="none">
                <a:solidFill>
                  <a:schemeClr val="dk1"/>
                </a:solidFill>
                <a:latin typeface="Arial"/>
                <a:ea typeface="Arial"/>
                <a:cs typeface="Arial"/>
                <a:sym typeface="Arial"/>
              </a:rPr>
              <a:t>Prolonged bed rest, such as during a long hospital stay, or paralysis.</a:t>
            </a:r>
            <a:r>
              <a:rPr b="0" i="0" lang="en-US" sz="2700" u="none">
                <a:solidFill>
                  <a:schemeClr val="dk1"/>
                </a:solidFill>
                <a:latin typeface="Arial"/>
                <a:ea typeface="Arial"/>
                <a:cs typeface="Arial"/>
                <a:sym typeface="Arial"/>
              </a:rPr>
              <a:t> When your legs remain still for long periods, your calf muscles don't contract to help blood circulate, which can increase the risk of blood clots</a:t>
            </a:r>
          </a:p>
          <a:p>
            <a:pPr indent="0" lvl="0" marL="0" marR="0" rtl="0" algn="l">
              <a:lnSpc>
                <a:spcPct val="100000"/>
              </a:lnSpc>
              <a:spcBef>
                <a:spcPts val="0"/>
              </a:spcBef>
              <a:spcAft>
                <a:spcPts val="0"/>
              </a:spcAft>
              <a:buClr>
                <a:schemeClr val="dk1"/>
              </a:buClr>
              <a:buSzPct val="100000"/>
              <a:buFont typeface="Noto Sans Symbols"/>
              <a:buChar char="▪"/>
            </a:pPr>
            <a:r>
              <a:rPr b="1" i="0" lang="en-US" sz="2700" u="none">
                <a:solidFill>
                  <a:schemeClr val="dk1"/>
                </a:solidFill>
                <a:latin typeface="Arial"/>
                <a:ea typeface="Arial"/>
                <a:cs typeface="Arial"/>
                <a:sym typeface="Arial"/>
              </a:rPr>
              <a:t>Injury or surgery.</a:t>
            </a:r>
            <a:r>
              <a:rPr b="0" i="0" lang="en-US" sz="2700" u="none">
                <a:solidFill>
                  <a:schemeClr val="dk1"/>
                </a:solidFill>
                <a:latin typeface="Arial"/>
                <a:ea typeface="Arial"/>
                <a:cs typeface="Arial"/>
                <a:sym typeface="Arial"/>
              </a:rPr>
              <a:t> Injury to your veins or surgery can increase the risk of blood clots</a:t>
            </a:r>
          </a:p>
          <a:p>
            <a:pPr indent="0" lvl="0" marL="0" marR="0" rtl="0" algn="l">
              <a:lnSpc>
                <a:spcPct val="100000"/>
              </a:lnSpc>
              <a:spcBef>
                <a:spcPts val="0"/>
              </a:spcBef>
              <a:spcAft>
                <a:spcPts val="0"/>
              </a:spcAft>
              <a:buClr>
                <a:schemeClr val="dk1"/>
              </a:buClr>
              <a:buFont typeface="Noto Sans Symbols"/>
              <a:buNone/>
            </a:pPr>
            <a:r>
              <a:t/>
            </a:r>
            <a:endParaRPr b="0" i="0" sz="27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Font typeface="Noto Sans Symbols"/>
              <a:buNone/>
            </a:pPr>
            <a:r>
              <a:t/>
            </a:r>
            <a:endParaRPr b="0" i="0" sz="27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Font typeface="Noto Sans Symbols"/>
              <a:buNone/>
            </a:pPr>
            <a:r>
              <a:t/>
            </a:r>
            <a:endParaRPr b="0" i="0" sz="27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Font typeface="Noto Sans Symbols"/>
              <a:buNone/>
            </a:pPr>
            <a:r>
              <a:t/>
            </a:r>
            <a:endParaRPr b="0" i="0" sz="27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Font typeface="Noto Sans Symbols"/>
              <a:buNone/>
            </a:pPr>
            <a:r>
              <a:t/>
            </a:r>
            <a:endParaRPr b="0" i="0" sz="27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Font typeface="Noto Sans Symbols"/>
              <a:buNone/>
            </a:pPr>
            <a:r>
              <a:t/>
            </a:r>
            <a:endParaRPr b="0" i="0" sz="27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Font typeface="Noto Sans Symbols"/>
              <a:buNone/>
            </a:pPr>
            <a:r>
              <a:t/>
            </a:r>
            <a:endParaRPr b="0" i="0" sz="2700" u="non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2700" u="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nvSpPr>
        <p:spPr>
          <a:xfrm>
            <a:off x="990600" y="1752600"/>
            <a:ext cx="7848600" cy="33528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Font typeface="Arial"/>
              <a:buNone/>
            </a:pPr>
            <a:r>
              <a:t/>
            </a:r>
            <a:endParaRPr b="0" i="0" sz="2800" u="none">
              <a:solidFill>
                <a:schemeClr val="dk1"/>
              </a:solidFill>
              <a:latin typeface="Arial"/>
              <a:ea typeface="Arial"/>
              <a:cs typeface="Arial"/>
              <a:sym typeface="Arial"/>
            </a:endParaRPr>
          </a:p>
          <a:p>
            <a:pPr indent="-342900" lvl="0" marL="342900" marR="0" rtl="0" algn="l">
              <a:lnSpc>
                <a:spcPct val="90000"/>
              </a:lnSpc>
              <a:spcBef>
                <a:spcPts val="400"/>
              </a:spcBef>
              <a:spcAft>
                <a:spcPts val="0"/>
              </a:spcAft>
              <a:buClr>
                <a:schemeClr val="dk1"/>
              </a:buClr>
              <a:buSzPct val="25000"/>
              <a:buFont typeface="Arial"/>
              <a:buNone/>
            </a:pPr>
            <a:r>
              <a:rPr b="0" i="0" lang="en-US" sz="2000" u="none">
                <a:solidFill>
                  <a:schemeClr val="dk1"/>
                </a:solidFill>
                <a:latin typeface="Arial"/>
                <a:ea typeface="Arial"/>
                <a:cs typeface="Arial"/>
                <a:sym typeface="Arial"/>
              </a:rPr>
              <a:t> </a:t>
            </a:r>
          </a:p>
        </p:txBody>
      </p:sp>
      <p:sp>
        <p:nvSpPr>
          <p:cNvPr id="215" name="Shape 215"/>
          <p:cNvSpPr/>
          <p:nvPr/>
        </p:nvSpPr>
        <p:spPr>
          <a:xfrm>
            <a:off x="628650" y="266700"/>
            <a:ext cx="7886700" cy="760500"/>
          </a:xfrm>
          <a:prstGeom prst="roundRect">
            <a:avLst>
              <a:gd fmla="val ١٦٦٦٧" name="adj"/>
            </a:avLst>
          </a:prstGeom>
          <a:noFill/>
          <a:ln>
            <a:noFill/>
          </a:ln>
        </p:spPr>
        <p:txBody>
          <a:bodyPr anchorCtr="0" anchor="b" bIns="45700" lIns="91425" rIns="91425" tIns="45700">
            <a:spAutoFit/>
          </a:bodyPr>
          <a:lstStyle/>
          <a:p>
            <a:pPr indent="0" lvl="0" marL="0" marR="0" rtl="0" algn="ctr">
              <a:lnSpc>
                <a:spcPct val="90000"/>
              </a:lnSpc>
              <a:spcBef>
                <a:spcPts val="0"/>
              </a:spcBef>
              <a:spcAft>
                <a:spcPts val="0"/>
              </a:spcAft>
              <a:buClr>
                <a:schemeClr val="dk1"/>
              </a:buClr>
              <a:buSzPct val="25000"/>
              <a:buFont typeface="Arial"/>
              <a:buNone/>
            </a:pPr>
            <a:r>
              <a:rPr b="1" i="0" lang="en-US" sz="4400" u="none">
                <a:solidFill>
                  <a:schemeClr val="dk1"/>
                </a:solidFill>
                <a:latin typeface="Arial"/>
                <a:ea typeface="Arial"/>
                <a:cs typeface="Arial"/>
                <a:sym typeface="Arial"/>
              </a:rPr>
              <a:t>Risk Factors for DVT</a:t>
            </a:r>
          </a:p>
        </p:txBody>
      </p:sp>
      <p:sp>
        <p:nvSpPr>
          <p:cNvPr id="216" name="Shape 216"/>
          <p:cNvSpPr txBox="1"/>
          <p:nvPr/>
        </p:nvSpPr>
        <p:spPr>
          <a:xfrm>
            <a:off x="0" y="1304925"/>
            <a:ext cx="8915400" cy="7986600"/>
          </a:xfrm>
          <a:prstGeom prst="rect">
            <a:avLst/>
          </a:prstGeom>
          <a:noFill/>
          <a:ln>
            <a:noFill/>
          </a:ln>
        </p:spPr>
        <p:txBody>
          <a:bodyPr anchorCtr="0" anchor="t" bIns="45700" lIns="91425" rIns="91425" tIns="45700">
            <a:spAutoFit/>
          </a:bodyPr>
          <a:lstStyle/>
          <a:p>
            <a:pPr indent="0" lvl="0" marL="0" marR="0" rtl="0" algn="l">
              <a:lnSpc>
                <a:spcPct val="100000"/>
              </a:lnSpc>
              <a:spcBef>
                <a:spcPts val="0"/>
              </a:spcBef>
              <a:spcAft>
                <a:spcPts val="0"/>
              </a:spcAft>
              <a:buClr>
                <a:schemeClr val="dk1"/>
              </a:buClr>
              <a:buSzPct val="100000"/>
              <a:buFont typeface="Arial"/>
              <a:buChar char="•"/>
            </a:pPr>
            <a:r>
              <a:rPr b="1" i="0" lang="en-US" sz="2700" u="none">
                <a:solidFill>
                  <a:schemeClr val="dk1"/>
                </a:solidFill>
                <a:latin typeface="Arial"/>
                <a:ea typeface="Arial"/>
                <a:cs typeface="Arial"/>
                <a:sym typeface="Arial"/>
              </a:rPr>
              <a:t>Pregnancy.</a:t>
            </a:r>
            <a:r>
              <a:rPr b="0" i="0" lang="en-US" sz="2700" u="none">
                <a:solidFill>
                  <a:schemeClr val="dk1"/>
                </a:solidFill>
                <a:latin typeface="Arial"/>
                <a:ea typeface="Arial"/>
                <a:cs typeface="Arial"/>
                <a:sym typeface="Arial"/>
              </a:rPr>
              <a:t> Pregnancy increases the pressure in the veins in your pelvis and legs. Women with an inherited clotting disorder are especially at risk. The risk of blood clots from pregnancy can continue for up to six weeks after you have your baby</a:t>
            </a:r>
          </a:p>
          <a:p>
            <a:pPr indent="0" lvl="0" marL="0" marR="0" rtl="0" algn="l">
              <a:lnSpc>
                <a:spcPct val="100000"/>
              </a:lnSpc>
              <a:spcBef>
                <a:spcPts val="0"/>
              </a:spcBef>
              <a:spcAft>
                <a:spcPts val="0"/>
              </a:spcAft>
              <a:buClr>
                <a:schemeClr val="dk1"/>
              </a:buClr>
              <a:buSzPct val="100000"/>
              <a:buFont typeface="Arial"/>
              <a:buChar char="•"/>
            </a:pPr>
            <a:r>
              <a:rPr b="1" i="0" lang="en-US" sz="2700" u="none">
                <a:solidFill>
                  <a:schemeClr val="dk1"/>
                </a:solidFill>
                <a:latin typeface="Arial"/>
                <a:ea typeface="Arial"/>
                <a:cs typeface="Arial"/>
                <a:sym typeface="Arial"/>
              </a:rPr>
              <a:t>Birth control pills or hormone replacement therapy.</a:t>
            </a:r>
            <a:r>
              <a:rPr b="0" i="0" lang="en-US" sz="2700" u="none">
                <a:solidFill>
                  <a:schemeClr val="dk1"/>
                </a:solidFill>
                <a:latin typeface="Arial"/>
                <a:ea typeface="Arial"/>
                <a:cs typeface="Arial"/>
                <a:sym typeface="Arial"/>
              </a:rPr>
              <a:t> Birth control pills (oral contraceptives) and hormone replacement therapy both can increase your blood's ability to clot.</a:t>
            </a:r>
          </a:p>
          <a:p>
            <a:pPr indent="0" lvl="0" marL="0" marR="0" rtl="0" algn="l">
              <a:lnSpc>
                <a:spcPct val="100000"/>
              </a:lnSpc>
              <a:spcBef>
                <a:spcPts val="0"/>
              </a:spcBef>
              <a:spcAft>
                <a:spcPts val="0"/>
              </a:spcAft>
              <a:buClr>
                <a:schemeClr val="dk1"/>
              </a:buClr>
              <a:buSzPct val="100000"/>
              <a:buFont typeface="Arial"/>
              <a:buChar char="•"/>
            </a:pPr>
            <a:r>
              <a:rPr b="1" i="0" lang="en-US" sz="2700" u="none">
                <a:solidFill>
                  <a:schemeClr val="dk1"/>
                </a:solidFill>
                <a:latin typeface="Arial"/>
                <a:ea typeface="Arial"/>
                <a:cs typeface="Arial"/>
                <a:sym typeface="Arial"/>
              </a:rPr>
              <a:t>Being overweight or obese.</a:t>
            </a:r>
            <a:r>
              <a:rPr b="0" i="0" lang="en-US" sz="2700" u="none">
                <a:solidFill>
                  <a:schemeClr val="dk1"/>
                </a:solidFill>
                <a:latin typeface="Arial"/>
                <a:ea typeface="Arial"/>
                <a:cs typeface="Arial"/>
                <a:sym typeface="Arial"/>
              </a:rPr>
              <a:t> Being overweight increases the pressure in the veins in your pelvis and legs</a:t>
            </a:r>
          </a:p>
          <a:p>
            <a:pPr indent="0" lvl="0" marL="0" marR="0" rtl="0" algn="l">
              <a:lnSpc>
                <a:spcPct val="100000"/>
              </a:lnSpc>
              <a:spcBef>
                <a:spcPts val="0"/>
              </a:spcBef>
              <a:spcAft>
                <a:spcPts val="0"/>
              </a:spcAft>
              <a:buClr>
                <a:schemeClr val="dk1"/>
              </a:buClr>
              <a:buFont typeface="Arial"/>
              <a:buNone/>
            </a:pPr>
            <a:r>
              <a:t/>
            </a:r>
            <a:endParaRPr b="0" i="0" sz="27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Font typeface="Arial"/>
              <a:buNone/>
            </a:pPr>
            <a:r>
              <a:t/>
            </a:r>
            <a:endParaRPr b="0" i="0" sz="27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Font typeface="Arial"/>
              <a:buNone/>
            </a:pPr>
            <a:r>
              <a:t/>
            </a:r>
            <a:endParaRPr b="0" i="0" sz="27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Font typeface="Arial"/>
              <a:buNone/>
            </a:pPr>
            <a:r>
              <a:t/>
            </a:r>
            <a:endParaRPr b="0" i="0" sz="27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Font typeface="Arial"/>
              <a:buNone/>
            </a:pPr>
            <a:r>
              <a:t/>
            </a:r>
            <a:endParaRPr b="0" i="0" sz="27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Font typeface="Arial"/>
              <a:buNone/>
            </a:pPr>
            <a:r>
              <a:t/>
            </a:r>
            <a:endParaRPr b="0" i="0" sz="2700" u="non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2700" u="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sp>
        <p:nvSpPr>
          <p:cNvPr id="221" name="Shape 221"/>
          <p:cNvSpPr txBox="1"/>
          <p:nvPr>
            <p:ph type="title"/>
          </p:nvPr>
        </p:nvSpPr>
        <p:spPr>
          <a:xfrm>
            <a:off x="457200" y="274636"/>
            <a:ext cx="8229600" cy="1143000"/>
          </a:xfrm>
          <a:prstGeom prst="rect">
            <a:avLst/>
          </a:prstGeom>
          <a:noFill/>
          <a:ln>
            <a:noFill/>
          </a:ln>
        </p:spPr>
        <p:txBody>
          <a:bodyPr anchorCtr="0" anchor="ctr" bIns="45700" lIns="91425" rIns="91425" tIns="45700">
            <a:noAutofit/>
          </a:bodyPr>
          <a:lstStyle/>
          <a:p>
            <a:pPr indent="0" lvl="0" marL="0" rtl="0" algn="l">
              <a:lnSpc>
                <a:spcPct val="100000"/>
              </a:lnSpc>
              <a:spcBef>
                <a:spcPts val="0"/>
              </a:spcBef>
              <a:spcAft>
                <a:spcPts val="0"/>
              </a:spcAft>
              <a:buClr>
                <a:schemeClr val="dk1"/>
              </a:buClr>
              <a:buSzPct val="25000"/>
              <a:buFont typeface="Arial"/>
              <a:buNone/>
            </a:pPr>
            <a:r>
              <a:rPr b="1" i="0" lang="en-US" sz="4400" u="none">
                <a:solidFill>
                  <a:schemeClr val="dk1"/>
                </a:solidFill>
                <a:latin typeface="Arial"/>
                <a:ea typeface="Arial"/>
                <a:cs typeface="Arial"/>
                <a:sym typeface="Arial"/>
              </a:rPr>
              <a:t>Risk Factors for DVT</a:t>
            </a:r>
            <a:br>
              <a:rPr b="1" i="0" lang="en-US" sz="4400" u="none">
                <a:solidFill>
                  <a:schemeClr val="dk1"/>
                </a:solidFill>
                <a:latin typeface="Arial"/>
                <a:ea typeface="Arial"/>
                <a:cs typeface="Arial"/>
                <a:sym typeface="Arial"/>
              </a:rPr>
            </a:br>
          </a:p>
        </p:txBody>
      </p:sp>
      <p:sp>
        <p:nvSpPr>
          <p:cNvPr id="222" name="Shape 222"/>
          <p:cNvSpPr txBox="1"/>
          <p:nvPr>
            <p:ph idx="1" type="body"/>
          </p:nvPr>
        </p:nvSpPr>
        <p:spPr>
          <a:xfrm>
            <a:off x="457200" y="1600200"/>
            <a:ext cx="8229600" cy="45261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Noto Sans Symbols"/>
              <a:buChar char="■"/>
            </a:pPr>
            <a:r>
              <a:rPr b="1" i="0" lang="en-US" sz="3200" u="none" cap="none" strike="noStrike">
                <a:solidFill>
                  <a:schemeClr val="dk1"/>
                </a:solidFill>
                <a:latin typeface="Arial"/>
                <a:ea typeface="Arial"/>
                <a:cs typeface="Arial"/>
                <a:sym typeface="Arial"/>
              </a:rPr>
              <a:t>Smoking.</a:t>
            </a:r>
            <a:r>
              <a:rPr b="0" i="0" lang="en-US" sz="2800" u="none" cap="none" strike="noStrike">
                <a:solidFill>
                  <a:schemeClr val="dk1"/>
                </a:solidFill>
                <a:latin typeface="Arial"/>
                <a:ea typeface="Arial"/>
                <a:cs typeface="Arial"/>
                <a:sym typeface="Arial"/>
              </a:rPr>
              <a:t> Smoking affects blood clotting and circulation, which can increase your risk of DVT.</a:t>
            </a:r>
          </a:p>
          <a:p>
            <a:pPr indent="-342900" lvl="0" marL="342900" marR="0" rtl="0" algn="l">
              <a:lnSpc>
                <a:spcPct val="100000"/>
              </a:lnSpc>
              <a:spcBef>
                <a:spcPts val="640"/>
              </a:spcBef>
              <a:spcAft>
                <a:spcPts val="0"/>
              </a:spcAft>
              <a:buClr>
                <a:schemeClr val="dk1"/>
              </a:buClr>
              <a:buSzPct val="100000"/>
              <a:buFont typeface="Noto Sans Symbols"/>
              <a:buChar char="■"/>
            </a:pPr>
            <a:r>
              <a:rPr b="1" i="0" lang="en-US" sz="3200" u="none" cap="none" strike="noStrike">
                <a:solidFill>
                  <a:schemeClr val="dk1"/>
                </a:solidFill>
                <a:latin typeface="Arial"/>
                <a:ea typeface="Arial"/>
                <a:cs typeface="Arial"/>
                <a:sym typeface="Arial"/>
              </a:rPr>
              <a:t>Cancer.</a:t>
            </a:r>
            <a:r>
              <a:rPr b="0" i="0" lang="en-US" sz="2800" u="none" cap="none" strike="noStrike">
                <a:solidFill>
                  <a:schemeClr val="dk1"/>
                </a:solidFill>
                <a:latin typeface="Arial"/>
                <a:ea typeface="Arial"/>
                <a:cs typeface="Arial"/>
                <a:sym typeface="Arial"/>
              </a:rPr>
              <a:t> Some forms of cancer increase the amount of substances in your blood that cause your blood to clot. Some forms of cancer treatment also increase the risk of blood clots.</a:t>
            </a:r>
          </a:p>
          <a:p>
            <a:pPr indent="-342900" lvl="0" marL="342900" marR="0" rtl="0" algn="l">
              <a:lnSpc>
                <a:spcPct val="100000"/>
              </a:lnSpc>
              <a:spcBef>
                <a:spcPts val="640"/>
              </a:spcBef>
              <a:spcAft>
                <a:spcPts val="0"/>
              </a:spcAft>
              <a:buClr>
                <a:schemeClr val="dk1"/>
              </a:buClr>
              <a:buSzPct val="100000"/>
              <a:buFont typeface="Noto Sans Symbols"/>
              <a:buChar char="■"/>
            </a:pPr>
            <a:r>
              <a:rPr b="1" i="0" lang="en-US" sz="3200" u="none" cap="none" strike="noStrike">
                <a:solidFill>
                  <a:schemeClr val="dk1"/>
                </a:solidFill>
                <a:latin typeface="Arial"/>
                <a:ea typeface="Arial"/>
                <a:cs typeface="Arial"/>
                <a:sym typeface="Arial"/>
              </a:rPr>
              <a:t>Heart failure.</a:t>
            </a:r>
            <a:r>
              <a:rPr b="0" i="0" lang="en-US" sz="3200" u="none" cap="none" strike="noStrike">
                <a:solidFill>
                  <a:schemeClr val="dk1"/>
                </a:solidFill>
                <a:latin typeface="Arial"/>
                <a:ea typeface="Arial"/>
                <a:cs typeface="Arial"/>
                <a:sym typeface="Arial"/>
              </a:rPr>
              <a:t> </a:t>
            </a:r>
            <a:r>
              <a:rPr b="0" i="0" lang="en-US" sz="2800" u="none" cap="none" strike="noStrike">
                <a:solidFill>
                  <a:schemeClr val="dk1"/>
                </a:solidFill>
                <a:latin typeface="Arial"/>
                <a:ea typeface="Arial"/>
                <a:cs typeface="Arial"/>
                <a:sym typeface="Arial"/>
              </a:rPr>
              <a:t>People with heart failure have a greater risk of DVT and pulmonary embolism. Because people with heart failure already have limited heart and lung function</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x="0" y="0"/>
          <a:ext cx="0" cy="0"/>
          <a:chOff x="0" y="0"/>
          <a:chExt cx="0" cy="0"/>
        </a:xfrm>
      </p:grpSpPr>
      <p:sp>
        <p:nvSpPr>
          <p:cNvPr id="227" name="Shape 227"/>
          <p:cNvSpPr txBox="1"/>
          <p:nvPr>
            <p:ph type="title"/>
          </p:nvPr>
        </p:nvSpPr>
        <p:spPr>
          <a:xfrm>
            <a:off x="457200" y="274636"/>
            <a:ext cx="8229600" cy="1143000"/>
          </a:xfrm>
          <a:prstGeom prst="rect">
            <a:avLst/>
          </a:prstGeom>
          <a:noFill/>
          <a:ln>
            <a:noFill/>
          </a:ln>
        </p:spPr>
        <p:txBody>
          <a:bodyPr anchorCtr="0" anchor="ctr" bIns="45700" lIns="91425" rIns="91425" tIns="45700">
            <a:noAutofit/>
          </a:bodyPr>
          <a:lstStyle/>
          <a:p>
            <a:pPr indent="0" lvl="0" marL="0" rtl="0" algn="l">
              <a:lnSpc>
                <a:spcPct val="100000"/>
              </a:lnSpc>
              <a:spcBef>
                <a:spcPts val="0"/>
              </a:spcBef>
              <a:spcAft>
                <a:spcPts val="0"/>
              </a:spcAft>
              <a:buClr>
                <a:schemeClr val="dk1"/>
              </a:buClr>
              <a:buSzPct val="25000"/>
              <a:buFont typeface="Arial"/>
              <a:buNone/>
            </a:pPr>
            <a:r>
              <a:rPr b="1" i="0" lang="en-US" sz="4400" u="none">
                <a:solidFill>
                  <a:schemeClr val="dk1"/>
                </a:solidFill>
                <a:latin typeface="Arial"/>
                <a:ea typeface="Arial"/>
                <a:cs typeface="Arial"/>
                <a:sym typeface="Arial"/>
              </a:rPr>
              <a:t>Risk Factors for DVT</a:t>
            </a:r>
            <a:br>
              <a:rPr b="1" i="0" lang="en-US" sz="4400" u="none">
                <a:solidFill>
                  <a:schemeClr val="dk1"/>
                </a:solidFill>
                <a:latin typeface="Arial"/>
                <a:ea typeface="Arial"/>
                <a:cs typeface="Arial"/>
                <a:sym typeface="Arial"/>
              </a:rPr>
            </a:br>
          </a:p>
        </p:txBody>
      </p:sp>
      <p:sp>
        <p:nvSpPr>
          <p:cNvPr id="228" name="Shape 228"/>
          <p:cNvSpPr txBox="1"/>
          <p:nvPr>
            <p:ph idx="1" type="body"/>
          </p:nvPr>
        </p:nvSpPr>
        <p:spPr>
          <a:xfrm>
            <a:off x="457200" y="1524000"/>
            <a:ext cx="8229600" cy="49071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100000"/>
              <a:buFont typeface="Noto Sans Symbols"/>
              <a:buChar char="■"/>
            </a:pPr>
            <a:r>
              <a:rPr b="1" i="0" lang="en-US" sz="3200" u="none" cap="none" strike="noStrike">
                <a:solidFill>
                  <a:schemeClr val="dk1"/>
                </a:solidFill>
                <a:latin typeface="Arial"/>
                <a:ea typeface="Arial"/>
                <a:cs typeface="Arial"/>
                <a:sym typeface="Arial"/>
              </a:rPr>
              <a:t>A personal or family history of deep vein thrombosis or pulmonary embolism (PE).</a:t>
            </a:r>
            <a:r>
              <a:rPr b="0" i="0" lang="en-US" sz="2800" u="none" cap="none" strike="noStrike">
                <a:solidFill>
                  <a:schemeClr val="dk1"/>
                </a:solidFill>
                <a:latin typeface="Arial"/>
                <a:ea typeface="Arial"/>
                <a:cs typeface="Arial"/>
                <a:sym typeface="Arial"/>
              </a:rPr>
              <a:t> If you or someone in your family has had DVT or PE before, you're more likely to develop DVT.</a:t>
            </a:r>
          </a:p>
          <a:p>
            <a:pPr indent="-342900" lvl="0" marL="342900" marR="0" rtl="0" algn="l">
              <a:lnSpc>
                <a:spcPct val="100000"/>
              </a:lnSpc>
              <a:spcBef>
                <a:spcPts val="640"/>
              </a:spcBef>
              <a:spcAft>
                <a:spcPts val="0"/>
              </a:spcAft>
              <a:buClr>
                <a:schemeClr val="dk1"/>
              </a:buClr>
              <a:buSzPct val="100000"/>
              <a:buFont typeface="Noto Sans Symbols"/>
              <a:buChar char="■"/>
            </a:pPr>
            <a:r>
              <a:rPr b="1" i="0" lang="en-US" sz="3200" u="none" cap="none" strike="noStrike">
                <a:solidFill>
                  <a:schemeClr val="dk1"/>
                </a:solidFill>
                <a:latin typeface="Arial"/>
                <a:ea typeface="Arial"/>
                <a:cs typeface="Arial"/>
                <a:sym typeface="Arial"/>
              </a:rPr>
              <a:t>Age.</a:t>
            </a:r>
            <a:r>
              <a:rPr b="0" i="0" lang="en-US" sz="2800" u="none" cap="none" strike="noStrike">
                <a:solidFill>
                  <a:schemeClr val="dk1"/>
                </a:solidFill>
                <a:latin typeface="Arial"/>
                <a:ea typeface="Arial"/>
                <a:cs typeface="Arial"/>
                <a:sym typeface="Arial"/>
              </a:rPr>
              <a:t> Being over age 60 increases your risk of DVT, though it can occur at any age.</a:t>
            </a:r>
          </a:p>
          <a:p>
            <a:pPr indent="-342900" lvl="0" marL="342900" marR="0" rtl="0" algn="l">
              <a:lnSpc>
                <a:spcPct val="100000"/>
              </a:lnSpc>
              <a:spcBef>
                <a:spcPts val="640"/>
              </a:spcBef>
              <a:spcAft>
                <a:spcPts val="0"/>
              </a:spcAft>
              <a:buClr>
                <a:schemeClr val="dk1"/>
              </a:buClr>
              <a:buSzPct val="100000"/>
              <a:buFont typeface="Noto Sans Symbols"/>
              <a:buChar char="■"/>
            </a:pPr>
            <a:r>
              <a:rPr b="1" i="0" lang="en-US" sz="3200" u="none" cap="none" strike="noStrike">
                <a:solidFill>
                  <a:schemeClr val="dk1"/>
                </a:solidFill>
                <a:latin typeface="Arial"/>
                <a:ea typeface="Arial"/>
                <a:cs typeface="Arial"/>
                <a:sym typeface="Arial"/>
              </a:rPr>
              <a:t>Sitting for long periods of time, such as when driving or flying.</a:t>
            </a:r>
            <a:r>
              <a:rPr b="0" i="0" lang="en-US" sz="2800" u="none" cap="none" strike="noStrike">
                <a:solidFill>
                  <a:schemeClr val="dk1"/>
                </a:solidFill>
                <a:latin typeface="Arial"/>
                <a:ea typeface="Arial"/>
                <a:cs typeface="Arial"/>
                <a:sym typeface="Arial"/>
              </a:rPr>
              <a:t> When your legs remain still for many hours</a:t>
            </a:r>
          </a:p>
        </p:txBody>
      </p:sp>
    </p:spTree>
  </p:cSld>
  <p:clrMapOvr>
    <a:masterClrMapping/>
  </p:clrMapOvr>
</p:sld>
</file>

<file path=ppt/theme/theme1.xml><?xml version="1.0" encoding="utf-8"?>
<a:theme xmlns:a="http://schemas.openxmlformats.org/drawingml/2006/main" xmlns:r="http://schemas.openxmlformats.org/officeDocument/2006/relationships" name="2_Blends">
  <a:themeElements>
    <a:clrScheme name="1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Blends">
  <a:themeElements>
    <a:clrScheme name="1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