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7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F80A-3A16-41AB-9CF5-FC53A2633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C2F5D-430C-6B22-1BDB-30865AAFE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F35CE-FDA0-AA13-B839-6A05989C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D06-4546-464C-A873-29BC1261B29A}" type="datetimeFigureOut">
              <a:rPr lang="ar-IQ" smtClean="0"/>
              <a:t>04/04/1446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318D-D00E-3DBB-4FB4-FE5B5FE7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5AD1C-9680-05AC-793C-90B5A41E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5810-0C77-41CF-BAF7-E720C95258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739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2531-ED39-B1E0-B56E-F248A9B2D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71902-8622-7A7A-AB25-4F9BC677C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9BD71-B6C4-470A-0516-B59091EE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D06-4546-464C-A873-29BC1261B29A}" type="datetimeFigureOut">
              <a:rPr lang="ar-IQ" smtClean="0"/>
              <a:t>04/04/1446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F1894-6155-6EDB-C837-38CECC29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A880D-39E3-EAFF-6E02-447B38AF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5810-0C77-41CF-BAF7-E720C95258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30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602516-695F-5CBE-06D1-28EE5AD27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C6681-A7BF-C8A0-29FF-7DC45BA68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C51CA-867F-7451-D308-A3F361C1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D06-4546-464C-A873-29BC1261B29A}" type="datetimeFigureOut">
              <a:rPr lang="ar-IQ" smtClean="0"/>
              <a:t>04/04/1446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F9762-CC7F-28DD-97A9-75D7D368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5207C-FA67-D12B-3E55-788F2623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5810-0C77-41CF-BAF7-E720C95258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474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7014-DCBE-47BF-CC79-D4798BE0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BD35-9E7D-B508-2674-BEC32FFC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51B3E-EE09-A482-54BF-D98E2088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D06-4546-464C-A873-29BC1261B29A}" type="datetimeFigureOut">
              <a:rPr lang="ar-IQ" smtClean="0"/>
              <a:t>04/04/1446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2CAB1-58E1-FBE0-8A89-0723CE53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95965-47C3-0436-593C-D442BD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5810-0C77-41CF-BAF7-E720C95258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18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EEB6-94BA-043B-4D94-96A50696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387DA-C654-D533-0A30-D8F84204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0CA76-2502-0F5C-F284-0A471329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D06-4546-464C-A873-29BC1261B29A}" type="datetimeFigureOut">
              <a:rPr lang="ar-IQ" smtClean="0"/>
              <a:t>04/04/1446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B7F4D-88FE-1E75-2B72-539280A3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5DE90-93B3-66FB-4FAA-B2B9B0CD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5810-0C77-41CF-BAF7-E720C95258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24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0891-5BEE-6506-FD7A-93782E68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BC37F-355E-FF6E-0894-E4178D4CF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475D6-9104-EE47-061C-B34CB0201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F5741-BC5E-6ECB-278F-DF6222D6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D06-4546-464C-A873-29BC1261B29A}" type="datetimeFigureOut">
              <a:rPr lang="ar-IQ" smtClean="0"/>
              <a:t>04/04/1446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871A6-A95F-1266-DF40-48FA05AB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581CD-13F8-FCC6-D1E1-4A0C15F0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5810-0C77-41CF-BAF7-E720C95258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42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07B5-F7E6-B603-630B-1A69B0EE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9E651-8F98-5FE3-DE83-95E1AE248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41189-D10E-3B00-6213-5BD6363C4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B8796-F888-8487-7659-5A23ED734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5E294-DDE0-912E-4269-32D1412CD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B0625-BF2E-8152-B8AC-93BD6F87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D06-4546-464C-A873-29BC1261B29A}" type="datetimeFigureOut">
              <a:rPr lang="ar-IQ" smtClean="0"/>
              <a:t>04/04/1446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42C6A-1241-07A9-F9B2-3B96D99B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E634D-DB3A-619D-4167-1ECDC224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5810-0C77-41CF-BAF7-E720C95258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193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0BA4-6C66-73E5-28CB-4D4309B8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E6FA9-5E47-F1E3-6569-849630F9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D06-4546-464C-A873-29BC1261B29A}" type="datetimeFigureOut">
              <a:rPr lang="ar-IQ" smtClean="0"/>
              <a:t>04/04/1446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96B35-C282-E8CD-3D1F-08A52CFF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0C907-2945-7C99-B694-F9DD37B0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5810-0C77-41CF-BAF7-E720C95258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7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5614F3-07EB-ADC4-3F78-B4168050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D06-4546-464C-A873-29BC1261B29A}" type="datetimeFigureOut">
              <a:rPr lang="ar-IQ" smtClean="0"/>
              <a:t>04/04/1446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B7610-CE45-6615-EF9E-832C93DD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E8D5B-398A-F6CD-0002-6A2B14C1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5810-0C77-41CF-BAF7-E720C95258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34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FD60-A39D-AEFD-D33F-B2F2895A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A034-8A1F-D3DD-0B43-8C17B65A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B0357-09E1-DE73-F432-0685A1657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2EABC-D62E-379B-4686-F5CE0441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D06-4546-464C-A873-29BC1261B29A}" type="datetimeFigureOut">
              <a:rPr lang="ar-IQ" smtClean="0"/>
              <a:t>04/04/1446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94FD9-AC02-7643-028F-D7CF4B5C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4ED25-5F41-98E4-A3AC-3B2C8BC2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5810-0C77-41CF-BAF7-E720C95258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58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6040-037F-FD96-D278-5F56ECCF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D06E7-B438-868D-0E03-9E1D2906F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29EED-4AAA-F9B1-9153-D7BA770C4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7C994-F363-7CF4-D9D6-3DF0C6AA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8D06-4546-464C-A873-29BC1261B29A}" type="datetimeFigureOut">
              <a:rPr lang="ar-IQ" smtClean="0"/>
              <a:t>04/04/1446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1425A-845B-E978-C193-38376963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9EBB2-94B5-A9F4-B99F-978288B4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5810-0C77-41CF-BAF7-E720C95258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505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E8ED4-635E-A509-1B3F-AEB3F07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1C6D8-5BDB-7B5D-0BDB-119E5A49A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6C2AE-C9D0-6470-7FE9-B24409882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8D06-4546-464C-A873-29BC1261B29A}" type="datetimeFigureOut">
              <a:rPr lang="ar-IQ" smtClean="0"/>
              <a:t>04/04/1446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9ECF4-6C83-E173-01DC-96ADA6E97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E2444-5291-1C12-5DFA-A040C3551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5810-0C77-41CF-BAF7-E720C95258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12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342F02-37FA-76E7-0DBE-825FEA969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575"/>
            <a:ext cx="9144000" cy="801973"/>
          </a:xfrm>
        </p:spPr>
        <p:txBody>
          <a:bodyPr/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Assist. Lec. Zaid Mohamed Hassan</a:t>
            </a:r>
            <a:endParaRPr lang="ar-IQ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722A4B-F4EE-8A17-EE6C-CEAEE2B8D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56" y="406400"/>
            <a:ext cx="4322164" cy="1992026"/>
          </a:xfrm>
        </p:spPr>
        <p:txBody>
          <a:bodyPr>
            <a:noAutofit/>
          </a:bodyPr>
          <a:lstStyle/>
          <a:p>
            <a:pPr algn="l"/>
            <a:r>
              <a:rPr lang="en-US" sz="2000" b="1" i="0" u="none" strike="noStrike" baseline="0" dirty="0">
                <a:latin typeface="Arial" panose="020B0604020202020204" pitchFamily="34" charset="0"/>
              </a:rPr>
              <a:t>AL-</a:t>
            </a:r>
            <a:r>
              <a:rPr lang="en-US" sz="2000" b="1" i="0" u="none" strike="noStrike" baseline="0" dirty="0" err="1">
                <a:latin typeface="Arial" panose="020B0604020202020204" pitchFamily="34" charset="0"/>
              </a:rPr>
              <a:t>Musatqabal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 University</a:t>
            </a:r>
            <a:br>
              <a:rPr lang="en-US" sz="2000" b="1" i="0" u="none" strike="noStrike" baseline="0" dirty="0">
                <a:latin typeface="Arial" panose="020B0604020202020204" pitchFamily="34" charset="0"/>
              </a:rPr>
            </a:br>
            <a:r>
              <a:rPr lang="en-US" sz="2000" b="1" i="0" u="none" strike="noStrike" baseline="0" dirty="0">
                <a:latin typeface="Arial" panose="020B0604020202020204" pitchFamily="34" charset="0"/>
              </a:rPr>
              <a:t>College of Pharmacy</a:t>
            </a:r>
            <a:br>
              <a:rPr lang="ar-IQ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Second class</a:t>
            </a:r>
            <a:br>
              <a:rPr lang="en-US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Lab.(3)</a:t>
            </a:r>
            <a:br>
              <a:rPr lang="en-US" sz="2000" b="1" dirty="0">
                <a:latin typeface="Arial" panose="020B0604020202020204" pitchFamily="34" charset="0"/>
              </a:rPr>
            </a:br>
            <a:br>
              <a:rPr lang="ar-IQ" sz="2000" b="0" i="0" u="none" strike="noStrike" baseline="0" dirty="0">
                <a:latin typeface="Arial" panose="020B0604020202020204" pitchFamily="34" charset="0"/>
              </a:rPr>
            </a:br>
            <a:endParaRPr lang="ar-IQ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62816-FF60-5D66-E53E-F5883936C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091" y="71386"/>
            <a:ext cx="2522168" cy="2969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97442A-FEC3-3772-173B-2AAAA63AF0D8}"/>
              </a:ext>
            </a:extLst>
          </p:cNvPr>
          <p:cNvSpPr txBox="1"/>
          <p:nvPr/>
        </p:nvSpPr>
        <p:spPr>
          <a:xfrm>
            <a:off x="2683239" y="3102087"/>
            <a:ext cx="64570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MEASUREMENT OF THE BLEEDING TIME AND CLOTTING TIME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4103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F2112-C655-C070-24FA-5741A6DD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FA2E0C-263B-3F40-ABB4-ADFB1D06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56" y="224851"/>
            <a:ext cx="11137692" cy="62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DB0D0-42DC-F9F1-D8DF-65B348A0D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F3CAF-44D8-3E65-1581-9FC60E093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2" y="269823"/>
            <a:ext cx="11917180" cy="62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BABDE-6B97-95F0-2EFD-EEBFCB7A6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C3CDA-A332-C465-2088-BC0394B4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" y="314793"/>
            <a:ext cx="12072079" cy="61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EAC03-8019-A2EA-8799-B361C8DA7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E3F8A-2763-BA90-3064-39B0559E9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1" y="359764"/>
            <a:ext cx="11842230" cy="64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9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03AB9-B568-A1AC-28AE-84F20F6B1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65CAF-3729-03F2-C00F-5E3A63D2E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6" y="284813"/>
            <a:ext cx="11527436" cy="62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FD87B-D432-B3A1-1833-CB489CE8A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D6092-45B5-A5F6-248A-661FAA659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648"/>
            <a:ext cx="12192000" cy="638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8E87B-E166-681C-35A5-4E534AD21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17180" cy="64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FDAC4-3C83-2ABE-C3BD-4753CC18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6FF92-FEBE-587D-80A1-822F009A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52092" cy="66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D73E8-8E85-DDD8-1ED0-0D1B93D2C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4662A6-4951-9EAB-F431-BCC48ADA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18" y="239843"/>
            <a:ext cx="10987790" cy="61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9613B-5A59-8673-14F5-723CEF476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ED3527-9FC9-B0C7-7FF5-4200E200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4833"/>
            <a:ext cx="12082072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94AA7-3779-C80A-84C5-06192A560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5232EB-A8B4-B66F-9F97-A63B1622E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2" y="134911"/>
            <a:ext cx="11737298" cy="65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20BB6-0652-191D-9F82-C4B91FC21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1C249E-5503-0B87-5B33-03610DF8A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299803"/>
            <a:ext cx="11632367" cy="602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B74E4-26BF-4B28-3D3A-C276EB89A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13C9C-CEDE-6423-A9F5-558C99F49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434714"/>
            <a:ext cx="11347554" cy="601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317EC-12A2-F51F-A648-F873A4CB6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D54C4-FF28-B344-F1AD-FA840BF6D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4" y="239843"/>
            <a:ext cx="11482465" cy="629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31</Words>
  <Application>Microsoft Office PowerPoint</Application>
  <PresentationFormat>Widescreen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AL-Musatqabal University College of Pharmacy Second class Lab.(3)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Zaid Mohammed</dc:creator>
  <cp:lastModifiedBy>Zaid Mohammed</cp:lastModifiedBy>
  <cp:revision>2</cp:revision>
  <dcterms:created xsi:type="dcterms:W3CDTF">2024-10-05T05:31:26Z</dcterms:created>
  <dcterms:modified xsi:type="dcterms:W3CDTF">2024-10-07T07:27:10Z</dcterms:modified>
</cp:coreProperties>
</file>