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9144000" cy="5143500" type="screen16x9"/>
  <p:notesSz cx="6858000" cy="9144000"/>
  <p:embeddedFontLst>
    <p:embeddedFont>
      <p:font typeface="Amiko"/>
      <p:regular r:id="rId21"/>
      <p:bold r:id="rId22"/>
    </p:embeddedFont>
    <p:embeddedFont>
      <p:font typeface="Arimo" panose="020B0604020202020204" pitchFamily="34" charset="0"/>
      <p:regular r:id="rId23"/>
      <p:bold r:id="rId24"/>
      <p:italic r:id="rId25"/>
      <p:boldItalic r:id="rId26"/>
    </p:embeddedFont>
    <p:embeddedFont>
      <p:font typeface="Arimo Medium" panose="020B0604020202020204" pitchFamily="34" charset="0"/>
      <p:regular r:id="rId27"/>
      <p:bold r:id="rId28"/>
      <p:italic r:id="rId29"/>
      <p:boldItalic r:id="rId30"/>
    </p:embeddedFont>
    <p:embeddedFont>
      <p:font typeface="Arimo SemiBold" panose="020B0604020202020204" pitchFamily="34" charset="0"/>
      <p:regular r:id="rId31"/>
      <p:bold r:id="rId32"/>
      <p:italic r:id="rId33"/>
      <p:boldItalic r:id="rId34"/>
    </p:embeddedFont>
    <p:embeddedFont>
      <p:font typeface="Darker Grotesque SemiBold" pitchFamily="2" charset="0"/>
      <p:bold r:id="rId35"/>
    </p:embeddedFont>
    <p:embeddedFont>
      <p:font typeface="Proxima Nova"/>
      <p:regular r:id="rId36"/>
      <p:bold r:id="rId37"/>
      <p:italic r:id="rId38"/>
      <p:boldItalic r:id="rId39"/>
    </p:embeddedFont>
    <p:embeddedFont>
      <p:font typeface="Proxima Nova Semibold"/>
      <p:regular r:id="rId40"/>
      <p:bold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303028-21B9-44C9-8196-BB7414E9AFCD}">
  <a:tblStyle styleId="{46303028-21B9-44C9-8196-BB7414E9A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2" d="100"/>
          <a:sy n="192" d="100"/>
        </p:scale>
        <p:origin x="13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bad18c41e6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bad18c41e6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bae03e11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bae03e11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bad18c41e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bad18c41e6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bad18c41e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bad18c41e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bae03e113d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bae03e113d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bae03e113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2bae03e113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bb145622a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2bb145622a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bb145622ad_0_8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2bb145622ad_0_8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bacccf91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bacccf91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b51583065f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b51583065f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b9848398a7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b9848398a7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b9848398a7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b9848398a7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b9848398a7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b9848398a7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bacccf91f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bacccf91f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bad18c41e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bad18c41e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bad18c41e6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bad18c41e6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00838" y="1611300"/>
            <a:ext cx="4271400" cy="13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01188" y="3138604"/>
            <a:ext cx="40707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09669" y="-31723"/>
            <a:ext cx="7065931" cy="5558199"/>
            <a:chOff x="809669" y="-31723"/>
            <a:chExt cx="7065931" cy="5558199"/>
          </a:xfrm>
        </p:grpSpPr>
        <p:sp>
          <p:nvSpPr>
            <p:cNvPr id="13" name="Google Shape;13;p2"/>
            <p:cNvSpPr/>
            <p:nvPr/>
          </p:nvSpPr>
          <p:spPr>
            <a:xfrm>
              <a:off x="7649700" y="4752050"/>
              <a:ext cx="225900" cy="225900"/>
            </a:xfrm>
            <a:prstGeom prst="mathPlus">
              <a:avLst>
                <a:gd name="adj1" fmla="val 1997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78800" y="4625725"/>
              <a:ext cx="885600" cy="90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6789799" y="42637"/>
              <a:ext cx="515250" cy="595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6;p2"/>
            <p:cNvSpPr/>
            <p:nvPr/>
          </p:nvSpPr>
          <p:spPr>
            <a:xfrm>
              <a:off x="1413375" y="227338"/>
              <a:ext cx="225900" cy="225900"/>
            </a:xfrm>
            <a:prstGeom prst="mathPlus">
              <a:avLst>
                <a:gd name="adj1" fmla="val 1997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5400000">
              <a:off x="2058038" y="-163299"/>
              <a:ext cx="169653" cy="1007174"/>
              <a:chOff x="4718431" y="2421925"/>
              <a:chExt cx="344963" cy="2048350"/>
            </a:xfrm>
          </p:grpSpPr>
          <p:pic>
            <p:nvPicPr>
              <p:cNvPr id="18" name="Google Shape;18;p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718431" y="2421925"/>
                <a:ext cx="143563" cy="1846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19;p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919831" y="2623350"/>
                <a:ext cx="143563" cy="18469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" name="Google Shape;20;p2"/>
            <p:cNvGrpSpPr/>
            <p:nvPr/>
          </p:nvGrpSpPr>
          <p:grpSpPr>
            <a:xfrm>
              <a:off x="809669" y="-31723"/>
              <a:ext cx="486028" cy="456852"/>
              <a:chOff x="8672025" y="635450"/>
              <a:chExt cx="472101" cy="443761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8890326" y="825411"/>
                <a:ext cx="253800" cy="25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672025" y="635450"/>
                <a:ext cx="337500" cy="337500"/>
              </a:xfrm>
              <a:prstGeom prst="frame">
                <a:avLst>
                  <a:gd name="adj1" fmla="val 217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 rot="5400000">
              <a:off x="1223196" y="4603257"/>
              <a:ext cx="393600" cy="438536"/>
              <a:chOff x="4760754" y="3389297"/>
              <a:chExt cx="443693" cy="4943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5046647" y="3725845"/>
                <a:ext cx="157800" cy="1578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760754" y="3389297"/>
                <a:ext cx="413100" cy="413100"/>
              </a:xfrm>
              <a:prstGeom prst="frame">
                <a:avLst>
                  <a:gd name="adj1" fmla="val 217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52850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1284000" y="2816250"/>
            <a:ext cx="65760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90" name="Google Shape;90;p13"/>
          <p:cNvCxnSpPr/>
          <p:nvPr/>
        </p:nvCxnSpPr>
        <p:spPr>
          <a:xfrm>
            <a:off x="-799475" y="4785689"/>
            <a:ext cx="1170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91" name="Google Shape;91;p13"/>
          <p:cNvGrpSpPr/>
          <p:nvPr/>
        </p:nvGrpSpPr>
        <p:grpSpPr>
          <a:xfrm>
            <a:off x="253488" y="-399725"/>
            <a:ext cx="9494662" cy="5378766"/>
            <a:chOff x="253488" y="-399725"/>
            <a:chExt cx="9494662" cy="5378766"/>
          </a:xfrm>
        </p:grpSpPr>
        <p:pic>
          <p:nvPicPr>
            <p:cNvPr id="92" name="Google Shape;92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528875" y="-399725"/>
              <a:ext cx="885600" cy="900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3" name="Google Shape;93;p13"/>
            <p:cNvGrpSpPr/>
            <p:nvPr/>
          </p:nvGrpSpPr>
          <p:grpSpPr>
            <a:xfrm>
              <a:off x="6614175" y="4701263"/>
              <a:ext cx="1310514" cy="234527"/>
              <a:chOff x="7623850" y="4730138"/>
              <a:chExt cx="1310514" cy="234527"/>
            </a:xfrm>
          </p:grpSpPr>
          <p:grpSp>
            <p:nvGrpSpPr>
              <p:cNvPr id="94" name="Google Shape;94;p13"/>
              <p:cNvGrpSpPr/>
              <p:nvPr/>
            </p:nvGrpSpPr>
            <p:grpSpPr>
              <a:xfrm rot="5400000">
                <a:off x="8345951" y="4376251"/>
                <a:ext cx="169653" cy="1007174"/>
                <a:chOff x="4718431" y="2421925"/>
                <a:chExt cx="344963" cy="2048350"/>
              </a:xfrm>
            </p:grpSpPr>
            <p:pic>
              <p:nvPicPr>
                <p:cNvPr id="95" name="Google Shape;95;p1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718431" y="2421925"/>
                  <a:ext cx="143563" cy="18469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6" name="Google Shape;96;p1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919831" y="2623350"/>
                  <a:ext cx="143563" cy="18469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97" name="Google Shape;97;p13"/>
              <p:cNvSpPr/>
              <p:nvPr/>
            </p:nvSpPr>
            <p:spPr>
              <a:xfrm>
                <a:off x="7623850" y="4730138"/>
                <a:ext cx="225900" cy="225900"/>
              </a:xfrm>
              <a:prstGeom prst="mathPlus">
                <a:avLst>
                  <a:gd name="adj1" fmla="val 19972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cxnSp>
          <p:nvCxnSpPr>
            <p:cNvPr id="98" name="Google Shape;98;p13"/>
            <p:cNvCxnSpPr/>
            <p:nvPr/>
          </p:nvCxnSpPr>
          <p:spPr>
            <a:xfrm>
              <a:off x="8578150" y="1831052"/>
              <a:ext cx="1170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99" name="Google Shape;99;p13"/>
            <p:cNvGrpSpPr/>
            <p:nvPr/>
          </p:nvGrpSpPr>
          <p:grpSpPr>
            <a:xfrm>
              <a:off x="253488" y="176106"/>
              <a:ext cx="386603" cy="363396"/>
              <a:chOff x="8672025" y="635450"/>
              <a:chExt cx="472101" cy="443761"/>
            </a:xfrm>
          </p:grpSpPr>
          <p:sp>
            <p:nvSpPr>
              <p:cNvPr id="100" name="Google Shape;100;p13"/>
              <p:cNvSpPr/>
              <p:nvPr/>
            </p:nvSpPr>
            <p:spPr>
              <a:xfrm>
                <a:off x="8890326" y="825411"/>
                <a:ext cx="253800" cy="25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8672025" y="635450"/>
                <a:ext cx="337500" cy="337500"/>
              </a:xfrm>
              <a:prstGeom prst="frame">
                <a:avLst>
                  <a:gd name="adj1" fmla="val 217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102" name="Google Shape;102;p13"/>
            <p:cNvGrpSpPr/>
            <p:nvPr/>
          </p:nvGrpSpPr>
          <p:grpSpPr>
            <a:xfrm rot="-5400000">
              <a:off x="7978445" y="4570290"/>
              <a:ext cx="386678" cy="430824"/>
              <a:chOff x="4760754" y="3389297"/>
              <a:chExt cx="443693" cy="494348"/>
            </a:xfrm>
          </p:grpSpPr>
          <p:sp>
            <p:nvSpPr>
              <p:cNvPr id="103" name="Google Shape;103;p13"/>
              <p:cNvSpPr/>
              <p:nvPr/>
            </p:nvSpPr>
            <p:spPr>
              <a:xfrm>
                <a:off x="5046647" y="3725845"/>
                <a:ext cx="157800" cy="1578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4760754" y="3389297"/>
                <a:ext cx="413100" cy="413100"/>
              </a:xfrm>
              <a:prstGeom prst="frame">
                <a:avLst>
                  <a:gd name="adj1" fmla="val 217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8" name="Google Shape;108;p14"/>
          <p:cNvGrpSpPr/>
          <p:nvPr/>
        </p:nvGrpSpPr>
        <p:grpSpPr>
          <a:xfrm>
            <a:off x="-286349" y="-163550"/>
            <a:ext cx="9410074" cy="5663725"/>
            <a:chOff x="-286349" y="-163550"/>
            <a:chExt cx="9410074" cy="5663725"/>
          </a:xfrm>
        </p:grpSpPr>
        <p:pic>
          <p:nvPicPr>
            <p:cNvPr id="109" name="Google Shape;109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-219149" y="717225"/>
              <a:ext cx="865075" cy="99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33150" y="4599425"/>
              <a:ext cx="885600" cy="900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14"/>
            <p:cNvSpPr/>
            <p:nvPr/>
          </p:nvSpPr>
          <p:spPr>
            <a:xfrm>
              <a:off x="362525" y="4691063"/>
              <a:ext cx="225900" cy="225900"/>
            </a:xfrm>
            <a:prstGeom prst="mathPlus">
              <a:avLst>
                <a:gd name="adj1" fmla="val 19972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112" name="Google Shape;112;p14"/>
            <p:cNvGrpSpPr/>
            <p:nvPr/>
          </p:nvGrpSpPr>
          <p:grpSpPr>
            <a:xfrm>
              <a:off x="6666659" y="4651924"/>
              <a:ext cx="355161" cy="333842"/>
              <a:chOff x="8672025" y="635450"/>
              <a:chExt cx="472101" cy="443761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8890326" y="825411"/>
                <a:ext cx="253800" cy="25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114" name="Google Shape;114;p14"/>
              <p:cNvSpPr/>
              <p:nvPr/>
            </p:nvSpPr>
            <p:spPr>
              <a:xfrm>
                <a:off x="8672025" y="635450"/>
                <a:ext cx="337500" cy="337500"/>
              </a:xfrm>
              <a:prstGeom prst="frame">
                <a:avLst>
                  <a:gd name="adj1" fmla="val 217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214145" y="260554"/>
              <a:ext cx="410028" cy="412415"/>
              <a:chOff x="4760754" y="3329172"/>
              <a:chExt cx="470486" cy="473225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5073440" y="3329172"/>
                <a:ext cx="157800" cy="1578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117" name="Google Shape;117;p14"/>
              <p:cNvSpPr/>
              <p:nvPr/>
            </p:nvSpPr>
            <p:spPr>
              <a:xfrm>
                <a:off x="4760754" y="3389297"/>
                <a:ext cx="413100" cy="413100"/>
              </a:xfrm>
              <a:prstGeom prst="frame">
                <a:avLst>
                  <a:gd name="adj1" fmla="val 217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sp>
          <p:nvSpPr>
            <p:cNvPr id="118" name="Google Shape;118;p14"/>
            <p:cNvSpPr/>
            <p:nvPr/>
          </p:nvSpPr>
          <p:spPr>
            <a:xfrm>
              <a:off x="7523524" y="-42100"/>
              <a:ext cx="1600200" cy="458100"/>
            </a:xfrm>
            <a:prstGeom prst="frame">
              <a:avLst>
                <a:gd name="adj1" fmla="val 21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233150" y="-163550"/>
              <a:ext cx="477600" cy="458100"/>
            </a:xfrm>
            <a:prstGeom prst="frame">
              <a:avLst>
                <a:gd name="adj1" fmla="val 217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3" name="Google Shape;123;p15"/>
          <p:cNvGrpSpPr/>
          <p:nvPr/>
        </p:nvGrpSpPr>
        <p:grpSpPr>
          <a:xfrm>
            <a:off x="-356400" y="223000"/>
            <a:ext cx="9649175" cy="4739827"/>
            <a:chOff x="-356400" y="223000"/>
            <a:chExt cx="9649175" cy="4739827"/>
          </a:xfrm>
        </p:grpSpPr>
        <p:grpSp>
          <p:nvGrpSpPr>
            <p:cNvPr id="124" name="Google Shape;124;p15"/>
            <p:cNvGrpSpPr/>
            <p:nvPr/>
          </p:nvGrpSpPr>
          <p:grpSpPr>
            <a:xfrm>
              <a:off x="-356400" y="251137"/>
              <a:ext cx="9649175" cy="4401588"/>
              <a:chOff x="-356400" y="251137"/>
              <a:chExt cx="9649175" cy="4401588"/>
            </a:xfrm>
          </p:grpSpPr>
          <p:pic>
            <p:nvPicPr>
              <p:cNvPr id="125" name="Google Shape;125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-5400000">
                <a:off x="8885137" y="4245088"/>
                <a:ext cx="404175" cy="4111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6" name="Google Shape;126;p15"/>
              <p:cNvGrpSpPr/>
              <p:nvPr/>
            </p:nvGrpSpPr>
            <p:grpSpPr>
              <a:xfrm>
                <a:off x="-356400" y="251137"/>
                <a:ext cx="1573214" cy="1314564"/>
                <a:chOff x="-356400" y="251137"/>
                <a:chExt cx="1573214" cy="1314564"/>
              </a:xfrm>
            </p:grpSpPr>
            <p:pic>
              <p:nvPicPr>
                <p:cNvPr id="127" name="Google Shape;127;p1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 rot="-5400000">
                  <a:off x="-348825" y="672525"/>
                  <a:ext cx="885600" cy="900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28" name="Google Shape;128;p15"/>
                <p:cNvGrpSpPr/>
                <p:nvPr/>
              </p:nvGrpSpPr>
              <p:grpSpPr>
                <a:xfrm rot="5400000">
                  <a:off x="628401" y="-167624"/>
                  <a:ext cx="169653" cy="1007174"/>
                  <a:chOff x="4718431" y="2421925"/>
                  <a:chExt cx="344963" cy="2048350"/>
                </a:xfrm>
              </p:grpSpPr>
              <p:pic>
                <p:nvPicPr>
                  <p:cNvPr id="129" name="Google Shape;129;p15"/>
                  <p:cNvPicPr preferRelativeResize="0"/>
                  <p:nvPr/>
                </p:nvPicPr>
                <p:blipFill>
                  <a:blip r:embed="rId3">
                    <a:alphaModFix/>
                  </a:blip>
                  <a:stretch>
                    <a:fillRect/>
                  </a:stretch>
                </p:blipFill>
                <p:spPr>
                  <a:xfrm>
                    <a:off x="4718431" y="2421925"/>
                    <a:ext cx="143563" cy="18469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30" name="Google Shape;130;p15"/>
                  <p:cNvPicPr preferRelativeResize="0"/>
                  <p:nvPr/>
                </p:nvPicPr>
                <p:blipFill>
                  <a:blip r:embed="rId3">
                    <a:alphaModFix/>
                  </a:blip>
                  <a:stretch>
                    <a:fillRect/>
                  </a:stretch>
                </p:blipFill>
                <p:spPr>
                  <a:xfrm>
                    <a:off x="4919831" y="2623350"/>
                    <a:ext cx="143563" cy="18469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sp>
          <p:nvSpPr>
            <p:cNvPr id="131" name="Google Shape;131;p15"/>
            <p:cNvSpPr/>
            <p:nvPr/>
          </p:nvSpPr>
          <p:spPr>
            <a:xfrm>
              <a:off x="710475" y="4736213"/>
              <a:ext cx="225900" cy="225900"/>
            </a:xfrm>
            <a:prstGeom prst="mathPlus">
              <a:avLst>
                <a:gd name="adj1" fmla="val 1997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8430675" y="223000"/>
              <a:ext cx="147600" cy="147600"/>
            </a:xfrm>
            <a:prstGeom prst="mathPlus">
              <a:avLst>
                <a:gd name="adj1" fmla="val 1997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133" name="Google Shape;133;p15"/>
            <p:cNvGrpSpPr/>
            <p:nvPr/>
          </p:nvGrpSpPr>
          <p:grpSpPr>
            <a:xfrm>
              <a:off x="8475638" y="4599431"/>
              <a:ext cx="386603" cy="363396"/>
              <a:chOff x="8672025" y="635450"/>
              <a:chExt cx="472101" cy="443761"/>
            </a:xfrm>
          </p:grpSpPr>
          <p:sp>
            <p:nvSpPr>
              <p:cNvPr id="134" name="Google Shape;134;p15"/>
              <p:cNvSpPr/>
              <p:nvPr/>
            </p:nvSpPr>
            <p:spPr>
              <a:xfrm>
                <a:off x="8890326" y="825411"/>
                <a:ext cx="253800" cy="25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8672025" y="635450"/>
                <a:ext cx="337500" cy="337500"/>
              </a:xfrm>
              <a:prstGeom prst="frame">
                <a:avLst>
                  <a:gd name="adj1" fmla="val 217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9" name="Google Shape;139;p16"/>
          <p:cNvGrpSpPr/>
          <p:nvPr/>
        </p:nvGrpSpPr>
        <p:grpSpPr>
          <a:xfrm>
            <a:off x="198083" y="-495700"/>
            <a:ext cx="9220242" cy="5711500"/>
            <a:chOff x="198083" y="-495700"/>
            <a:chExt cx="9220242" cy="5711500"/>
          </a:xfrm>
        </p:grpSpPr>
        <p:grpSp>
          <p:nvGrpSpPr>
            <p:cNvPr id="140" name="Google Shape;140;p16"/>
            <p:cNvGrpSpPr/>
            <p:nvPr/>
          </p:nvGrpSpPr>
          <p:grpSpPr>
            <a:xfrm>
              <a:off x="1664662" y="-495700"/>
              <a:ext cx="6893964" cy="5711500"/>
              <a:chOff x="1664662" y="-495700"/>
              <a:chExt cx="6893964" cy="5711500"/>
            </a:xfrm>
          </p:grpSpPr>
          <p:pic>
            <p:nvPicPr>
              <p:cNvPr id="141" name="Google Shape;141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1705788" y="4645300"/>
                <a:ext cx="529375" cy="6116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42" name="Google Shape;142;p16"/>
              <p:cNvGrpSpPr/>
              <p:nvPr/>
            </p:nvGrpSpPr>
            <p:grpSpPr>
              <a:xfrm rot="5400000">
                <a:off x="7970213" y="-207424"/>
                <a:ext cx="169653" cy="1007174"/>
                <a:chOff x="4718431" y="2421925"/>
                <a:chExt cx="344963" cy="2048350"/>
              </a:xfrm>
            </p:grpSpPr>
            <p:pic>
              <p:nvPicPr>
                <p:cNvPr id="143" name="Google Shape;143;p1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718431" y="2421925"/>
                  <a:ext cx="143563" cy="18469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4" name="Google Shape;144;p1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919831" y="2623350"/>
                  <a:ext cx="143563" cy="18469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45" name="Google Shape;145;p1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593700" y="-495700"/>
                <a:ext cx="885600" cy="9007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46" name="Google Shape;146;p16"/>
            <p:cNvCxnSpPr/>
            <p:nvPr/>
          </p:nvCxnSpPr>
          <p:spPr>
            <a:xfrm>
              <a:off x="8248325" y="4824189"/>
              <a:ext cx="1170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147" name="Google Shape;147;p16"/>
            <p:cNvGrpSpPr/>
            <p:nvPr/>
          </p:nvGrpSpPr>
          <p:grpSpPr>
            <a:xfrm>
              <a:off x="198083" y="4230189"/>
              <a:ext cx="350393" cy="329360"/>
              <a:chOff x="8672025" y="635450"/>
              <a:chExt cx="472101" cy="443761"/>
            </a:xfrm>
          </p:grpSpPr>
          <p:sp>
            <p:nvSpPr>
              <p:cNvPr id="148" name="Google Shape;148;p16"/>
              <p:cNvSpPr/>
              <p:nvPr/>
            </p:nvSpPr>
            <p:spPr>
              <a:xfrm>
                <a:off x="8890326" y="825411"/>
                <a:ext cx="253800" cy="25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8672025" y="635450"/>
                <a:ext cx="337500" cy="337500"/>
              </a:xfrm>
              <a:prstGeom prst="frame">
                <a:avLst>
                  <a:gd name="adj1" fmla="val 217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150" name="Google Shape;150;p16"/>
            <p:cNvGrpSpPr/>
            <p:nvPr/>
          </p:nvGrpSpPr>
          <p:grpSpPr>
            <a:xfrm>
              <a:off x="8610457" y="674904"/>
              <a:ext cx="360017" cy="425078"/>
              <a:chOff x="4760754" y="3314643"/>
              <a:chExt cx="413100" cy="487754"/>
            </a:xfrm>
          </p:grpSpPr>
          <p:sp>
            <p:nvSpPr>
              <p:cNvPr id="151" name="Google Shape;151;p16"/>
              <p:cNvSpPr/>
              <p:nvPr/>
            </p:nvSpPr>
            <p:spPr>
              <a:xfrm>
                <a:off x="4888400" y="3314643"/>
                <a:ext cx="157800" cy="1578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760754" y="3389297"/>
                <a:ext cx="413100" cy="413100"/>
              </a:xfrm>
              <a:prstGeom prst="frame">
                <a:avLst>
                  <a:gd name="adj1" fmla="val 217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sp>
          <p:nvSpPr>
            <p:cNvPr id="153" name="Google Shape;153;p16"/>
            <p:cNvSpPr/>
            <p:nvPr/>
          </p:nvSpPr>
          <p:spPr>
            <a:xfrm>
              <a:off x="416217" y="-96244"/>
              <a:ext cx="1527000" cy="360000"/>
            </a:xfrm>
            <a:prstGeom prst="frame">
              <a:avLst>
                <a:gd name="adj1" fmla="val 21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57" name="Google Shape;157;p17"/>
          <p:cNvGrpSpPr/>
          <p:nvPr/>
        </p:nvGrpSpPr>
        <p:grpSpPr>
          <a:xfrm>
            <a:off x="185275" y="-336050"/>
            <a:ext cx="9249875" cy="5965563"/>
            <a:chOff x="185275" y="-336050"/>
            <a:chExt cx="9249875" cy="5965563"/>
          </a:xfrm>
        </p:grpSpPr>
        <p:pic>
          <p:nvPicPr>
            <p:cNvPr id="158" name="Google Shape;158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5996601" y="4697238"/>
              <a:ext cx="865075" cy="99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1875" y="-336050"/>
              <a:ext cx="885600" cy="900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17"/>
            <p:cNvGrpSpPr/>
            <p:nvPr/>
          </p:nvGrpSpPr>
          <p:grpSpPr>
            <a:xfrm>
              <a:off x="8458200" y="263975"/>
              <a:ext cx="362750" cy="427559"/>
              <a:chOff x="8458200" y="248288"/>
              <a:chExt cx="362750" cy="427559"/>
            </a:xfrm>
          </p:grpSpPr>
          <p:sp>
            <p:nvSpPr>
              <p:cNvPr id="161" name="Google Shape;161;p17"/>
              <p:cNvSpPr/>
              <p:nvPr/>
            </p:nvSpPr>
            <p:spPr>
              <a:xfrm>
                <a:off x="8458200" y="248288"/>
                <a:ext cx="225900" cy="225900"/>
              </a:xfrm>
              <a:prstGeom prst="mathPlus">
                <a:avLst>
                  <a:gd name="adj1" fmla="val 19972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8652650" y="507547"/>
                <a:ext cx="168300" cy="168300"/>
              </a:xfrm>
              <a:prstGeom prst="mathPlus">
                <a:avLst>
                  <a:gd name="adj1" fmla="val 1997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cxnSp>
          <p:nvCxnSpPr>
            <p:cNvPr id="163" name="Google Shape;163;p17"/>
            <p:cNvCxnSpPr/>
            <p:nvPr/>
          </p:nvCxnSpPr>
          <p:spPr>
            <a:xfrm>
              <a:off x="7291650" y="4904563"/>
              <a:ext cx="21435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164" name="Google Shape;164;p17"/>
            <p:cNvGrpSpPr/>
            <p:nvPr/>
          </p:nvGrpSpPr>
          <p:grpSpPr>
            <a:xfrm>
              <a:off x="185275" y="4452116"/>
              <a:ext cx="481354" cy="452459"/>
              <a:chOff x="8672025" y="635450"/>
              <a:chExt cx="472101" cy="443761"/>
            </a:xfrm>
          </p:grpSpPr>
          <p:sp>
            <p:nvSpPr>
              <p:cNvPr id="165" name="Google Shape;165;p17"/>
              <p:cNvSpPr/>
              <p:nvPr/>
            </p:nvSpPr>
            <p:spPr>
              <a:xfrm>
                <a:off x="8890326" y="825411"/>
                <a:ext cx="253800" cy="25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8672025" y="635450"/>
                <a:ext cx="337500" cy="337500"/>
              </a:xfrm>
              <a:prstGeom prst="frame">
                <a:avLst>
                  <a:gd name="adj1" fmla="val 217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_1_1_1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18"/>
          <p:cNvGrpSpPr/>
          <p:nvPr/>
        </p:nvGrpSpPr>
        <p:grpSpPr>
          <a:xfrm>
            <a:off x="860925" y="-254750"/>
            <a:ext cx="7212880" cy="5754925"/>
            <a:chOff x="860925" y="-254750"/>
            <a:chExt cx="7212880" cy="5754925"/>
          </a:xfrm>
        </p:grpSpPr>
        <p:pic>
          <p:nvPicPr>
            <p:cNvPr id="171" name="Google Shape;171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056175" y="4599425"/>
              <a:ext cx="885600" cy="900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2" name="Google Shape;172;p18"/>
            <p:cNvGrpSpPr/>
            <p:nvPr/>
          </p:nvGrpSpPr>
          <p:grpSpPr>
            <a:xfrm rot="5400000">
              <a:off x="2481913" y="4384876"/>
              <a:ext cx="169653" cy="1007174"/>
              <a:chOff x="4718431" y="2421925"/>
              <a:chExt cx="344963" cy="2048350"/>
            </a:xfrm>
          </p:grpSpPr>
          <p:pic>
            <p:nvPicPr>
              <p:cNvPr id="173" name="Google Shape;173;p1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718431" y="2421925"/>
                <a:ext cx="143563" cy="1846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" name="Google Shape;174;p1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919831" y="2623350"/>
                <a:ext cx="143563" cy="18469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5" name="Google Shape;175;p18"/>
            <p:cNvGrpSpPr/>
            <p:nvPr/>
          </p:nvGrpSpPr>
          <p:grpSpPr>
            <a:xfrm>
              <a:off x="860925" y="146901"/>
              <a:ext cx="501150" cy="298121"/>
              <a:chOff x="860925" y="146901"/>
              <a:chExt cx="501150" cy="298121"/>
            </a:xfrm>
          </p:grpSpPr>
          <p:sp>
            <p:nvSpPr>
              <p:cNvPr id="176" name="Google Shape;176;p18"/>
              <p:cNvSpPr/>
              <p:nvPr/>
            </p:nvSpPr>
            <p:spPr>
              <a:xfrm>
                <a:off x="860925" y="275222"/>
                <a:ext cx="169800" cy="169800"/>
              </a:xfrm>
              <a:prstGeom prst="mathPlus">
                <a:avLst>
                  <a:gd name="adj1" fmla="val 1997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177" name="Google Shape;177;p18"/>
              <p:cNvSpPr/>
              <p:nvPr/>
            </p:nvSpPr>
            <p:spPr>
              <a:xfrm>
                <a:off x="1113375" y="146901"/>
                <a:ext cx="248700" cy="248700"/>
              </a:xfrm>
              <a:prstGeom prst="mathPlus">
                <a:avLst>
                  <a:gd name="adj1" fmla="val 19972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178" name="Google Shape;178;p18"/>
            <p:cNvGrpSpPr/>
            <p:nvPr/>
          </p:nvGrpSpPr>
          <p:grpSpPr>
            <a:xfrm>
              <a:off x="5784738" y="114269"/>
              <a:ext cx="386603" cy="363396"/>
              <a:chOff x="8672025" y="635450"/>
              <a:chExt cx="472101" cy="443761"/>
            </a:xfrm>
          </p:grpSpPr>
          <p:sp>
            <p:nvSpPr>
              <p:cNvPr id="179" name="Google Shape;179;p18"/>
              <p:cNvSpPr/>
              <p:nvPr/>
            </p:nvSpPr>
            <p:spPr>
              <a:xfrm>
                <a:off x="8890326" y="825411"/>
                <a:ext cx="253800" cy="25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180" name="Google Shape;180;p18"/>
              <p:cNvSpPr/>
              <p:nvPr/>
            </p:nvSpPr>
            <p:spPr>
              <a:xfrm>
                <a:off x="8672025" y="635450"/>
                <a:ext cx="337500" cy="337500"/>
              </a:xfrm>
              <a:prstGeom prst="frame">
                <a:avLst>
                  <a:gd name="adj1" fmla="val 217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181" name="Google Shape;181;p18"/>
            <p:cNvGrpSpPr/>
            <p:nvPr/>
          </p:nvGrpSpPr>
          <p:grpSpPr>
            <a:xfrm>
              <a:off x="7525231" y="4774467"/>
              <a:ext cx="204631" cy="227993"/>
              <a:chOff x="4760754" y="3389297"/>
              <a:chExt cx="443693" cy="494348"/>
            </a:xfrm>
          </p:grpSpPr>
          <p:sp>
            <p:nvSpPr>
              <p:cNvPr id="182" name="Google Shape;182;p18"/>
              <p:cNvSpPr/>
              <p:nvPr/>
            </p:nvSpPr>
            <p:spPr>
              <a:xfrm>
                <a:off x="5046647" y="3725845"/>
                <a:ext cx="157800" cy="1578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183" name="Google Shape;183;p18"/>
              <p:cNvSpPr/>
              <p:nvPr/>
            </p:nvSpPr>
            <p:spPr>
              <a:xfrm>
                <a:off x="4760754" y="3389297"/>
                <a:ext cx="413100" cy="413100"/>
              </a:xfrm>
              <a:prstGeom prst="frame">
                <a:avLst>
                  <a:gd name="adj1" fmla="val 217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sp>
          <p:nvSpPr>
            <p:cNvPr id="184" name="Google Shape;184;p18"/>
            <p:cNvSpPr/>
            <p:nvPr/>
          </p:nvSpPr>
          <p:spPr>
            <a:xfrm>
              <a:off x="5981005" y="-254750"/>
              <a:ext cx="2092800" cy="572700"/>
            </a:xfrm>
            <a:prstGeom prst="frame">
              <a:avLst>
                <a:gd name="adj1" fmla="val 21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arker Grotesque SemiBold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Darker Grotesque SemiBold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89" name="Google Shape;189;p19"/>
          <p:cNvGrpSpPr/>
          <p:nvPr/>
        </p:nvGrpSpPr>
        <p:grpSpPr>
          <a:xfrm>
            <a:off x="710463" y="-298573"/>
            <a:ext cx="8433528" cy="5272735"/>
            <a:chOff x="710463" y="-298573"/>
            <a:chExt cx="8433528" cy="5272735"/>
          </a:xfrm>
        </p:grpSpPr>
        <p:pic>
          <p:nvPicPr>
            <p:cNvPr id="190" name="Google Shape;190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10463" y="-298573"/>
              <a:ext cx="777325" cy="7906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9"/>
            <p:cNvSpPr/>
            <p:nvPr/>
          </p:nvSpPr>
          <p:spPr>
            <a:xfrm>
              <a:off x="2249900" y="4748263"/>
              <a:ext cx="225900" cy="225900"/>
            </a:xfrm>
            <a:prstGeom prst="mathPlus">
              <a:avLst>
                <a:gd name="adj1" fmla="val 1997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192" name="Google Shape;192;p19"/>
            <p:cNvGrpSpPr/>
            <p:nvPr/>
          </p:nvGrpSpPr>
          <p:grpSpPr>
            <a:xfrm rot="5400000">
              <a:off x="2894563" y="4357626"/>
              <a:ext cx="169653" cy="1007174"/>
              <a:chOff x="4718431" y="2421925"/>
              <a:chExt cx="344963" cy="2048350"/>
            </a:xfrm>
          </p:grpSpPr>
          <p:pic>
            <p:nvPicPr>
              <p:cNvPr id="193" name="Google Shape;193;p1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718431" y="2421925"/>
                <a:ext cx="143563" cy="1846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1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919831" y="2623350"/>
                <a:ext cx="143563" cy="18469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5" name="Google Shape;195;p19"/>
            <p:cNvGrpSpPr/>
            <p:nvPr/>
          </p:nvGrpSpPr>
          <p:grpSpPr>
            <a:xfrm>
              <a:off x="8757388" y="763881"/>
              <a:ext cx="386603" cy="363396"/>
              <a:chOff x="8672025" y="635450"/>
              <a:chExt cx="472101" cy="443761"/>
            </a:xfrm>
          </p:grpSpPr>
          <p:sp>
            <p:nvSpPr>
              <p:cNvPr id="196" name="Google Shape;196;p19"/>
              <p:cNvSpPr/>
              <p:nvPr/>
            </p:nvSpPr>
            <p:spPr>
              <a:xfrm>
                <a:off x="8890326" y="825411"/>
                <a:ext cx="253800" cy="25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197" name="Google Shape;197;p19"/>
              <p:cNvSpPr/>
              <p:nvPr/>
            </p:nvSpPr>
            <p:spPr>
              <a:xfrm>
                <a:off x="8672025" y="635450"/>
                <a:ext cx="337500" cy="337500"/>
              </a:xfrm>
              <a:prstGeom prst="frame">
                <a:avLst>
                  <a:gd name="adj1" fmla="val 217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713257" y="594025"/>
            <a:ext cx="37404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subTitle" idx="1"/>
          </p:nvPr>
        </p:nvSpPr>
        <p:spPr>
          <a:xfrm>
            <a:off x="713225" y="1743075"/>
            <a:ext cx="3740400" cy="9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713225" y="3736145"/>
            <a:ext cx="4052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CREDITS</a:t>
            </a:r>
            <a:r>
              <a:rPr lang="en" sz="1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and includes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1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5046650" y="-383075"/>
            <a:ext cx="2582100" cy="736200"/>
          </a:xfrm>
          <a:prstGeom prst="frame">
            <a:avLst>
              <a:gd name="adj1" fmla="val 8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04" name="Google Shape;204;p20"/>
          <p:cNvGrpSpPr/>
          <p:nvPr/>
        </p:nvGrpSpPr>
        <p:grpSpPr>
          <a:xfrm>
            <a:off x="172095" y="142481"/>
            <a:ext cx="8730630" cy="5738169"/>
            <a:chOff x="172095" y="142481"/>
            <a:chExt cx="8730630" cy="5738169"/>
          </a:xfrm>
        </p:grpSpPr>
        <p:sp>
          <p:nvSpPr>
            <p:cNvPr id="205" name="Google Shape;205;p20"/>
            <p:cNvSpPr/>
            <p:nvPr/>
          </p:nvSpPr>
          <p:spPr>
            <a:xfrm>
              <a:off x="3527675" y="211238"/>
              <a:ext cx="225900" cy="225900"/>
            </a:xfrm>
            <a:prstGeom prst="mathPlus">
              <a:avLst>
                <a:gd name="adj1" fmla="val 1997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206" name="Google Shape;206;p20"/>
            <p:cNvGrpSpPr/>
            <p:nvPr/>
          </p:nvGrpSpPr>
          <p:grpSpPr>
            <a:xfrm rot="5400000">
              <a:off x="4172338" y="-179399"/>
              <a:ext cx="169653" cy="1007174"/>
              <a:chOff x="4718431" y="2421925"/>
              <a:chExt cx="344963" cy="2048350"/>
            </a:xfrm>
          </p:grpSpPr>
          <p:pic>
            <p:nvPicPr>
              <p:cNvPr id="207" name="Google Shape;207;p2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718431" y="2421925"/>
                <a:ext cx="143563" cy="1846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2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919831" y="2623350"/>
                <a:ext cx="143563" cy="18469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9" name="Google Shape;209;p20"/>
            <p:cNvGrpSpPr/>
            <p:nvPr/>
          </p:nvGrpSpPr>
          <p:grpSpPr>
            <a:xfrm>
              <a:off x="7295475" y="4349871"/>
              <a:ext cx="1607249" cy="1530780"/>
              <a:chOff x="7295475" y="4349871"/>
              <a:chExt cx="1607249" cy="1530780"/>
            </a:xfrm>
          </p:grpSpPr>
          <p:pic>
            <p:nvPicPr>
              <p:cNvPr id="210" name="Google Shape;210;p20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619775" y="4575775"/>
                <a:ext cx="1282949" cy="1304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1" name="Google Shape;211;p20"/>
              <p:cNvSpPr/>
              <p:nvPr/>
            </p:nvSpPr>
            <p:spPr>
              <a:xfrm>
                <a:off x="8652675" y="4349871"/>
                <a:ext cx="148200" cy="148200"/>
              </a:xfrm>
              <a:prstGeom prst="mathPlus">
                <a:avLst>
                  <a:gd name="adj1" fmla="val 1997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212" name="Google Shape;212;p20"/>
              <p:cNvSpPr/>
              <p:nvPr/>
            </p:nvSpPr>
            <p:spPr>
              <a:xfrm>
                <a:off x="7295475" y="4668930"/>
                <a:ext cx="324300" cy="324300"/>
              </a:xfrm>
              <a:prstGeom prst="mathPlus">
                <a:avLst>
                  <a:gd name="adj1" fmla="val 19972"/>
                </a:avLst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213" name="Google Shape;213;p20"/>
            <p:cNvGrpSpPr/>
            <p:nvPr/>
          </p:nvGrpSpPr>
          <p:grpSpPr>
            <a:xfrm>
              <a:off x="4841063" y="142481"/>
              <a:ext cx="386603" cy="363396"/>
              <a:chOff x="8672025" y="635450"/>
              <a:chExt cx="472101" cy="443761"/>
            </a:xfrm>
          </p:grpSpPr>
          <p:sp>
            <p:nvSpPr>
              <p:cNvPr id="214" name="Google Shape;214;p20"/>
              <p:cNvSpPr/>
              <p:nvPr/>
            </p:nvSpPr>
            <p:spPr>
              <a:xfrm>
                <a:off x="8890326" y="825411"/>
                <a:ext cx="253800" cy="25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215" name="Google Shape;215;p20"/>
              <p:cNvSpPr/>
              <p:nvPr/>
            </p:nvSpPr>
            <p:spPr>
              <a:xfrm>
                <a:off x="8672025" y="635450"/>
                <a:ext cx="337500" cy="337500"/>
              </a:xfrm>
              <a:prstGeom prst="frame">
                <a:avLst>
                  <a:gd name="adj1" fmla="val 217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216" name="Google Shape;216;p20"/>
            <p:cNvGrpSpPr/>
            <p:nvPr/>
          </p:nvGrpSpPr>
          <p:grpSpPr>
            <a:xfrm>
              <a:off x="172095" y="4246478"/>
              <a:ext cx="386609" cy="430754"/>
              <a:chOff x="4760754" y="3389297"/>
              <a:chExt cx="443613" cy="494268"/>
            </a:xfrm>
          </p:grpSpPr>
          <p:sp>
            <p:nvSpPr>
              <p:cNvPr id="217" name="Google Shape;217;p20"/>
              <p:cNvSpPr/>
              <p:nvPr/>
            </p:nvSpPr>
            <p:spPr>
              <a:xfrm>
                <a:off x="5046647" y="3725845"/>
                <a:ext cx="157720" cy="15772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218" name="Google Shape;218;p20"/>
              <p:cNvSpPr/>
              <p:nvPr/>
            </p:nvSpPr>
            <p:spPr>
              <a:xfrm>
                <a:off x="4760754" y="3389297"/>
                <a:ext cx="413100" cy="413100"/>
              </a:xfrm>
              <a:prstGeom prst="frame">
                <a:avLst>
                  <a:gd name="adj1" fmla="val 217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673100" y="2556375"/>
            <a:ext cx="57978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925875" y="1271038"/>
            <a:ext cx="1268400" cy="12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1673100" y="3398175"/>
            <a:ext cx="57978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22"/>
          <p:cNvGrpSpPr/>
          <p:nvPr/>
        </p:nvGrpSpPr>
        <p:grpSpPr>
          <a:xfrm>
            <a:off x="-3" y="1"/>
            <a:ext cx="9144008" cy="5143507"/>
            <a:chOff x="-3" y="1"/>
            <a:chExt cx="9144008" cy="5143507"/>
          </a:xfrm>
        </p:grpSpPr>
        <p:sp>
          <p:nvSpPr>
            <p:cNvPr id="223" name="Google Shape;223;p22"/>
            <p:cNvSpPr/>
            <p:nvPr/>
          </p:nvSpPr>
          <p:spPr>
            <a:xfrm>
              <a:off x="171300" y="152800"/>
              <a:ext cx="8796300" cy="48333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 rot="5400000" flipH="1">
              <a:off x="-3" y="1"/>
              <a:ext cx="355257" cy="35525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60100" y="72338"/>
              <a:ext cx="225900" cy="225900"/>
            </a:xfrm>
            <a:prstGeom prst="mathPlus">
              <a:avLst>
                <a:gd name="adj1" fmla="val 19972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 rot="5400000">
              <a:off x="-3" y="4788251"/>
              <a:ext cx="355257" cy="35525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 rot="10800000" flipH="1">
              <a:off x="60100" y="4845272"/>
              <a:ext cx="225900" cy="225900"/>
            </a:xfrm>
            <a:prstGeom prst="mathPlus">
              <a:avLst>
                <a:gd name="adj1" fmla="val 19972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 rot="-5400000">
              <a:off x="8788748" y="1"/>
              <a:ext cx="355257" cy="35525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 flipH="1">
              <a:off x="8858001" y="72338"/>
              <a:ext cx="225900" cy="225900"/>
            </a:xfrm>
            <a:prstGeom prst="mathPlus">
              <a:avLst>
                <a:gd name="adj1" fmla="val 19972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 rot="-5400000" flipH="1">
              <a:off x="8788748" y="4788251"/>
              <a:ext cx="355257" cy="35525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31" name="Google Shape;231;p22"/>
            <p:cNvSpPr/>
            <p:nvPr/>
          </p:nvSpPr>
          <p:spPr>
            <a:xfrm rot="10800000">
              <a:off x="8858001" y="4845272"/>
              <a:ext cx="225900" cy="225900"/>
            </a:xfrm>
            <a:prstGeom prst="mathPlus">
              <a:avLst>
                <a:gd name="adj1" fmla="val 19972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>
            <a:spLocks noGrp="1"/>
          </p:cNvSpPr>
          <p:nvPr>
            <p:ph type="title"/>
          </p:nvPr>
        </p:nvSpPr>
        <p:spPr>
          <a:xfrm>
            <a:off x="723450" y="511025"/>
            <a:ext cx="7697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720000" y="1106175"/>
            <a:ext cx="7704000" cy="3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arker Grotesque SemiBold"/>
              <a:buChar char="●"/>
              <a:defRPr sz="1200"/>
            </a:lvl1pPr>
            <a:lvl2pPr marL="914400" lvl="1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○"/>
              <a:defRPr/>
            </a:lvl2pPr>
            <a:lvl3pPr marL="1371600" lvl="2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■"/>
              <a:defRPr/>
            </a:lvl3pPr>
            <a:lvl4pPr marL="1828800" lvl="3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●"/>
              <a:defRPr/>
            </a:lvl4pPr>
            <a:lvl5pPr marL="2286000" lvl="4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○"/>
              <a:defRPr/>
            </a:lvl5pPr>
            <a:lvl6pPr marL="2743200" lvl="5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■"/>
              <a:defRPr/>
            </a:lvl6pPr>
            <a:lvl7pPr marL="3200400" lvl="6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●"/>
              <a:defRPr/>
            </a:lvl7pPr>
            <a:lvl8pPr marL="3657600" lvl="7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○"/>
              <a:defRPr/>
            </a:lvl8pPr>
            <a:lvl9pPr marL="4114800" lvl="8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5" name="Google Shape;35;p4"/>
          <p:cNvGrpSpPr/>
          <p:nvPr/>
        </p:nvGrpSpPr>
        <p:grpSpPr>
          <a:xfrm>
            <a:off x="126480" y="188113"/>
            <a:ext cx="8907120" cy="5345063"/>
            <a:chOff x="126480" y="188113"/>
            <a:chExt cx="8907120" cy="5345063"/>
          </a:xfrm>
        </p:grpSpPr>
        <p:pic>
          <p:nvPicPr>
            <p:cNvPr id="36" name="Google Shape;3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148000" y="4632425"/>
              <a:ext cx="885600" cy="900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4"/>
            <p:cNvSpPr/>
            <p:nvPr/>
          </p:nvSpPr>
          <p:spPr>
            <a:xfrm>
              <a:off x="7532275" y="188113"/>
              <a:ext cx="225900" cy="225900"/>
            </a:xfrm>
            <a:prstGeom prst="mathPlus">
              <a:avLst>
                <a:gd name="adj1" fmla="val 1997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38" name="Google Shape;38;p4"/>
            <p:cNvGrpSpPr/>
            <p:nvPr/>
          </p:nvGrpSpPr>
          <p:grpSpPr>
            <a:xfrm rot="5400000">
              <a:off x="8176938" y="-202524"/>
              <a:ext cx="169653" cy="1007174"/>
              <a:chOff x="4718431" y="2421925"/>
              <a:chExt cx="344963" cy="2048350"/>
            </a:xfrm>
          </p:grpSpPr>
          <p:pic>
            <p:nvPicPr>
              <p:cNvPr id="39" name="Google Shape;39;p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718431" y="2421925"/>
                <a:ext cx="143563" cy="1846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40;p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919831" y="2623350"/>
                <a:ext cx="143563" cy="18469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1" name="Google Shape;41;p4"/>
            <p:cNvSpPr/>
            <p:nvPr/>
          </p:nvSpPr>
          <p:spPr>
            <a:xfrm>
              <a:off x="370250" y="4664938"/>
              <a:ext cx="225900" cy="225900"/>
            </a:xfrm>
            <a:prstGeom prst="mathPlus">
              <a:avLst>
                <a:gd name="adj1" fmla="val 1997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42" name="Google Shape;42;p4"/>
            <p:cNvGrpSpPr/>
            <p:nvPr/>
          </p:nvGrpSpPr>
          <p:grpSpPr>
            <a:xfrm rot="-5400000">
              <a:off x="152284" y="914761"/>
              <a:ext cx="452478" cy="504086"/>
              <a:chOff x="4760754" y="3389297"/>
              <a:chExt cx="443693" cy="494348"/>
            </a:xfrm>
          </p:grpSpPr>
          <p:sp>
            <p:nvSpPr>
              <p:cNvPr id="43" name="Google Shape;43;p4"/>
              <p:cNvSpPr/>
              <p:nvPr/>
            </p:nvSpPr>
            <p:spPr>
              <a:xfrm>
                <a:off x="5046647" y="3725845"/>
                <a:ext cx="157800" cy="1578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4760754" y="3389297"/>
                <a:ext cx="413100" cy="413100"/>
              </a:xfrm>
              <a:prstGeom prst="frame">
                <a:avLst>
                  <a:gd name="adj1" fmla="val 217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290750" y="2672122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4945625" y="2672122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iko"/>
              <a:buNone/>
              <a:defRPr sz="1900" b="1">
                <a:latin typeface="Amiko"/>
                <a:ea typeface="Amiko"/>
                <a:cs typeface="Amiko"/>
                <a:sym typeface="Amiko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290750" y="3021624"/>
            <a:ext cx="2907600" cy="11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4945625" y="3021624"/>
            <a:ext cx="2907600" cy="11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5" name="Google Shape;55;p6"/>
          <p:cNvGrpSpPr/>
          <p:nvPr/>
        </p:nvGrpSpPr>
        <p:grpSpPr>
          <a:xfrm>
            <a:off x="379325" y="-361250"/>
            <a:ext cx="7659760" cy="5548525"/>
            <a:chOff x="379325" y="-361250"/>
            <a:chExt cx="7659760" cy="5548525"/>
          </a:xfrm>
        </p:grpSpPr>
        <p:sp>
          <p:nvSpPr>
            <p:cNvPr id="56" name="Google Shape;56;p6"/>
            <p:cNvSpPr/>
            <p:nvPr/>
          </p:nvSpPr>
          <p:spPr>
            <a:xfrm>
              <a:off x="650575" y="4599413"/>
              <a:ext cx="225900" cy="225900"/>
            </a:xfrm>
            <a:prstGeom prst="mathPlus">
              <a:avLst>
                <a:gd name="adj1" fmla="val 1997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57" name="Google Shape;57;p6"/>
            <p:cNvGrpSpPr/>
            <p:nvPr/>
          </p:nvGrpSpPr>
          <p:grpSpPr>
            <a:xfrm>
              <a:off x="442763" y="4180101"/>
              <a:ext cx="169653" cy="1007174"/>
              <a:chOff x="4718431" y="2421925"/>
              <a:chExt cx="344963" cy="2048350"/>
            </a:xfrm>
          </p:grpSpPr>
          <p:pic>
            <p:nvPicPr>
              <p:cNvPr id="58" name="Google Shape;58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718431" y="2421925"/>
                <a:ext cx="143563" cy="1846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919831" y="2623350"/>
                <a:ext cx="143563" cy="18469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0" name="Google Shape;6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2775" y="-361250"/>
              <a:ext cx="885600" cy="900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6"/>
            <p:cNvCxnSpPr/>
            <p:nvPr/>
          </p:nvCxnSpPr>
          <p:spPr>
            <a:xfrm rot="10800000">
              <a:off x="379325" y="-283886"/>
              <a:ext cx="0" cy="11097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62" name="Google Shape;62;p6"/>
            <p:cNvGrpSpPr/>
            <p:nvPr/>
          </p:nvGrpSpPr>
          <p:grpSpPr>
            <a:xfrm rot="-5400000">
              <a:off x="7501869" y="4606291"/>
              <a:ext cx="508206" cy="566226"/>
              <a:chOff x="4760754" y="3389297"/>
              <a:chExt cx="443693" cy="494348"/>
            </a:xfrm>
          </p:grpSpPr>
          <p:sp>
            <p:nvSpPr>
              <p:cNvPr id="63" name="Google Shape;63;p6"/>
              <p:cNvSpPr/>
              <p:nvPr/>
            </p:nvSpPr>
            <p:spPr>
              <a:xfrm>
                <a:off x="5046647" y="3725845"/>
                <a:ext cx="157800" cy="1578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64" name="Google Shape;64;p6"/>
              <p:cNvSpPr/>
              <p:nvPr/>
            </p:nvSpPr>
            <p:spPr>
              <a:xfrm>
                <a:off x="4760754" y="3389297"/>
                <a:ext cx="413100" cy="413100"/>
              </a:xfrm>
              <a:prstGeom prst="frame">
                <a:avLst>
                  <a:gd name="adj1" fmla="val 217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sp>
          <p:nvSpPr>
            <p:cNvPr id="65" name="Google Shape;65;p6"/>
            <p:cNvSpPr/>
            <p:nvPr/>
          </p:nvSpPr>
          <p:spPr>
            <a:xfrm>
              <a:off x="6130499" y="-164975"/>
              <a:ext cx="1157400" cy="508200"/>
            </a:xfrm>
            <a:prstGeom prst="frame">
              <a:avLst>
                <a:gd name="adj1" fmla="val 217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726450" y="1754975"/>
            <a:ext cx="3824100" cy="21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>
            <a:spLocks noGrp="1"/>
          </p:cNvSpPr>
          <p:nvPr>
            <p:ph type="pic" idx="2"/>
          </p:nvPr>
        </p:nvSpPr>
        <p:spPr>
          <a:xfrm>
            <a:off x="4976975" y="1374425"/>
            <a:ext cx="3232800" cy="29130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82375" y="93450"/>
            <a:ext cx="8979300" cy="4956600"/>
          </a:xfrm>
          <a:prstGeom prst="snip2DiagRect">
            <a:avLst>
              <a:gd name="adj1" fmla="val 0"/>
              <a:gd name="adj2" fmla="val 54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1"/>
          </p:nvPr>
        </p:nvSpPr>
        <p:spPr>
          <a:xfrm>
            <a:off x="720064" y="1580125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2"/>
          </p:nvPr>
        </p:nvSpPr>
        <p:spPr>
          <a:xfrm>
            <a:off x="4826936" y="1580125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740550" y="3910025"/>
            <a:ext cx="7662900" cy="69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iko"/>
              <a:buNone/>
              <a:defRPr sz="3000" b="1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iko"/>
              <a:buNone/>
              <a:defRPr sz="3000" b="1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iko"/>
              <a:buNone/>
              <a:defRPr sz="3000" b="1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iko"/>
              <a:buNone/>
              <a:defRPr sz="3000" b="1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iko"/>
              <a:buNone/>
              <a:defRPr sz="3000" b="1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iko"/>
              <a:buNone/>
              <a:defRPr sz="3000" b="1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iko"/>
              <a:buNone/>
              <a:defRPr sz="3000" b="1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iko"/>
              <a:buNone/>
              <a:defRPr sz="3000" b="1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iko"/>
              <a:buNone/>
              <a:defRPr sz="3000" b="1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34" name="Google Shape;234;p2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>
            <a:spLocks noGrp="1"/>
          </p:cNvSpPr>
          <p:nvPr>
            <p:ph type="ctrTitle"/>
          </p:nvPr>
        </p:nvSpPr>
        <p:spPr>
          <a:xfrm>
            <a:off x="1000838" y="1611300"/>
            <a:ext cx="4271400" cy="13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title</a:t>
            </a:r>
            <a:endParaRPr dirty="0"/>
          </a:p>
        </p:txBody>
      </p:sp>
      <p:sp>
        <p:nvSpPr>
          <p:cNvPr id="243" name="Google Shape;243;p26"/>
          <p:cNvSpPr txBox="1">
            <a:spLocks noGrp="1"/>
          </p:cNvSpPr>
          <p:nvPr>
            <p:ph type="subTitle" idx="1"/>
          </p:nvPr>
        </p:nvSpPr>
        <p:spPr>
          <a:xfrm>
            <a:off x="1101188" y="3138604"/>
            <a:ext cx="4070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y Ali Jassim</a:t>
            </a:r>
            <a:endParaRPr dirty="0"/>
          </a:p>
        </p:txBody>
      </p:sp>
      <p:cxnSp>
        <p:nvCxnSpPr>
          <p:cNvPr id="244" name="Google Shape;244;p26"/>
          <p:cNvCxnSpPr/>
          <p:nvPr/>
        </p:nvCxnSpPr>
        <p:spPr>
          <a:xfrm>
            <a:off x="1212488" y="3029102"/>
            <a:ext cx="3848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245" name="Google Shape;245;p26"/>
          <p:cNvGrpSpPr/>
          <p:nvPr/>
        </p:nvGrpSpPr>
        <p:grpSpPr>
          <a:xfrm rot="10800000">
            <a:off x="5739888" y="1366950"/>
            <a:ext cx="2409675" cy="2409600"/>
            <a:chOff x="5644625" y="1366950"/>
            <a:chExt cx="2409675" cy="2409600"/>
          </a:xfrm>
        </p:grpSpPr>
        <p:grpSp>
          <p:nvGrpSpPr>
            <p:cNvPr id="246" name="Google Shape;246;p26"/>
            <p:cNvGrpSpPr/>
            <p:nvPr/>
          </p:nvGrpSpPr>
          <p:grpSpPr>
            <a:xfrm>
              <a:off x="5870600" y="1366950"/>
              <a:ext cx="978900" cy="1204800"/>
              <a:chOff x="5963925" y="1385400"/>
              <a:chExt cx="978900" cy="1204800"/>
            </a:xfrm>
          </p:grpSpPr>
          <p:sp>
            <p:nvSpPr>
              <p:cNvPr id="247" name="Google Shape;247;p26"/>
              <p:cNvSpPr/>
              <p:nvPr/>
            </p:nvSpPr>
            <p:spPr>
              <a:xfrm>
                <a:off x="5963925" y="1611300"/>
                <a:ext cx="978900" cy="978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248" name="Google Shape;248;p26"/>
              <p:cNvSpPr/>
              <p:nvPr/>
            </p:nvSpPr>
            <p:spPr>
              <a:xfrm>
                <a:off x="5963925" y="1385400"/>
                <a:ext cx="978900" cy="2259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249" name="Google Shape;249;p26"/>
            <p:cNvGrpSpPr/>
            <p:nvPr/>
          </p:nvGrpSpPr>
          <p:grpSpPr>
            <a:xfrm rot="5400000">
              <a:off x="6962450" y="1479900"/>
              <a:ext cx="978900" cy="1204800"/>
              <a:chOff x="5963925" y="1385400"/>
              <a:chExt cx="978900" cy="1204800"/>
            </a:xfrm>
          </p:grpSpPr>
          <p:sp>
            <p:nvSpPr>
              <p:cNvPr id="250" name="Google Shape;250;p26"/>
              <p:cNvSpPr/>
              <p:nvPr/>
            </p:nvSpPr>
            <p:spPr>
              <a:xfrm>
                <a:off x="5963925" y="1611300"/>
                <a:ext cx="978900" cy="978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251" name="Google Shape;251;p26"/>
              <p:cNvSpPr/>
              <p:nvPr/>
            </p:nvSpPr>
            <p:spPr>
              <a:xfrm>
                <a:off x="5963925" y="1385400"/>
                <a:ext cx="978900" cy="2259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252" name="Google Shape;252;p26"/>
            <p:cNvGrpSpPr/>
            <p:nvPr/>
          </p:nvGrpSpPr>
          <p:grpSpPr>
            <a:xfrm rot="10800000">
              <a:off x="6849425" y="2571750"/>
              <a:ext cx="978900" cy="1204800"/>
              <a:chOff x="5963925" y="1385400"/>
              <a:chExt cx="978900" cy="1204800"/>
            </a:xfrm>
          </p:grpSpPr>
          <p:sp>
            <p:nvSpPr>
              <p:cNvPr id="253" name="Google Shape;253;p26"/>
              <p:cNvSpPr/>
              <p:nvPr/>
            </p:nvSpPr>
            <p:spPr>
              <a:xfrm>
                <a:off x="5963925" y="1611300"/>
                <a:ext cx="978900" cy="978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254" name="Google Shape;254;p26"/>
              <p:cNvSpPr/>
              <p:nvPr/>
            </p:nvSpPr>
            <p:spPr>
              <a:xfrm>
                <a:off x="5963925" y="1385400"/>
                <a:ext cx="978900" cy="2259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255" name="Google Shape;255;p26"/>
            <p:cNvGrpSpPr/>
            <p:nvPr/>
          </p:nvGrpSpPr>
          <p:grpSpPr>
            <a:xfrm rot="-5400000">
              <a:off x="5757575" y="2458800"/>
              <a:ext cx="978900" cy="1204800"/>
              <a:chOff x="5963925" y="1385400"/>
              <a:chExt cx="978900" cy="1204800"/>
            </a:xfrm>
          </p:grpSpPr>
          <p:sp>
            <p:nvSpPr>
              <p:cNvPr id="256" name="Google Shape;256;p26"/>
              <p:cNvSpPr/>
              <p:nvPr/>
            </p:nvSpPr>
            <p:spPr>
              <a:xfrm>
                <a:off x="5963925" y="1611300"/>
                <a:ext cx="978900" cy="978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257" name="Google Shape;257;p26"/>
              <p:cNvSpPr/>
              <p:nvPr/>
            </p:nvSpPr>
            <p:spPr>
              <a:xfrm>
                <a:off x="5963925" y="1385400"/>
                <a:ext cx="978900" cy="225900"/>
              </a:xfrm>
              <a:prstGeom prst="triangle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sp>
          <p:nvSpPr>
            <p:cNvPr id="258" name="Google Shape;258;p26"/>
            <p:cNvSpPr/>
            <p:nvPr/>
          </p:nvSpPr>
          <p:spPr>
            <a:xfrm flipH="1">
              <a:off x="6237163" y="1960050"/>
              <a:ext cx="1071000" cy="1071000"/>
            </a:xfrm>
            <a:prstGeom prst="pie">
              <a:avLst>
                <a:gd name="adj1" fmla="val 16188235"/>
                <a:gd name="adj2" fmla="val 51363"/>
              </a:avLst>
            </a:prstGeom>
            <a:solidFill>
              <a:srgbClr val="DB9595">
                <a:alpha val="54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 rot="5400000" flipH="1">
              <a:off x="6389563" y="1960050"/>
              <a:ext cx="1071000" cy="1071000"/>
            </a:xfrm>
            <a:prstGeom prst="pie">
              <a:avLst>
                <a:gd name="adj1" fmla="val 16188235"/>
                <a:gd name="adj2" fmla="val 51363"/>
              </a:avLst>
            </a:prstGeom>
            <a:solidFill>
              <a:srgbClr val="DB9595">
                <a:alpha val="54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 rot="10800000">
              <a:off x="6237163" y="2112450"/>
              <a:ext cx="1071000" cy="1071000"/>
            </a:xfrm>
            <a:prstGeom prst="pie">
              <a:avLst>
                <a:gd name="adj1" fmla="val 16188235"/>
                <a:gd name="adj2" fmla="val 51363"/>
              </a:avLst>
            </a:prstGeom>
            <a:solidFill>
              <a:srgbClr val="DB9595">
                <a:alpha val="54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 rot="5400000">
              <a:off x="6389563" y="2112450"/>
              <a:ext cx="1071000" cy="1071000"/>
            </a:xfrm>
            <a:prstGeom prst="pie">
              <a:avLst>
                <a:gd name="adj1" fmla="val 16188235"/>
                <a:gd name="adj2" fmla="val 51363"/>
              </a:avLst>
            </a:prstGeom>
            <a:solidFill>
              <a:srgbClr val="DB9595">
                <a:alpha val="54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262" name="Google Shape;262;p26"/>
          <p:cNvSpPr/>
          <p:nvPr/>
        </p:nvSpPr>
        <p:spPr>
          <a:xfrm>
            <a:off x="7921647" y="4238200"/>
            <a:ext cx="1448100" cy="536100"/>
          </a:xfrm>
          <a:prstGeom prst="frame">
            <a:avLst>
              <a:gd name="adj1" fmla="val 217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889DC3E-5520-45A8-DE0B-DC1180115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5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</a:t>
            </a:r>
            <a:endParaRPr/>
          </a:p>
        </p:txBody>
      </p:sp>
      <p:sp>
        <p:nvSpPr>
          <p:cNvPr id="488" name="Google Shape;488;p35"/>
          <p:cNvSpPr txBox="1">
            <a:spLocks noGrp="1"/>
          </p:cNvSpPr>
          <p:nvPr>
            <p:ph type="title" idx="4294967295"/>
          </p:nvPr>
        </p:nvSpPr>
        <p:spPr>
          <a:xfrm>
            <a:off x="6523075" y="2727963"/>
            <a:ext cx="19077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489" name="Google Shape;489;p35"/>
          <p:cNvSpPr txBox="1">
            <a:spLocks noGrp="1"/>
          </p:cNvSpPr>
          <p:nvPr>
            <p:ph type="subTitle" idx="4294967295"/>
          </p:nvPr>
        </p:nvSpPr>
        <p:spPr>
          <a:xfrm>
            <a:off x="6523075" y="3096963"/>
            <a:ext cx="19077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0" name="Google Shape;490;p35"/>
          <p:cNvSpPr/>
          <p:nvPr/>
        </p:nvSpPr>
        <p:spPr>
          <a:xfrm rot="-8999649" flipH="1">
            <a:off x="4739928" y="2782823"/>
            <a:ext cx="1183049" cy="988180"/>
          </a:xfrm>
          <a:custGeom>
            <a:avLst/>
            <a:gdLst/>
            <a:ahLst/>
            <a:cxnLst/>
            <a:rect l="l" t="t" r="r" b="b"/>
            <a:pathLst>
              <a:path w="62507" h="52211" extrusionOk="0">
                <a:moveTo>
                  <a:pt x="18030" y="1"/>
                </a:moveTo>
                <a:lnTo>
                  <a:pt x="0" y="10461"/>
                </a:lnTo>
                <a:lnTo>
                  <a:pt x="0" y="31253"/>
                </a:lnTo>
                <a:cubicBezTo>
                  <a:pt x="4807" y="31253"/>
                  <a:pt x="9489" y="29570"/>
                  <a:pt x="13222" y="26570"/>
                </a:cubicBezTo>
                <a:cubicBezTo>
                  <a:pt x="15722" y="24434"/>
                  <a:pt x="19307" y="24145"/>
                  <a:pt x="22118" y="25849"/>
                </a:cubicBezTo>
                <a:lnTo>
                  <a:pt x="22359" y="25965"/>
                </a:lnTo>
                <a:cubicBezTo>
                  <a:pt x="25003" y="27532"/>
                  <a:pt x="26560" y="30534"/>
                  <a:pt x="26204" y="33659"/>
                </a:cubicBezTo>
                <a:cubicBezTo>
                  <a:pt x="25599" y="40389"/>
                  <a:pt x="28964" y="47244"/>
                  <a:pt x="35578" y="50486"/>
                </a:cubicBezTo>
                <a:cubicBezTo>
                  <a:pt x="37877" y="51619"/>
                  <a:pt x="40405" y="52210"/>
                  <a:pt x="42968" y="52208"/>
                </a:cubicBezTo>
                <a:cubicBezTo>
                  <a:pt x="48435" y="52208"/>
                  <a:pt x="53755" y="49544"/>
                  <a:pt x="56978" y="44840"/>
                </a:cubicBezTo>
                <a:cubicBezTo>
                  <a:pt x="62506" y="36540"/>
                  <a:pt x="59862" y="25484"/>
                  <a:pt x="51447" y="20674"/>
                </a:cubicBezTo>
                <a:cubicBezTo>
                  <a:pt x="48774" y="19149"/>
                  <a:pt x="45855" y="18413"/>
                  <a:pt x="42983" y="18413"/>
                </a:cubicBezTo>
                <a:cubicBezTo>
                  <a:pt x="39520" y="18413"/>
                  <a:pt x="36121" y="19482"/>
                  <a:pt x="33290" y="21523"/>
                </a:cubicBezTo>
                <a:cubicBezTo>
                  <a:pt x="30671" y="23429"/>
                  <a:pt x="27161" y="23571"/>
                  <a:pt x="24397" y="21878"/>
                </a:cubicBezTo>
                <a:cubicBezTo>
                  <a:pt x="21510" y="20321"/>
                  <a:pt x="19955" y="17069"/>
                  <a:pt x="20549" y="13829"/>
                </a:cubicBezTo>
                <a:cubicBezTo>
                  <a:pt x="21272" y="9019"/>
                  <a:pt x="20433" y="4212"/>
                  <a:pt x="180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5"/>
          <p:cNvSpPr/>
          <p:nvPr/>
        </p:nvSpPr>
        <p:spPr>
          <a:xfrm rot="8999649" flipH="1">
            <a:off x="4443373" y="2109566"/>
            <a:ext cx="1183049" cy="988180"/>
          </a:xfrm>
          <a:custGeom>
            <a:avLst/>
            <a:gdLst/>
            <a:ahLst/>
            <a:cxnLst/>
            <a:rect l="l" t="t" r="r" b="b"/>
            <a:pathLst>
              <a:path w="62507" h="52211" extrusionOk="0">
                <a:moveTo>
                  <a:pt x="18030" y="1"/>
                </a:moveTo>
                <a:lnTo>
                  <a:pt x="0" y="10461"/>
                </a:lnTo>
                <a:lnTo>
                  <a:pt x="0" y="31253"/>
                </a:lnTo>
                <a:cubicBezTo>
                  <a:pt x="4807" y="31253"/>
                  <a:pt x="9489" y="29570"/>
                  <a:pt x="13222" y="26570"/>
                </a:cubicBezTo>
                <a:cubicBezTo>
                  <a:pt x="15722" y="24434"/>
                  <a:pt x="19307" y="24145"/>
                  <a:pt x="22118" y="25849"/>
                </a:cubicBezTo>
                <a:lnTo>
                  <a:pt x="22359" y="25965"/>
                </a:lnTo>
                <a:cubicBezTo>
                  <a:pt x="25003" y="27532"/>
                  <a:pt x="26560" y="30534"/>
                  <a:pt x="26204" y="33659"/>
                </a:cubicBezTo>
                <a:cubicBezTo>
                  <a:pt x="25599" y="40389"/>
                  <a:pt x="28964" y="47244"/>
                  <a:pt x="35578" y="50486"/>
                </a:cubicBezTo>
                <a:cubicBezTo>
                  <a:pt x="37877" y="51619"/>
                  <a:pt x="40405" y="52210"/>
                  <a:pt x="42968" y="52208"/>
                </a:cubicBezTo>
                <a:cubicBezTo>
                  <a:pt x="48435" y="52208"/>
                  <a:pt x="53755" y="49544"/>
                  <a:pt x="56978" y="44840"/>
                </a:cubicBezTo>
                <a:cubicBezTo>
                  <a:pt x="62506" y="36540"/>
                  <a:pt x="59862" y="25484"/>
                  <a:pt x="51447" y="20674"/>
                </a:cubicBezTo>
                <a:cubicBezTo>
                  <a:pt x="48774" y="19149"/>
                  <a:pt x="45855" y="18413"/>
                  <a:pt x="42983" y="18413"/>
                </a:cubicBezTo>
                <a:cubicBezTo>
                  <a:pt x="39520" y="18413"/>
                  <a:pt x="36121" y="19482"/>
                  <a:pt x="33290" y="21523"/>
                </a:cubicBezTo>
                <a:cubicBezTo>
                  <a:pt x="30671" y="23429"/>
                  <a:pt x="27161" y="23571"/>
                  <a:pt x="24397" y="21878"/>
                </a:cubicBezTo>
                <a:cubicBezTo>
                  <a:pt x="21510" y="20321"/>
                  <a:pt x="19955" y="17069"/>
                  <a:pt x="20549" y="13829"/>
                </a:cubicBezTo>
                <a:cubicBezTo>
                  <a:pt x="21272" y="9019"/>
                  <a:pt x="20433" y="4212"/>
                  <a:pt x="18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5"/>
          <p:cNvSpPr/>
          <p:nvPr/>
        </p:nvSpPr>
        <p:spPr>
          <a:xfrm rot="8999649">
            <a:off x="3221049" y="2782823"/>
            <a:ext cx="1183049" cy="988180"/>
          </a:xfrm>
          <a:custGeom>
            <a:avLst/>
            <a:gdLst/>
            <a:ahLst/>
            <a:cxnLst/>
            <a:rect l="l" t="t" r="r" b="b"/>
            <a:pathLst>
              <a:path w="62507" h="52211" extrusionOk="0">
                <a:moveTo>
                  <a:pt x="18030" y="1"/>
                </a:moveTo>
                <a:lnTo>
                  <a:pt x="0" y="10461"/>
                </a:lnTo>
                <a:lnTo>
                  <a:pt x="0" y="31253"/>
                </a:lnTo>
                <a:cubicBezTo>
                  <a:pt x="4807" y="31253"/>
                  <a:pt x="9489" y="29570"/>
                  <a:pt x="13222" y="26570"/>
                </a:cubicBezTo>
                <a:cubicBezTo>
                  <a:pt x="15722" y="24434"/>
                  <a:pt x="19307" y="24145"/>
                  <a:pt x="22118" y="25849"/>
                </a:cubicBezTo>
                <a:lnTo>
                  <a:pt x="22359" y="25965"/>
                </a:lnTo>
                <a:cubicBezTo>
                  <a:pt x="25003" y="27532"/>
                  <a:pt x="26560" y="30534"/>
                  <a:pt x="26204" y="33659"/>
                </a:cubicBezTo>
                <a:cubicBezTo>
                  <a:pt x="25599" y="40389"/>
                  <a:pt x="28964" y="47244"/>
                  <a:pt x="35578" y="50486"/>
                </a:cubicBezTo>
                <a:cubicBezTo>
                  <a:pt x="37877" y="51619"/>
                  <a:pt x="40405" y="52210"/>
                  <a:pt x="42968" y="52208"/>
                </a:cubicBezTo>
                <a:cubicBezTo>
                  <a:pt x="48435" y="52208"/>
                  <a:pt x="53755" y="49544"/>
                  <a:pt x="56978" y="44840"/>
                </a:cubicBezTo>
                <a:cubicBezTo>
                  <a:pt x="62506" y="36540"/>
                  <a:pt x="59862" y="25484"/>
                  <a:pt x="51447" y="20674"/>
                </a:cubicBezTo>
                <a:cubicBezTo>
                  <a:pt x="48774" y="19149"/>
                  <a:pt x="45855" y="18413"/>
                  <a:pt x="42983" y="18413"/>
                </a:cubicBezTo>
                <a:cubicBezTo>
                  <a:pt x="39520" y="18413"/>
                  <a:pt x="36121" y="19482"/>
                  <a:pt x="33290" y="21523"/>
                </a:cubicBezTo>
                <a:cubicBezTo>
                  <a:pt x="30671" y="23429"/>
                  <a:pt x="27161" y="23571"/>
                  <a:pt x="24397" y="21878"/>
                </a:cubicBezTo>
                <a:cubicBezTo>
                  <a:pt x="21510" y="20321"/>
                  <a:pt x="19955" y="17069"/>
                  <a:pt x="20549" y="13829"/>
                </a:cubicBezTo>
                <a:cubicBezTo>
                  <a:pt x="21272" y="9019"/>
                  <a:pt x="20433" y="4212"/>
                  <a:pt x="180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5"/>
          <p:cNvSpPr/>
          <p:nvPr/>
        </p:nvSpPr>
        <p:spPr>
          <a:xfrm rot="-8999649">
            <a:off x="3517603" y="2109566"/>
            <a:ext cx="1183049" cy="988180"/>
          </a:xfrm>
          <a:custGeom>
            <a:avLst/>
            <a:gdLst/>
            <a:ahLst/>
            <a:cxnLst/>
            <a:rect l="l" t="t" r="r" b="b"/>
            <a:pathLst>
              <a:path w="62507" h="52211" extrusionOk="0">
                <a:moveTo>
                  <a:pt x="18030" y="1"/>
                </a:moveTo>
                <a:lnTo>
                  <a:pt x="0" y="10461"/>
                </a:lnTo>
                <a:lnTo>
                  <a:pt x="0" y="31253"/>
                </a:lnTo>
                <a:cubicBezTo>
                  <a:pt x="4807" y="31253"/>
                  <a:pt x="9489" y="29570"/>
                  <a:pt x="13222" y="26570"/>
                </a:cubicBezTo>
                <a:cubicBezTo>
                  <a:pt x="15722" y="24434"/>
                  <a:pt x="19307" y="24145"/>
                  <a:pt x="22118" y="25849"/>
                </a:cubicBezTo>
                <a:lnTo>
                  <a:pt x="22359" y="25965"/>
                </a:lnTo>
                <a:cubicBezTo>
                  <a:pt x="25003" y="27532"/>
                  <a:pt x="26560" y="30534"/>
                  <a:pt x="26204" y="33659"/>
                </a:cubicBezTo>
                <a:cubicBezTo>
                  <a:pt x="25599" y="40389"/>
                  <a:pt x="28964" y="47244"/>
                  <a:pt x="35578" y="50486"/>
                </a:cubicBezTo>
                <a:cubicBezTo>
                  <a:pt x="37877" y="51619"/>
                  <a:pt x="40405" y="52210"/>
                  <a:pt x="42968" y="52208"/>
                </a:cubicBezTo>
                <a:cubicBezTo>
                  <a:pt x="48435" y="52208"/>
                  <a:pt x="53755" y="49544"/>
                  <a:pt x="56978" y="44840"/>
                </a:cubicBezTo>
                <a:cubicBezTo>
                  <a:pt x="62506" y="36540"/>
                  <a:pt x="59862" y="25484"/>
                  <a:pt x="51447" y="20674"/>
                </a:cubicBezTo>
                <a:cubicBezTo>
                  <a:pt x="48774" y="19149"/>
                  <a:pt x="45855" y="18413"/>
                  <a:pt x="42983" y="18413"/>
                </a:cubicBezTo>
                <a:cubicBezTo>
                  <a:pt x="39520" y="18413"/>
                  <a:pt x="36121" y="19482"/>
                  <a:pt x="33290" y="21523"/>
                </a:cubicBezTo>
                <a:cubicBezTo>
                  <a:pt x="30671" y="23429"/>
                  <a:pt x="27161" y="23571"/>
                  <a:pt x="24397" y="21878"/>
                </a:cubicBezTo>
                <a:cubicBezTo>
                  <a:pt x="21510" y="20321"/>
                  <a:pt x="19955" y="17069"/>
                  <a:pt x="20549" y="13829"/>
                </a:cubicBezTo>
                <a:cubicBezTo>
                  <a:pt x="21272" y="9019"/>
                  <a:pt x="20433" y="4212"/>
                  <a:pt x="180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5"/>
          <p:cNvSpPr/>
          <p:nvPr/>
        </p:nvSpPr>
        <p:spPr>
          <a:xfrm rot="-5400000">
            <a:off x="4039237" y="2696842"/>
            <a:ext cx="1095630" cy="1095573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5"/>
          <p:cNvSpPr txBox="1">
            <a:spLocks noGrp="1"/>
          </p:cNvSpPr>
          <p:nvPr>
            <p:ph type="title" idx="4294967295"/>
          </p:nvPr>
        </p:nvSpPr>
        <p:spPr>
          <a:xfrm>
            <a:off x="713225" y="2727963"/>
            <a:ext cx="19077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496" name="Google Shape;496;p35"/>
          <p:cNvSpPr txBox="1">
            <a:spLocks noGrp="1"/>
          </p:cNvSpPr>
          <p:nvPr>
            <p:ph type="subTitle" idx="4294967295"/>
          </p:nvPr>
        </p:nvSpPr>
        <p:spPr>
          <a:xfrm>
            <a:off x="713225" y="3096963"/>
            <a:ext cx="19077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7" name="Google Shape;497;p35"/>
          <p:cNvSpPr txBox="1">
            <a:spLocks noGrp="1"/>
          </p:cNvSpPr>
          <p:nvPr>
            <p:ph type="title" idx="4294967295"/>
          </p:nvPr>
        </p:nvSpPr>
        <p:spPr>
          <a:xfrm>
            <a:off x="5989675" y="1861188"/>
            <a:ext cx="19077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498" name="Google Shape;498;p35"/>
          <p:cNvSpPr txBox="1">
            <a:spLocks noGrp="1"/>
          </p:cNvSpPr>
          <p:nvPr>
            <p:ph type="subTitle" idx="4294967295"/>
          </p:nvPr>
        </p:nvSpPr>
        <p:spPr>
          <a:xfrm>
            <a:off x="5989675" y="2230188"/>
            <a:ext cx="19077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9" name="Google Shape;499;p35"/>
          <p:cNvSpPr txBox="1">
            <a:spLocks noGrp="1"/>
          </p:cNvSpPr>
          <p:nvPr>
            <p:ph type="title" idx="4294967295"/>
          </p:nvPr>
        </p:nvSpPr>
        <p:spPr>
          <a:xfrm>
            <a:off x="1246625" y="1861188"/>
            <a:ext cx="19077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00" name="Google Shape;500;p35"/>
          <p:cNvSpPr txBox="1">
            <a:spLocks noGrp="1"/>
          </p:cNvSpPr>
          <p:nvPr>
            <p:ph type="subTitle" idx="4294967295"/>
          </p:nvPr>
        </p:nvSpPr>
        <p:spPr>
          <a:xfrm>
            <a:off x="1246625" y="2230188"/>
            <a:ext cx="19077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01" name="Google Shape;501;p35"/>
          <p:cNvCxnSpPr/>
          <p:nvPr/>
        </p:nvCxnSpPr>
        <p:spPr>
          <a:xfrm>
            <a:off x="3154325" y="2083788"/>
            <a:ext cx="922500" cy="202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2" name="Google Shape;502;p35"/>
          <p:cNvCxnSpPr/>
          <p:nvPr/>
        </p:nvCxnSpPr>
        <p:spPr>
          <a:xfrm>
            <a:off x="2620925" y="2960163"/>
            <a:ext cx="813000" cy="24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3" name="Google Shape;503;p35"/>
          <p:cNvCxnSpPr/>
          <p:nvPr/>
        </p:nvCxnSpPr>
        <p:spPr>
          <a:xfrm flipH="1">
            <a:off x="5043475" y="2093388"/>
            <a:ext cx="946200" cy="192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4" name="Google Shape;504;p35"/>
          <p:cNvCxnSpPr/>
          <p:nvPr/>
        </p:nvCxnSpPr>
        <p:spPr>
          <a:xfrm flipH="1">
            <a:off x="5572075" y="2950563"/>
            <a:ext cx="951000" cy="249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505" name="Google Shape;505;p35"/>
          <p:cNvGrpSpPr/>
          <p:nvPr/>
        </p:nvGrpSpPr>
        <p:grpSpPr>
          <a:xfrm>
            <a:off x="4390229" y="3048323"/>
            <a:ext cx="393667" cy="392639"/>
            <a:chOff x="-28461325" y="3545475"/>
            <a:chExt cx="296950" cy="296175"/>
          </a:xfrm>
        </p:grpSpPr>
        <p:sp>
          <p:nvSpPr>
            <p:cNvPr id="506" name="Google Shape;506;p35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3DE9404A-619A-F379-C7B0-76C469224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6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chart</a:t>
            </a:r>
            <a:endParaRPr/>
          </a:p>
        </p:txBody>
      </p:sp>
      <p:grpSp>
        <p:nvGrpSpPr>
          <p:cNvPr id="517" name="Google Shape;517;p36"/>
          <p:cNvGrpSpPr/>
          <p:nvPr/>
        </p:nvGrpSpPr>
        <p:grpSpPr>
          <a:xfrm>
            <a:off x="3284213" y="2124913"/>
            <a:ext cx="1216430" cy="1216714"/>
            <a:chOff x="3284213" y="2124913"/>
            <a:chExt cx="1216430" cy="1216714"/>
          </a:xfrm>
        </p:grpSpPr>
        <p:sp>
          <p:nvSpPr>
            <p:cNvPr id="518" name="Google Shape;518;p36"/>
            <p:cNvSpPr/>
            <p:nvPr/>
          </p:nvSpPr>
          <p:spPr>
            <a:xfrm>
              <a:off x="3284213" y="2124913"/>
              <a:ext cx="480600" cy="480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 rot="-2700000">
              <a:off x="3589047" y="2430031"/>
              <a:ext cx="755190" cy="75519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520" name="Google Shape;520;p36"/>
          <p:cNvGrpSpPr/>
          <p:nvPr/>
        </p:nvGrpSpPr>
        <p:grpSpPr>
          <a:xfrm>
            <a:off x="4042409" y="1405081"/>
            <a:ext cx="1326796" cy="1326778"/>
            <a:chOff x="4042409" y="1405081"/>
            <a:chExt cx="1326796" cy="1326778"/>
          </a:xfrm>
        </p:grpSpPr>
        <p:sp>
          <p:nvSpPr>
            <p:cNvPr id="521" name="Google Shape;521;p36"/>
            <p:cNvSpPr/>
            <p:nvPr/>
          </p:nvSpPr>
          <p:spPr>
            <a:xfrm rot="-2700000">
              <a:off x="4198814" y="1820264"/>
              <a:ext cx="755190" cy="7551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 rot="-2700000">
              <a:off x="4770748" y="1507763"/>
              <a:ext cx="495783" cy="495767"/>
            </a:xfrm>
            <a:custGeom>
              <a:avLst/>
              <a:gdLst/>
              <a:ahLst/>
              <a:cxnLst/>
              <a:rect l="l" t="t" r="r" b="b"/>
              <a:pathLst>
                <a:path w="4578" h="4578" extrusionOk="0">
                  <a:moveTo>
                    <a:pt x="2289" y="1"/>
                  </a:moveTo>
                  <a:cubicBezTo>
                    <a:pt x="1026" y="1"/>
                    <a:pt x="1" y="1024"/>
                    <a:pt x="1" y="2289"/>
                  </a:cubicBezTo>
                  <a:cubicBezTo>
                    <a:pt x="1" y="3553"/>
                    <a:pt x="1026" y="4577"/>
                    <a:pt x="2289" y="4577"/>
                  </a:cubicBezTo>
                  <a:cubicBezTo>
                    <a:pt x="3552" y="4577"/>
                    <a:pt x="4577" y="3553"/>
                    <a:pt x="4577" y="2289"/>
                  </a:cubicBezTo>
                  <a:cubicBezTo>
                    <a:pt x="4577" y="1024"/>
                    <a:pt x="3552" y="1"/>
                    <a:pt x="2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36"/>
          <p:cNvGrpSpPr/>
          <p:nvPr/>
        </p:nvGrpSpPr>
        <p:grpSpPr>
          <a:xfrm>
            <a:off x="3783940" y="2883762"/>
            <a:ext cx="1326838" cy="1326857"/>
            <a:chOff x="3783940" y="2883762"/>
            <a:chExt cx="1326838" cy="1326857"/>
          </a:xfrm>
        </p:grpSpPr>
        <p:sp>
          <p:nvSpPr>
            <p:cNvPr id="524" name="Google Shape;524;p36"/>
            <p:cNvSpPr/>
            <p:nvPr/>
          </p:nvSpPr>
          <p:spPr>
            <a:xfrm rot="-2700000">
              <a:off x="4199183" y="3040167"/>
              <a:ext cx="755190" cy="75519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 rot="-2700000">
              <a:off x="3886614" y="3612169"/>
              <a:ext cx="495783" cy="495767"/>
            </a:xfrm>
            <a:custGeom>
              <a:avLst/>
              <a:gdLst/>
              <a:ahLst/>
              <a:cxnLst/>
              <a:rect l="l" t="t" r="r" b="b"/>
              <a:pathLst>
                <a:path w="4578" h="4578" extrusionOk="0">
                  <a:moveTo>
                    <a:pt x="2289" y="1"/>
                  </a:moveTo>
                  <a:cubicBezTo>
                    <a:pt x="1026" y="1"/>
                    <a:pt x="1" y="1024"/>
                    <a:pt x="1" y="2289"/>
                  </a:cubicBezTo>
                  <a:cubicBezTo>
                    <a:pt x="1" y="3553"/>
                    <a:pt x="1026" y="4577"/>
                    <a:pt x="2289" y="4577"/>
                  </a:cubicBezTo>
                  <a:cubicBezTo>
                    <a:pt x="3552" y="4577"/>
                    <a:pt x="4577" y="3553"/>
                    <a:pt x="4577" y="2289"/>
                  </a:cubicBezTo>
                  <a:cubicBezTo>
                    <a:pt x="4577" y="1024"/>
                    <a:pt x="3552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36"/>
          <p:cNvGrpSpPr/>
          <p:nvPr/>
        </p:nvGrpSpPr>
        <p:grpSpPr>
          <a:xfrm>
            <a:off x="4652546" y="2273995"/>
            <a:ext cx="1326752" cy="1326812"/>
            <a:chOff x="4652546" y="2273995"/>
            <a:chExt cx="1326752" cy="1326812"/>
          </a:xfrm>
        </p:grpSpPr>
        <p:sp>
          <p:nvSpPr>
            <p:cNvPr id="527" name="Google Shape;527;p36"/>
            <p:cNvSpPr/>
            <p:nvPr/>
          </p:nvSpPr>
          <p:spPr>
            <a:xfrm rot="-2700000">
              <a:off x="4808951" y="2430400"/>
              <a:ext cx="755190" cy="7551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 rot="-2700000">
              <a:off x="5380840" y="3002358"/>
              <a:ext cx="495783" cy="495767"/>
            </a:xfrm>
            <a:custGeom>
              <a:avLst/>
              <a:gdLst/>
              <a:ahLst/>
              <a:cxnLst/>
              <a:rect l="l" t="t" r="r" b="b"/>
              <a:pathLst>
                <a:path w="4578" h="4578" extrusionOk="0">
                  <a:moveTo>
                    <a:pt x="2289" y="1"/>
                  </a:moveTo>
                  <a:cubicBezTo>
                    <a:pt x="1026" y="1"/>
                    <a:pt x="1" y="1024"/>
                    <a:pt x="1" y="2289"/>
                  </a:cubicBezTo>
                  <a:cubicBezTo>
                    <a:pt x="1" y="3553"/>
                    <a:pt x="1026" y="4577"/>
                    <a:pt x="2289" y="4577"/>
                  </a:cubicBezTo>
                  <a:cubicBezTo>
                    <a:pt x="3552" y="4577"/>
                    <a:pt x="4577" y="3553"/>
                    <a:pt x="4577" y="2289"/>
                  </a:cubicBezTo>
                  <a:cubicBezTo>
                    <a:pt x="4577" y="1024"/>
                    <a:pt x="3552" y="1"/>
                    <a:pt x="2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9" name="Google Shape;529;p36"/>
          <p:cNvSpPr txBox="1">
            <a:spLocks noGrp="1"/>
          </p:cNvSpPr>
          <p:nvPr>
            <p:ph type="title" idx="4294967295"/>
          </p:nvPr>
        </p:nvSpPr>
        <p:spPr>
          <a:xfrm>
            <a:off x="5419950" y="1330850"/>
            <a:ext cx="10338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30" name="Google Shape;530;p36"/>
          <p:cNvSpPr txBox="1">
            <a:spLocks noGrp="1"/>
          </p:cNvSpPr>
          <p:nvPr>
            <p:ph type="subTitle" idx="4294967295"/>
          </p:nvPr>
        </p:nvSpPr>
        <p:spPr>
          <a:xfrm>
            <a:off x="5419949" y="1699850"/>
            <a:ext cx="24093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1" name="Google Shape;531;p36"/>
          <p:cNvSpPr txBox="1">
            <a:spLocks noGrp="1"/>
          </p:cNvSpPr>
          <p:nvPr>
            <p:ph type="title" idx="4294967295"/>
          </p:nvPr>
        </p:nvSpPr>
        <p:spPr>
          <a:xfrm>
            <a:off x="6019299" y="2825425"/>
            <a:ext cx="10332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32" name="Google Shape;532;p36"/>
          <p:cNvSpPr txBox="1">
            <a:spLocks noGrp="1"/>
          </p:cNvSpPr>
          <p:nvPr>
            <p:ph type="subTitle" idx="4294967295"/>
          </p:nvPr>
        </p:nvSpPr>
        <p:spPr>
          <a:xfrm>
            <a:off x="6019299" y="3194425"/>
            <a:ext cx="24093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3" name="Google Shape;533;p36"/>
          <p:cNvSpPr txBox="1">
            <a:spLocks noGrp="1"/>
          </p:cNvSpPr>
          <p:nvPr>
            <p:ph type="title" idx="4294967295"/>
          </p:nvPr>
        </p:nvSpPr>
        <p:spPr>
          <a:xfrm>
            <a:off x="2663199" y="3435250"/>
            <a:ext cx="10332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34" name="Google Shape;534;p36"/>
          <p:cNvSpPr txBox="1">
            <a:spLocks noGrp="1"/>
          </p:cNvSpPr>
          <p:nvPr>
            <p:ph type="subTitle" idx="4294967295"/>
          </p:nvPr>
        </p:nvSpPr>
        <p:spPr>
          <a:xfrm>
            <a:off x="1321899" y="3804250"/>
            <a:ext cx="24093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5" name="Google Shape;535;p36"/>
          <p:cNvSpPr txBox="1">
            <a:spLocks noGrp="1"/>
          </p:cNvSpPr>
          <p:nvPr>
            <p:ph type="title" idx="4294967295"/>
          </p:nvPr>
        </p:nvSpPr>
        <p:spPr>
          <a:xfrm>
            <a:off x="2268500" y="1940425"/>
            <a:ext cx="10332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36" name="Google Shape;536;p36"/>
          <p:cNvSpPr txBox="1">
            <a:spLocks noGrp="1"/>
          </p:cNvSpPr>
          <p:nvPr>
            <p:ph type="subTitle" idx="4294967295"/>
          </p:nvPr>
        </p:nvSpPr>
        <p:spPr>
          <a:xfrm>
            <a:off x="713225" y="2309425"/>
            <a:ext cx="24093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37" name="Google Shape;537;p36"/>
          <p:cNvGrpSpPr/>
          <p:nvPr/>
        </p:nvGrpSpPr>
        <p:grpSpPr>
          <a:xfrm>
            <a:off x="4041439" y="3746447"/>
            <a:ext cx="186142" cy="227225"/>
            <a:chOff x="-24694925" y="3518700"/>
            <a:chExt cx="242625" cy="296175"/>
          </a:xfrm>
        </p:grpSpPr>
        <p:sp>
          <p:nvSpPr>
            <p:cNvPr id="538" name="Google Shape;538;p36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36"/>
          <p:cNvGrpSpPr/>
          <p:nvPr/>
        </p:nvGrpSpPr>
        <p:grpSpPr>
          <a:xfrm>
            <a:off x="3431163" y="2251624"/>
            <a:ext cx="186736" cy="227225"/>
            <a:chOff x="-24709100" y="3888875"/>
            <a:chExt cx="243400" cy="296175"/>
          </a:xfrm>
        </p:grpSpPr>
        <p:sp>
          <p:nvSpPr>
            <p:cNvPr id="543" name="Google Shape;543;p36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36"/>
          <p:cNvGrpSpPr/>
          <p:nvPr/>
        </p:nvGrpSpPr>
        <p:grpSpPr>
          <a:xfrm>
            <a:off x="4917109" y="1642336"/>
            <a:ext cx="203059" cy="226631"/>
            <a:chOff x="-23962425" y="3519475"/>
            <a:chExt cx="264675" cy="295400"/>
          </a:xfrm>
        </p:grpSpPr>
        <p:sp>
          <p:nvSpPr>
            <p:cNvPr id="547" name="Google Shape;547;p36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36"/>
          <p:cNvSpPr/>
          <p:nvPr/>
        </p:nvSpPr>
        <p:spPr>
          <a:xfrm>
            <a:off x="5507876" y="3139325"/>
            <a:ext cx="241726" cy="221817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E3A89B4-FD8E-5438-E3EC-79A7C2B25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7"/>
          <p:cNvSpPr/>
          <p:nvPr/>
        </p:nvSpPr>
        <p:spPr>
          <a:xfrm>
            <a:off x="4525672" y="3551000"/>
            <a:ext cx="572754" cy="572696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7"/>
          <p:cNvSpPr/>
          <p:nvPr/>
        </p:nvSpPr>
        <p:spPr>
          <a:xfrm>
            <a:off x="4525672" y="2130288"/>
            <a:ext cx="572754" cy="572696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7"/>
          <p:cNvSpPr/>
          <p:nvPr/>
        </p:nvSpPr>
        <p:spPr>
          <a:xfrm>
            <a:off x="4036072" y="2852750"/>
            <a:ext cx="572754" cy="572696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7"/>
          <p:cNvSpPr/>
          <p:nvPr/>
        </p:nvSpPr>
        <p:spPr>
          <a:xfrm>
            <a:off x="4036072" y="1475150"/>
            <a:ext cx="572754" cy="572696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7"/>
          <p:cNvSpPr/>
          <p:nvPr/>
        </p:nvSpPr>
        <p:spPr>
          <a:xfrm rot="8100000">
            <a:off x="4321473" y="1493772"/>
            <a:ext cx="501056" cy="501056"/>
          </a:xfrm>
          <a:prstGeom prst="halfFrame">
            <a:avLst>
              <a:gd name="adj1" fmla="val 12268"/>
              <a:gd name="adj2" fmla="val 1226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59" name="Google Shape;559;p37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challenges</a:t>
            </a:r>
            <a:endParaRPr/>
          </a:p>
        </p:txBody>
      </p:sp>
      <p:sp>
        <p:nvSpPr>
          <p:cNvPr id="560" name="Google Shape;560;p37"/>
          <p:cNvSpPr txBox="1">
            <a:spLocks noGrp="1"/>
          </p:cNvSpPr>
          <p:nvPr>
            <p:ph type="title" idx="4294967295"/>
          </p:nvPr>
        </p:nvSpPr>
        <p:spPr>
          <a:xfrm>
            <a:off x="4077639" y="1521700"/>
            <a:ext cx="489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01</a:t>
            </a:r>
            <a:endParaRPr sz="1900"/>
          </a:p>
        </p:txBody>
      </p:sp>
      <p:sp>
        <p:nvSpPr>
          <p:cNvPr id="561" name="Google Shape;561;p37"/>
          <p:cNvSpPr/>
          <p:nvPr/>
        </p:nvSpPr>
        <p:spPr>
          <a:xfrm rot="8100000">
            <a:off x="4321473" y="2889197"/>
            <a:ext cx="501056" cy="501056"/>
          </a:xfrm>
          <a:prstGeom prst="halfFrame">
            <a:avLst>
              <a:gd name="adj1" fmla="val 12268"/>
              <a:gd name="adj2" fmla="val 1226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62" name="Google Shape;562;p37"/>
          <p:cNvSpPr/>
          <p:nvPr/>
        </p:nvSpPr>
        <p:spPr>
          <a:xfrm rot="-8100000" flipH="1">
            <a:off x="4321473" y="2191403"/>
            <a:ext cx="501056" cy="501056"/>
          </a:xfrm>
          <a:prstGeom prst="halfFrame">
            <a:avLst>
              <a:gd name="adj1" fmla="val 12268"/>
              <a:gd name="adj2" fmla="val 1226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63" name="Google Shape;563;p37"/>
          <p:cNvSpPr/>
          <p:nvPr/>
        </p:nvSpPr>
        <p:spPr>
          <a:xfrm rot="-8100000" flipH="1">
            <a:off x="4321473" y="3586828"/>
            <a:ext cx="501056" cy="501056"/>
          </a:xfrm>
          <a:prstGeom prst="halfFrame">
            <a:avLst>
              <a:gd name="adj1" fmla="val 12268"/>
              <a:gd name="adj2" fmla="val 1226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64" name="Google Shape;564;p37"/>
          <p:cNvSpPr txBox="1">
            <a:spLocks noGrp="1"/>
          </p:cNvSpPr>
          <p:nvPr>
            <p:ph type="title" idx="4294967295"/>
          </p:nvPr>
        </p:nvSpPr>
        <p:spPr>
          <a:xfrm>
            <a:off x="4077639" y="2917038"/>
            <a:ext cx="489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03</a:t>
            </a:r>
            <a:endParaRPr sz="1900"/>
          </a:p>
        </p:txBody>
      </p:sp>
      <p:sp>
        <p:nvSpPr>
          <p:cNvPr id="565" name="Google Shape;565;p37"/>
          <p:cNvSpPr txBox="1">
            <a:spLocks noGrp="1"/>
          </p:cNvSpPr>
          <p:nvPr>
            <p:ph type="title" idx="4294967295"/>
          </p:nvPr>
        </p:nvSpPr>
        <p:spPr>
          <a:xfrm>
            <a:off x="4567239" y="2174800"/>
            <a:ext cx="489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02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566" name="Google Shape;566;p37"/>
          <p:cNvSpPr txBox="1">
            <a:spLocks noGrp="1"/>
          </p:cNvSpPr>
          <p:nvPr>
            <p:ph type="title" idx="4294967295"/>
          </p:nvPr>
        </p:nvSpPr>
        <p:spPr>
          <a:xfrm>
            <a:off x="4926300" y="1515875"/>
            <a:ext cx="13650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67" name="Google Shape;567;p37"/>
          <p:cNvSpPr txBox="1">
            <a:spLocks noGrp="1"/>
          </p:cNvSpPr>
          <p:nvPr>
            <p:ph type="subTitle" idx="4294967295"/>
          </p:nvPr>
        </p:nvSpPr>
        <p:spPr>
          <a:xfrm>
            <a:off x="1842775" y="1515875"/>
            <a:ext cx="21933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8" name="Google Shape;568;p37"/>
          <p:cNvSpPr txBox="1">
            <a:spLocks noGrp="1"/>
          </p:cNvSpPr>
          <p:nvPr>
            <p:ph type="title" idx="4294967295"/>
          </p:nvPr>
        </p:nvSpPr>
        <p:spPr>
          <a:xfrm>
            <a:off x="4567239" y="3614750"/>
            <a:ext cx="489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04</a:t>
            </a:r>
            <a:endParaRPr sz="1900"/>
          </a:p>
        </p:txBody>
      </p:sp>
      <p:sp>
        <p:nvSpPr>
          <p:cNvPr id="569" name="Google Shape;569;p37"/>
          <p:cNvSpPr txBox="1">
            <a:spLocks noGrp="1"/>
          </p:cNvSpPr>
          <p:nvPr>
            <p:ph type="title" idx="4294967295"/>
          </p:nvPr>
        </p:nvSpPr>
        <p:spPr>
          <a:xfrm>
            <a:off x="2852700" y="2169875"/>
            <a:ext cx="13650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70" name="Google Shape;570;p37"/>
          <p:cNvSpPr txBox="1">
            <a:spLocks noGrp="1"/>
          </p:cNvSpPr>
          <p:nvPr>
            <p:ph type="subTitle" idx="4294967295"/>
          </p:nvPr>
        </p:nvSpPr>
        <p:spPr>
          <a:xfrm>
            <a:off x="5098425" y="2169875"/>
            <a:ext cx="21933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p37"/>
          <p:cNvSpPr txBox="1">
            <a:spLocks noGrp="1"/>
          </p:cNvSpPr>
          <p:nvPr>
            <p:ph type="title" idx="4294967295"/>
          </p:nvPr>
        </p:nvSpPr>
        <p:spPr>
          <a:xfrm>
            <a:off x="4926300" y="2892888"/>
            <a:ext cx="13650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72" name="Google Shape;572;p37"/>
          <p:cNvSpPr txBox="1">
            <a:spLocks noGrp="1"/>
          </p:cNvSpPr>
          <p:nvPr>
            <p:ph type="subTitle" idx="4294967295"/>
          </p:nvPr>
        </p:nvSpPr>
        <p:spPr>
          <a:xfrm>
            <a:off x="1842775" y="2892897"/>
            <a:ext cx="21933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3" name="Google Shape;573;p37"/>
          <p:cNvSpPr txBox="1">
            <a:spLocks noGrp="1"/>
          </p:cNvSpPr>
          <p:nvPr>
            <p:ph type="title" idx="4294967295"/>
          </p:nvPr>
        </p:nvSpPr>
        <p:spPr>
          <a:xfrm>
            <a:off x="2852700" y="3576475"/>
            <a:ext cx="13650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74" name="Google Shape;574;p37"/>
          <p:cNvSpPr txBox="1">
            <a:spLocks noGrp="1"/>
          </p:cNvSpPr>
          <p:nvPr>
            <p:ph type="subTitle" idx="4294967295"/>
          </p:nvPr>
        </p:nvSpPr>
        <p:spPr>
          <a:xfrm>
            <a:off x="5098425" y="3576475"/>
            <a:ext cx="21933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42FB314-C8F9-1755-09CE-6D0B08AFC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8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Roadblocks in progress</a:t>
            </a:r>
            <a:endParaRPr/>
          </a:p>
        </p:txBody>
      </p:sp>
      <p:sp>
        <p:nvSpPr>
          <p:cNvPr id="580" name="Google Shape;580;p38"/>
          <p:cNvSpPr txBox="1">
            <a:spLocks noGrp="1"/>
          </p:cNvSpPr>
          <p:nvPr>
            <p:ph type="title" idx="4294967295"/>
          </p:nvPr>
        </p:nvSpPr>
        <p:spPr>
          <a:xfrm>
            <a:off x="697759" y="3272250"/>
            <a:ext cx="14841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81" name="Google Shape;581;p38"/>
          <p:cNvSpPr txBox="1">
            <a:spLocks noGrp="1"/>
          </p:cNvSpPr>
          <p:nvPr>
            <p:ph type="subTitle" idx="4294967295"/>
          </p:nvPr>
        </p:nvSpPr>
        <p:spPr>
          <a:xfrm>
            <a:off x="697759" y="3641250"/>
            <a:ext cx="1484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582" name="Google Shape;582;p38"/>
          <p:cNvSpPr/>
          <p:nvPr/>
        </p:nvSpPr>
        <p:spPr>
          <a:xfrm>
            <a:off x="1013926" y="2023130"/>
            <a:ext cx="852000" cy="85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83" name="Google Shape;583;p38"/>
          <p:cNvSpPr/>
          <p:nvPr/>
        </p:nvSpPr>
        <p:spPr>
          <a:xfrm>
            <a:off x="1191911" y="2201194"/>
            <a:ext cx="495786" cy="495763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8"/>
          <p:cNvSpPr txBox="1">
            <a:spLocks noGrp="1"/>
          </p:cNvSpPr>
          <p:nvPr>
            <p:ph type="title" idx="4294967295"/>
          </p:nvPr>
        </p:nvSpPr>
        <p:spPr>
          <a:xfrm>
            <a:off x="2785709" y="2744475"/>
            <a:ext cx="14841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85" name="Google Shape;585;p38"/>
          <p:cNvSpPr txBox="1">
            <a:spLocks noGrp="1"/>
          </p:cNvSpPr>
          <p:nvPr>
            <p:ph type="subTitle" idx="4294967295"/>
          </p:nvPr>
        </p:nvSpPr>
        <p:spPr>
          <a:xfrm>
            <a:off x="2785709" y="3113475"/>
            <a:ext cx="1484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586" name="Google Shape;586;p38"/>
          <p:cNvSpPr/>
          <p:nvPr/>
        </p:nvSpPr>
        <p:spPr>
          <a:xfrm>
            <a:off x="3101876" y="1495355"/>
            <a:ext cx="852000" cy="8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87" name="Google Shape;587;p38"/>
          <p:cNvSpPr/>
          <p:nvPr/>
        </p:nvSpPr>
        <p:spPr>
          <a:xfrm>
            <a:off x="3279861" y="1673419"/>
            <a:ext cx="495786" cy="495763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8"/>
          <p:cNvSpPr txBox="1">
            <a:spLocks noGrp="1"/>
          </p:cNvSpPr>
          <p:nvPr>
            <p:ph type="title" idx="4294967295"/>
          </p:nvPr>
        </p:nvSpPr>
        <p:spPr>
          <a:xfrm>
            <a:off x="4873659" y="3272250"/>
            <a:ext cx="14841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89" name="Google Shape;589;p38"/>
          <p:cNvSpPr txBox="1">
            <a:spLocks noGrp="1"/>
          </p:cNvSpPr>
          <p:nvPr>
            <p:ph type="subTitle" idx="4294967295"/>
          </p:nvPr>
        </p:nvSpPr>
        <p:spPr>
          <a:xfrm>
            <a:off x="4873659" y="3641250"/>
            <a:ext cx="1484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0" name="Google Shape;590;p38"/>
          <p:cNvSpPr/>
          <p:nvPr/>
        </p:nvSpPr>
        <p:spPr>
          <a:xfrm>
            <a:off x="5189826" y="2023130"/>
            <a:ext cx="852000" cy="8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91" name="Google Shape;591;p38"/>
          <p:cNvSpPr/>
          <p:nvPr/>
        </p:nvSpPr>
        <p:spPr>
          <a:xfrm>
            <a:off x="5367811" y="2201194"/>
            <a:ext cx="495786" cy="495763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8"/>
          <p:cNvSpPr txBox="1">
            <a:spLocks noGrp="1"/>
          </p:cNvSpPr>
          <p:nvPr>
            <p:ph type="title" idx="4294967295"/>
          </p:nvPr>
        </p:nvSpPr>
        <p:spPr>
          <a:xfrm>
            <a:off x="6961609" y="2744475"/>
            <a:ext cx="14841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93" name="Google Shape;593;p38"/>
          <p:cNvSpPr txBox="1">
            <a:spLocks noGrp="1"/>
          </p:cNvSpPr>
          <p:nvPr>
            <p:ph type="subTitle" idx="4294967295"/>
          </p:nvPr>
        </p:nvSpPr>
        <p:spPr>
          <a:xfrm>
            <a:off x="6961609" y="3113475"/>
            <a:ext cx="1484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594" name="Google Shape;594;p38"/>
          <p:cNvSpPr/>
          <p:nvPr/>
        </p:nvSpPr>
        <p:spPr>
          <a:xfrm>
            <a:off x="7277776" y="1495355"/>
            <a:ext cx="852000" cy="8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95" name="Google Shape;595;p38"/>
          <p:cNvSpPr/>
          <p:nvPr/>
        </p:nvSpPr>
        <p:spPr>
          <a:xfrm>
            <a:off x="7455761" y="1673419"/>
            <a:ext cx="495786" cy="495763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6" name="Google Shape;596;p38"/>
          <p:cNvCxnSpPr>
            <a:stCxn id="582" idx="3"/>
            <a:endCxn id="586" idx="1"/>
          </p:cNvCxnSpPr>
          <p:nvPr/>
        </p:nvCxnSpPr>
        <p:spPr>
          <a:xfrm rot="10800000" flipH="1">
            <a:off x="1865926" y="1921430"/>
            <a:ext cx="1236000" cy="5277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7" name="Google Shape;597;p38"/>
          <p:cNvCxnSpPr>
            <a:stCxn id="586" idx="3"/>
            <a:endCxn id="590" idx="1"/>
          </p:cNvCxnSpPr>
          <p:nvPr/>
        </p:nvCxnSpPr>
        <p:spPr>
          <a:xfrm>
            <a:off x="3953876" y="1921355"/>
            <a:ext cx="1236000" cy="5277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8" name="Google Shape;598;p38"/>
          <p:cNvCxnSpPr>
            <a:stCxn id="590" idx="3"/>
            <a:endCxn id="594" idx="1"/>
          </p:cNvCxnSpPr>
          <p:nvPr/>
        </p:nvCxnSpPr>
        <p:spPr>
          <a:xfrm rot="10800000" flipH="1">
            <a:off x="6041826" y="1921430"/>
            <a:ext cx="1236000" cy="5277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Google Shape;599;p38"/>
          <p:cNvCxnSpPr>
            <a:stCxn id="582" idx="2"/>
            <a:endCxn id="580" idx="0"/>
          </p:cNvCxnSpPr>
          <p:nvPr/>
        </p:nvCxnSpPr>
        <p:spPr>
          <a:xfrm rot="-5400000" flipH="1">
            <a:off x="1241626" y="3073430"/>
            <a:ext cx="397200" cy="6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00" name="Google Shape;600;p38"/>
          <p:cNvCxnSpPr>
            <a:stCxn id="586" idx="2"/>
            <a:endCxn id="584" idx="0"/>
          </p:cNvCxnSpPr>
          <p:nvPr/>
        </p:nvCxnSpPr>
        <p:spPr>
          <a:xfrm rot="-5400000" flipH="1">
            <a:off x="3329576" y="2545655"/>
            <a:ext cx="397200" cy="6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01" name="Google Shape;601;p38"/>
          <p:cNvCxnSpPr>
            <a:stCxn id="590" idx="2"/>
            <a:endCxn id="588" idx="0"/>
          </p:cNvCxnSpPr>
          <p:nvPr/>
        </p:nvCxnSpPr>
        <p:spPr>
          <a:xfrm rot="-5400000" flipH="1">
            <a:off x="5417526" y="3073430"/>
            <a:ext cx="397200" cy="6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02" name="Google Shape;602;p38"/>
          <p:cNvCxnSpPr>
            <a:stCxn id="594" idx="2"/>
            <a:endCxn id="592" idx="0"/>
          </p:cNvCxnSpPr>
          <p:nvPr/>
        </p:nvCxnSpPr>
        <p:spPr>
          <a:xfrm rot="-5400000" flipH="1">
            <a:off x="7505476" y="2545655"/>
            <a:ext cx="397200" cy="6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603" name="Google Shape;603;p38"/>
          <p:cNvGrpSpPr/>
          <p:nvPr/>
        </p:nvGrpSpPr>
        <p:grpSpPr>
          <a:xfrm>
            <a:off x="3408074" y="1802282"/>
            <a:ext cx="239609" cy="238056"/>
            <a:chOff x="-22845575" y="3504075"/>
            <a:chExt cx="296950" cy="295025"/>
          </a:xfrm>
        </p:grpSpPr>
        <p:sp>
          <p:nvSpPr>
            <p:cNvPr id="604" name="Google Shape;604;p38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38"/>
          <p:cNvSpPr/>
          <p:nvPr/>
        </p:nvSpPr>
        <p:spPr>
          <a:xfrm>
            <a:off x="1319036" y="2329225"/>
            <a:ext cx="241525" cy="239690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8"/>
          <p:cNvSpPr/>
          <p:nvPr/>
        </p:nvSpPr>
        <p:spPr>
          <a:xfrm>
            <a:off x="7612449" y="1802169"/>
            <a:ext cx="182420" cy="238358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38"/>
          <p:cNvGrpSpPr/>
          <p:nvPr/>
        </p:nvGrpSpPr>
        <p:grpSpPr>
          <a:xfrm>
            <a:off x="5496686" y="2329593"/>
            <a:ext cx="238338" cy="238963"/>
            <a:chOff x="-23244900" y="3888100"/>
            <a:chExt cx="295375" cy="296150"/>
          </a:xfrm>
        </p:grpSpPr>
        <p:sp>
          <p:nvSpPr>
            <p:cNvPr id="609" name="Google Shape;609;p38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06E16917-D47B-A06A-F0D0-5AF35030B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9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Blockers percentages</a:t>
            </a:r>
            <a:endParaRPr/>
          </a:p>
        </p:txBody>
      </p:sp>
      <p:sp>
        <p:nvSpPr>
          <p:cNvPr id="625" name="Google Shape;625;p39"/>
          <p:cNvSpPr/>
          <p:nvPr/>
        </p:nvSpPr>
        <p:spPr>
          <a:xfrm>
            <a:off x="5691167" y="1475174"/>
            <a:ext cx="2738700" cy="2739000"/>
          </a:xfrm>
          <a:prstGeom prst="donut">
            <a:avLst>
              <a:gd name="adj" fmla="val 4716"/>
            </a:avLst>
          </a:prstGeom>
          <a:solidFill>
            <a:srgbClr val="213B55">
              <a:alpha val="18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9"/>
          <p:cNvSpPr/>
          <p:nvPr/>
        </p:nvSpPr>
        <p:spPr>
          <a:xfrm>
            <a:off x="5950217" y="1733909"/>
            <a:ext cx="2220600" cy="2220900"/>
          </a:xfrm>
          <a:prstGeom prst="donut">
            <a:avLst>
              <a:gd name="adj" fmla="val 5814"/>
            </a:avLst>
          </a:prstGeom>
          <a:solidFill>
            <a:srgbClr val="213B55">
              <a:alpha val="18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9"/>
          <p:cNvSpPr/>
          <p:nvPr/>
        </p:nvSpPr>
        <p:spPr>
          <a:xfrm>
            <a:off x="6216167" y="2000314"/>
            <a:ext cx="1688700" cy="1687500"/>
          </a:xfrm>
          <a:prstGeom prst="donut">
            <a:avLst>
              <a:gd name="adj" fmla="val 7648"/>
            </a:avLst>
          </a:prstGeom>
          <a:solidFill>
            <a:srgbClr val="213B55">
              <a:alpha val="18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9"/>
          <p:cNvSpPr/>
          <p:nvPr/>
        </p:nvSpPr>
        <p:spPr>
          <a:xfrm>
            <a:off x="6505067" y="2289342"/>
            <a:ext cx="1110900" cy="1111200"/>
          </a:xfrm>
          <a:prstGeom prst="donut">
            <a:avLst>
              <a:gd name="adj" fmla="val 10182"/>
            </a:avLst>
          </a:prstGeom>
          <a:solidFill>
            <a:srgbClr val="213B55">
              <a:alpha val="18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9"/>
          <p:cNvSpPr/>
          <p:nvPr/>
        </p:nvSpPr>
        <p:spPr>
          <a:xfrm rot="-377">
            <a:off x="5691167" y="1475620"/>
            <a:ext cx="2738700" cy="2739000"/>
          </a:xfrm>
          <a:prstGeom prst="blockArc">
            <a:avLst>
              <a:gd name="adj1" fmla="val 16210728"/>
              <a:gd name="adj2" fmla="val 21598892"/>
              <a:gd name="adj3" fmla="val 472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9"/>
          <p:cNvSpPr/>
          <p:nvPr/>
        </p:nvSpPr>
        <p:spPr>
          <a:xfrm>
            <a:off x="5949617" y="1733389"/>
            <a:ext cx="2221800" cy="2221500"/>
          </a:xfrm>
          <a:prstGeom prst="blockArc">
            <a:avLst>
              <a:gd name="adj1" fmla="val 16182506"/>
              <a:gd name="adj2" fmla="val 5377960"/>
              <a:gd name="adj3" fmla="val 571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9"/>
          <p:cNvSpPr/>
          <p:nvPr/>
        </p:nvSpPr>
        <p:spPr>
          <a:xfrm>
            <a:off x="6215717" y="1999823"/>
            <a:ext cx="1689600" cy="1689600"/>
          </a:xfrm>
          <a:prstGeom prst="blockArc">
            <a:avLst>
              <a:gd name="adj1" fmla="val 16213463"/>
              <a:gd name="adj2" fmla="val 14708555"/>
              <a:gd name="adj3" fmla="val 71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9"/>
          <p:cNvSpPr/>
          <p:nvPr/>
        </p:nvSpPr>
        <p:spPr>
          <a:xfrm>
            <a:off x="6505517" y="2288489"/>
            <a:ext cx="1110000" cy="1110000"/>
          </a:xfrm>
          <a:prstGeom prst="blockArc">
            <a:avLst>
              <a:gd name="adj1" fmla="val 16170185"/>
              <a:gd name="adj2" fmla="val 10948864"/>
              <a:gd name="adj3" fmla="val 949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9"/>
          <p:cNvSpPr txBox="1">
            <a:spLocks noGrp="1"/>
          </p:cNvSpPr>
          <p:nvPr>
            <p:ph type="title" idx="4294967295"/>
          </p:nvPr>
        </p:nvSpPr>
        <p:spPr>
          <a:xfrm>
            <a:off x="1564890" y="1506050"/>
            <a:ext cx="13620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34" name="Google Shape;634;p39"/>
          <p:cNvSpPr txBox="1">
            <a:spLocks noGrp="1"/>
          </p:cNvSpPr>
          <p:nvPr>
            <p:ph type="subTitle" idx="4294967295"/>
          </p:nvPr>
        </p:nvSpPr>
        <p:spPr>
          <a:xfrm>
            <a:off x="1564883" y="1875050"/>
            <a:ext cx="13620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35" name="Google Shape;635;p39"/>
          <p:cNvSpPr txBox="1">
            <a:spLocks noGrp="1"/>
          </p:cNvSpPr>
          <p:nvPr>
            <p:ph type="title" idx="4294967295"/>
          </p:nvPr>
        </p:nvSpPr>
        <p:spPr>
          <a:xfrm>
            <a:off x="710475" y="1506063"/>
            <a:ext cx="854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25%</a:t>
            </a:r>
            <a:endParaRPr sz="1900"/>
          </a:p>
        </p:txBody>
      </p:sp>
      <p:sp>
        <p:nvSpPr>
          <p:cNvPr id="636" name="Google Shape;636;p39"/>
          <p:cNvSpPr txBox="1">
            <a:spLocks noGrp="1"/>
          </p:cNvSpPr>
          <p:nvPr>
            <p:ph type="title" idx="4294967295"/>
          </p:nvPr>
        </p:nvSpPr>
        <p:spPr>
          <a:xfrm>
            <a:off x="4009315" y="1506050"/>
            <a:ext cx="13620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37" name="Google Shape;637;p39"/>
          <p:cNvSpPr txBox="1">
            <a:spLocks noGrp="1"/>
          </p:cNvSpPr>
          <p:nvPr>
            <p:ph type="subTitle" idx="4294967295"/>
          </p:nvPr>
        </p:nvSpPr>
        <p:spPr>
          <a:xfrm>
            <a:off x="4009308" y="1875050"/>
            <a:ext cx="13620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38" name="Google Shape;638;p39"/>
          <p:cNvSpPr txBox="1">
            <a:spLocks noGrp="1"/>
          </p:cNvSpPr>
          <p:nvPr>
            <p:ph type="title" idx="4294967295"/>
          </p:nvPr>
        </p:nvSpPr>
        <p:spPr>
          <a:xfrm>
            <a:off x="3154900" y="1506063"/>
            <a:ext cx="854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50%</a:t>
            </a:r>
            <a:endParaRPr sz="1900"/>
          </a:p>
        </p:txBody>
      </p:sp>
      <p:sp>
        <p:nvSpPr>
          <p:cNvPr id="639" name="Google Shape;639;p39"/>
          <p:cNvSpPr txBox="1">
            <a:spLocks noGrp="1"/>
          </p:cNvSpPr>
          <p:nvPr>
            <p:ph type="title" idx="4294967295"/>
          </p:nvPr>
        </p:nvSpPr>
        <p:spPr>
          <a:xfrm>
            <a:off x="1564890" y="2960525"/>
            <a:ext cx="13620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40" name="Google Shape;640;p39"/>
          <p:cNvSpPr txBox="1">
            <a:spLocks noGrp="1"/>
          </p:cNvSpPr>
          <p:nvPr>
            <p:ph type="subTitle" idx="4294967295"/>
          </p:nvPr>
        </p:nvSpPr>
        <p:spPr>
          <a:xfrm>
            <a:off x="1564883" y="3329525"/>
            <a:ext cx="13620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41" name="Google Shape;641;p39"/>
          <p:cNvSpPr txBox="1">
            <a:spLocks noGrp="1"/>
          </p:cNvSpPr>
          <p:nvPr>
            <p:ph type="title" idx="4294967295"/>
          </p:nvPr>
        </p:nvSpPr>
        <p:spPr>
          <a:xfrm>
            <a:off x="710475" y="2960538"/>
            <a:ext cx="854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75%</a:t>
            </a:r>
            <a:endParaRPr sz="1900"/>
          </a:p>
        </p:txBody>
      </p:sp>
      <p:sp>
        <p:nvSpPr>
          <p:cNvPr id="642" name="Google Shape;642;p39"/>
          <p:cNvSpPr txBox="1">
            <a:spLocks noGrp="1"/>
          </p:cNvSpPr>
          <p:nvPr>
            <p:ph type="title" idx="4294967295"/>
          </p:nvPr>
        </p:nvSpPr>
        <p:spPr>
          <a:xfrm>
            <a:off x="4009315" y="2960525"/>
            <a:ext cx="13620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43" name="Google Shape;643;p39"/>
          <p:cNvSpPr txBox="1">
            <a:spLocks noGrp="1"/>
          </p:cNvSpPr>
          <p:nvPr>
            <p:ph type="subTitle" idx="4294967295"/>
          </p:nvPr>
        </p:nvSpPr>
        <p:spPr>
          <a:xfrm>
            <a:off x="4009308" y="3329525"/>
            <a:ext cx="13620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44" name="Google Shape;644;p39"/>
          <p:cNvSpPr txBox="1">
            <a:spLocks noGrp="1"/>
          </p:cNvSpPr>
          <p:nvPr>
            <p:ph type="title" idx="4294967295"/>
          </p:nvPr>
        </p:nvSpPr>
        <p:spPr>
          <a:xfrm>
            <a:off x="3154900" y="2960538"/>
            <a:ext cx="854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90%</a:t>
            </a:r>
            <a:endParaRPr sz="1900"/>
          </a:p>
        </p:txBody>
      </p:sp>
      <p:sp>
        <p:nvSpPr>
          <p:cNvPr id="645" name="Google Shape;645;p39"/>
          <p:cNvSpPr/>
          <p:nvPr/>
        </p:nvSpPr>
        <p:spPr>
          <a:xfrm>
            <a:off x="713225" y="1951263"/>
            <a:ext cx="854400" cy="8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46" name="Google Shape;646;p39"/>
          <p:cNvSpPr/>
          <p:nvPr/>
        </p:nvSpPr>
        <p:spPr>
          <a:xfrm>
            <a:off x="713225" y="3398509"/>
            <a:ext cx="854400" cy="88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47" name="Google Shape;647;p39"/>
          <p:cNvSpPr/>
          <p:nvPr/>
        </p:nvSpPr>
        <p:spPr>
          <a:xfrm>
            <a:off x="3154900" y="1951263"/>
            <a:ext cx="8544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48" name="Google Shape;648;p39"/>
          <p:cNvSpPr/>
          <p:nvPr/>
        </p:nvSpPr>
        <p:spPr>
          <a:xfrm>
            <a:off x="3154900" y="3398509"/>
            <a:ext cx="8544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DA7937-5BED-AC8C-661D-C924F685A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0"/>
          <p:cNvSpPr/>
          <p:nvPr/>
        </p:nvSpPr>
        <p:spPr>
          <a:xfrm>
            <a:off x="1387649" y="2932750"/>
            <a:ext cx="358847" cy="358847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0"/>
          <p:cNvSpPr txBox="1">
            <a:spLocks noGrp="1"/>
          </p:cNvSpPr>
          <p:nvPr>
            <p:ph type="title"/>
          </p:nvPr>
        </p:nvSpPr>
        <p:spPr>
          <a:xfrm>
            <a:off x="713257" y="594025"/>
            <a:ext cx="37404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655" name="Google Shape;655;p40"/>
          <p:cNvSpPr txBox="1">
            <a:spLocks noGrp="1"/>
          </p:cNvSpPr>
          <p:nvPr>
            <p:ph type="subTitle" idx="1"/>
          </p:nvPr>
        </p:nvSpPr>
        <p:spPr>
          <a:xfrm>
            <a:off x="713225" y="1743075"/>
            <a:ext cx="3740400" cy="9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400" dirty="0">
                <a:latin typeface="Arimo Medium"/>
                <a:ea typeface="Arimo Medium"/>
                <a:cs typeface="Arimo Medium"/>
                <a:sym typeface="Arimo Medium"/>
              </a:rPr>
              <a:t>Do you have any questions?</a:t>
            </a:r>
            <a:endParaRPr sz="1400" dirty="0">
              <a:latin typeface="Arimo Medium"/>
              <a:ea typeface="Arimo Medium"/>
              <a:cs typeface="Arimo Medium"/>
              <a:sym typeface="Arim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Alijasim@gmail.com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07729004459</a:t>
            </a:r>
            <a:endParaRPr dirty="0"/>
          </a:p>
        </p:txBody>
      </p:sp>
      <p:grpSp>
        <p:nvGrpSpPr>
          <p:cNvPr id="657" name="Google Shape;657;p40"/>
          <p:cNvGrpSpPr/>
          <p:nvPr/>
        </p:nvGrpSpPr>
        <p:grpSpPr>
          <a:xfrm>
            <a:off x="1475889" y="3048072"/>
            <a:ext cx="182361" cy="128215"/>
            <a:chOff x="3386036" y="1746339"/>
            <a:chExt cx="397907" cy="279762"/>
          </a:xfrm>
        </p:grpSpPr>
        <p:sp>
          <p:nvSpPr>
            <p:cNvPr id="658" name="Google Shape;658;p40"/>
            <p:cNvSpPr/>
            <p:nvPr/>
          </p:nvSpPr>
          <p:spPr>
            <a:xfrm>
              <a:off x="3561652" y="1848954"/>
              <a:ext cx="59646" cy="74506"/>
            </a:xfrm>
            <a:custGeom>
              <a:avLst/>
              <a:gdLst/>
              <a:ahLst/>
              <a:cxnLst/>
              <a:rect l="l" t="t" r="r" b="b"/>
              <a:pathLst>
                <a:path w="2858" h="3570" extrusionOk="0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3386036" y="1746339"/>
              <a:ext cx="397907" cy="27976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0" name="Google Shape;660;p40"/>
          <p:cNvSpPr/>
          <p:nvPr/>
        </p:nvSpPr>
        <p:spPr>
          <a:xfrm>
            <a:off x="796312" y="2932750"/>
            <a:ext cx="358847" cy="358847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1" name="Google Shape;661;p40"/>
          <p:cNvGrpSpPr/>
          <p:nvPr/>
        </p:nvGrpSpPr>
        <p:grpSpPr>
          <a:xfrm>
            <a:off x="884560" y="3021004"/>
            <a:ext cx="182361" cy="182351"/>
            <a:chOff x="266768" y="1721375"/>
            <a:chExt cx="397907" cy="397887"/>
          </a:xfrm>
        </p:grpSpPr>
        <p:sp>
          <p:nvSpPr>
            <p:cNvPr id="662" name="Google Shape;662;p40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40"/>
          <p:cNvSpPr/>
          <p:nvPr/>
        </p:nvSpPr>
        <p:spPr>
          <a:xfrm>
            <a:off x="2067237" y="2932750"/>
            <a:ext cx="358847" cy="358847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40"/>
          <p:cNvGrpSpPr/>
          <p:nvPr/>
        </p:nvGrpSpPr>
        <p:grpSpPr>
          <a:xfrm>
            <a:off x="2155477" y="3021004"/>
            <a:ext cx="182342" cy="182351"/>
            <a:chOff x="864491" y="1723250"/>
            <a:chExt cx="397866" cy="397887"/>
          </a:xfrm>
        </p:grpSpPr>
        <p:sp>
          <p:nvSpPr>
            <p:cNvPr id="666" name="Google Shape;666;p40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40"/>
          <p:cNvGrpSpPr/>
          <p:nvPr/>
        </p:nvGrpSpPr>
        <p:grpSpPr>
          <a:xfrm>
            <a:off x="5825525" y="907400"/>
            <a:ext cx="1770469" cy="3328705"/>
            <a:chOff x="5686050" y="907400"/>
            <a:chExt cx="1770469" cy="3328705"/>
          </a:xfrm>
        </p:grpSpPr>
        <p:sp>
          <p:nvSpPr>
            <p:cNvPr id="670" name="Google Shape;670;p40"/>
            <p:cNvSpPr/>
            <p:nvPr/>
          </p:nvSpPr>
          <p:spPr>
            <a:xfrm rot="5400000">
              <a:off x="5662499" y="1191216"/>
              <a:ext cx="1163541" cy="595910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 rot="5400000">
              <a:off x="6308569" y="1908935"/>
              <a:ext cx="1179483" cy="595910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 rot="5400000">
              <a:off x="5662499" y="2630689"/>
              <a:ext cx="1163541" cy="595910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 rot="5400000">
              <a:off x="6308569" y="3348409"/>
              <a:ext cx="1179483" cy="595910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6835674" y="1896488"/>
              <a:ext cx="620845" cy="620788"/>
            </a:xfrm>
            <a:custGeom>
              <a:avLst/>
              <a:gdLst/>
              <a:ahLst/>
              <a:cxnLst/>
              <a:rect l="l" t="t" r="r" b="b"/>
              <a:pathLst>
                <a:path w="4578" h="4578" extrusionOk="0">
                  <a:moveTo>
                    <a:pt x="2289" y="1"/>
                  </a:moveTo>
                  <a:cubicBezTo>
                    <a:pt x="1026" y="1"/>
                    <a:pt x="1" y="1024"/>
                    <a:pt x="1" y="2289"/>
                  </a:cubicBezTo>
                  <a:cubicBezTo>
                    <a:pt x="1" y="3553"/>
                    <a:pt x="1026" y="4577"/>
                    <a:pt x="2289" y="4577"/>
                  </a:cubicBezTo>
                  <a:cubicBezTo>
                    <a:pt x="3552" y="4577"/>
                    <a:pt x="4577" y="3553"/>
                    <a:pt x="4577" y="2289"/>
                  </a:cubicBezTo>
                  <a:cubicBezTo>
                    <a:pt x="4577" y="1024"/>
                    <a:pt x="3552" y="1"/>
                    <a:pt x="2289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6835674" y="3335967"/>
              <a:ext cx="620845" cy="620788"/>
            </a:xfrm>
            <a:custGeom>
              <a:avLst/>
              <a:gdLst/>
              <a:ahLst/>
              <a:cxnLst/>
              <a:rect l="l" t="t" r="r" b="b"/>
              <a:pathLst>
                <a:path w="4578" h="4578" extrusionOk="0">
                  <a:moveTo>
                    <a:pt x="2289" y="1"/>
                  </a:moveTo>
                  <a:cubicBezTo>
                    <a:pt x="1026" y="1"/>
                    <a:pt x="1" y="1024"/>
                    <a:pt x="1" y="2289"/>
                  </a:cubicBezTo>
                  <a:cubicBezTo>
                    <a:pt x="1" y="3553"/>
                    <a:pt x="1026" y="4577"/>
                    <a:pt x="2289" y="4577"/>
                  </a:cubicBezTo>
                  <a:cubicBezTo>
                    <a:pt x="3552" y="4577"/>
                    <a:pt x="4577" y="3553"/>
                    <a:pt x="4577" y="2289"/>
                  </a:cubicBezTo>
                  <a:cubicBezTo>
                    <a:pt x="4577" y="1024"/>
                    <a:pt x="3552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5686050" y="1178761"/>
              <a:ext cx="620845" cy="620788"/>
            </a:xfrm>
            <a:custGeom>
              <a:avLst/>
              <a:gdLst/>
              <a:ahLst/>
              <a:cxnLst/>
              <a:rect l="l" t="t" r="r" b="b"/>
              <a:pathLst>
                <a:path w="4578" h="4578" extrusionOk="0">
                  <a:moveTo>
                    <a:pt x="2289" y="1"/>
                  </a:moveTo>
                  <a:cubicBezTo>
                    <a:pt x="1026" y="1"/>
                    <a:pt x="1" y="1024"/>
                    <a:pt x="1" y="2289"/>
                  </a:cubicBezTo>
                  <a:cubicBezTo>
                    <a:pt x="1" y="3553"/>
                    <a:pt x="1026" y="4577"/>
                    <a:pt x="2289" y="4577"/>
                  </a:cubicBezTo>
                  <a:cubicBezTo>
                    <a:pt x="3552" y="4577"/>
                    <a:pt x="4577" y="3553"/>
                    <a:pt x="4577" y="2289"/>
                  </a:cubicBezTo>
                  <a:cubicBezTo>
                    <a:pt x="4577" y="1024"/>
                    <a:pt x="3552" y="1"/>
                    <a:pt x="2289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5686050" y="2618253"/>
              <a:ext cx="620845" cy="620788"/>
            </a:xfrm>
            <a:custGeom>
              <a:avLst/>
              <a:gdLst/>
              <a:ahLst/>
              <a:cxnLst/>
              <a:rect l="l" t="t" r="r" b="b"/>
              <a:pathLst>
                <a:path w="4578" h="4578" extrusionOk="0">
                  <a:moveTo>
                    <a:pt x="2289" y="1"/>
                  </a:moveTo>
                  <a:cubicBezTo>
                    <a:pt x="1026" y="1"/>
                    <a:pt x="1" y="1024"/>
                    <a:pt x="1" y="2289"/>
                  </a:cubicBezTo>
                  <a:cubicBezTo>
                    <a:pt x="1" y="3553"/>
                    <a:pt x="1026" y="4577"/>
                    <a:pt x="2289" y="4577"/>
                  </a:cubicBezTo>
                  <a:cubicBezTo>
                    <a:pt x="3552" y="4577"/>
                    <a:pt x="4577" y="3553"/>
                    <a:pt x="4577" y="2289"/>
                  </a:cubicBezTo>
                  <a:cubicBezTo>
                    <a:pt x="4577" y="1024"/>
                    <a:pt x="3552" y="1"/>
                    <a:pt x="2289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78" name="Google Shape;678;p40"/>
          <p:cNvCxnSpPr/>
          <p:nvPr/>
        </p:nvCxnSpPr>
        <p:spPr>
          <a:xfrm>
            <a:off x="796300" y="3563114"/>
            <a:ext cx="3848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8CA285F1-E863-5DED-0FD2-3026ED1FE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385044-F1A7-549E-0A23-BE88995B3F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3225" y="3841474"/>
            <a:ext cx="3992953" cy="4373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684" name="Google Shape;684;p41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85" name="Google Shape;685;p41"/>
          <p:cNvGrpSpPr/>
          <p:nvPr/>
        </p:nvGrpSpPr>
        <p:grpSpPr>
          <a:xfrm>
            <a:off x="940084" y="2033720"/>
            <a:ext cx="937015" cy="933000"/>
            <a:chOff x="710475" y="2571750"/>
            <a:chExt cx="937015" cy="933000"/>
          </a:xfrm>
        </p:grpSpPr>
        <p:sp>
          <p:nvSpPr>
            <p:cNvPr id="686" name="Google Shape;686;p41"/>
            <p:cNvSpPr/>
            <p:nvPr/>
          </p:nvSpPr>
          <p:spPr>
            <a:xfrm>
              <a:off x="714490" y="2571750"/>
              <a:ext cx="933000" cy="93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710475" y="2571750"/>
              <a:ext cx="526800" cy="526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688" name="Google Shape;688;p41"/>
          <p:cNvGrpSpPr/>
          <p:nvPr/>
        </p:nvGrpSpPr>
        <p:grpSpPr>
          <a:xfrm>
            <a:off x="7270384" y="2033720"/>
            <a:ext cx="933000" cy="933000"/>
            <a:chOff x="1906750" y="2571750"/>
            <a:chExt cx="933000" cy="933000"/>
          </a:xfrm>
        </p:grpSpPr>
        <p:sp>
          <p:nvSpPr>
            <p:cNvPr id="689" name="Google Shape;689;p41"/>
            <p:cNvSpPr/>
            <p:nvPr/>
          </p:nvSpPr>
          <p:spPr>
            <a:xfrm>
              <a:off x="1906750" y="2571750"/>
              <a:ext cx="466500" cy="466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1906750" y="3038250"/>
              <a:ext cx="466500" cy="466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2373250" y="2571750"/>
              <a:ext cx="466500" cy="466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2373250" y="3038250"/>
              <a:ext cx="466500" cy="4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693" name="Google Shape;693;p41"/>
          <p:cNvGrpSpPr/>
          <p:nvPr/>
        </p:nvGrpSpPr>
        <p:grpSpPr>
          <a:xfrm>
            <a:off x="940071" y="3340310"/>
            <a:ext cx="1672477" cy="932996"/>
            <a:chOff x="940063" y="3336288"/>
            <a:chExt cx="1679700" cy="937025"/>
          </a:xfrm>
        </p:grpSpPr>
        <p:cxnSp>
          <p:nvCxnSpPr>
            <p:cNvPr id="694" name="Google Shape;694;p41"/>
            <p:cNvCxnSpPr/>
            <p:nvPr/>
          </p:nvCxnSpPr>
          <p:spPr>
            <a:xfrm rot="10800000">
              <a:off x="1092463" y="4273313"/>
              <a:ext cx="1451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695" name="Google Shape;695;p41"/>
            <p:cNvCxnSpPr/>
            <p:nvPr/>
          </p:nvCxnSpPr>
          <p:spPr>
            <a:xfrm rot="10800000">
              <a:off x="1168663" y="4156184"/>
              <a:ext cx="1451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696" name="Google Shape;696;p41"/>
            <p:cNvCxnSpPr/>
            <p:nvPr/>
          </p:nvCxnSpPr>
          <p:spPr>
            <a:xfrm rot="10800000">
              <a:off x="1092463" y="4039056"/>
              <a:ext cx="1451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697" name="Google Shape;697;p41"/>
            <p:cNvCxnSpPr/>
            <p:nvPr/>
          </p:nvCxnSpPr>
          <p:spPr>
            <a:xfrm rot="10800000">
              <a:off x="1016263" y="3921928"/>
              <a:ext cx="1451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698" name="Google Shape;698;p41"/>
            <p:cNvCxnSpPr/>
            <p:nvPr/>
          </p:nvCxnSpPr>
          <p:spPr>
            <a:xfrm rot="10800000">
              <a:off x="940063" y="3804800"/>
              <a:ext cx="1451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699" name="Google Shape;699;p41"/>
            <p:cNvCxnSpPr/>
            <p:nvPr/>
          </p:nvCxnSpPr>
          <p:spPr>
            <a:xfrm rot="10800000">
              <a:off x="1016263" y="3687672"/>
              <a:ext cx="1451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700" name="Google Shape;700;p41"/>
            <p:cNvCxnSpPr/>
            <p:nvPr/>
          </p:nvCxnSpPr>
          <p:spPr>
            <a:xfrm rot="10800000">
              <a:off x="1092463" y="3570544"/>
              <a:ext cx="1451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701" name="Google Shape;701;p41"/>
            <p:cNvCxnSpPr/>
            <p:nvPr/>
          </p:nvCxnSpPr>
          <p:spPr>
            <a:xfrm rot="10800000">
              <a:off x="1092463" y="3336288"/>
              <a:ext cx="1451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702" name="Google Shape;702;p41"/>
            <p:cNvCxnSpPr/>
            <p:nvPr/>
          </p:nvCxnSpPr>
          <p:spPr>
            <a:xfrm rot="10800000">
              <a:off x="1168663" y="3453416"/>
              <a:ext cx="1451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03" name="Google Shape;703;p41"/>
          <p:cNvGrpSpPr/>
          <p:nvPr/>
        </p:nvGrpSpPr>
        <p:grpSpPr>
          <a:xfrm>
            <a:off x="5658834" y="3340321"/>
            <a:ext cx="504136" cy="933007"/>
            <a:chOff x="3739025" y="3245375"/>
            <a:chExt cx="615400" cy="1138925"/>
          </a:xfrm>
        </p:grpSpPr>
        <p:sp>
          <p:nvSpPr>
            <p:cNvPr id="704" name="Google Shape;704;p41"/>
            <p:cNvSpPr/>
            <p:nvPr/>
          </p:nvSpPr>
          <p:spPr>
            <a:xfrm>
              <a:off x="4206225" y="3245375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3739025" y="3493056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4206225" y="3740738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3739025" y="3988419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4206225" y="4236100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cxnSp>
          <p:nvCxnSpPr>
            <p:cNvPr id="709" name="Google Shape;709;p41"/>
            <p:cNvCxnSpPr>
              <a:stCxn id="704" idx="4"/>
              <a:endCxn id="705" idx="0"/>
            </p:cNvCxnSpPr>
            <p:nvPr/>
          </p:nvCxnSpPr>
          <p:spPr>
            <a:xfrm flipH="1">
              <a:off x="3813225" y="3393575"/>
              <a:ext cx="467100" cy="99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41"/>
            <p:cNvCxnSpPr>
              <a:stCxn id="705" idx="4"/>
              <a:endCxn id="706" idx="0"/>
            </p:cNvCxnSpPr>
            <p:nvPr/>
          </p:nvCxnSpPr>
          <p:spPr>
            <a:xfrm>
              <a:off x="3813125" y="3641256"/>
              <a:ext cx="467100" cy="99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41"/>
            <p:cNvCxnSpPr>
              <a:stCxn id="706" idx="4"/>
              <a:endCxn id="707" idx="0"/>
            </p:cNvCxnSpPr>
            <p:nvPr/>
          </p:nvCxnSpPr>
          <p:spPr>
            <a:xfrm flipH="1">
              <a:off x="3813225" y="3888938"/>
              <a:ext cx="467100" cy="99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41"/>
            <p:cNvCxnSpPr>
              <a:stCxn id="707" idx="4"/>
              <a:endCxn id="708" idx="0"/>
            </p:cNvCxnSpPr>
            <p:nvPr/>
          </p:nvCxnSpPr>
          <p:spPr>
            <a:xfrm>
              <a:off x="3813125" y="4136619"/>
              <a:ext cx="467100" cy="99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3" name="Google Shape;713;p41"/>
          <p:cNvGrpSpPr/>
          <p:nvPr/>
        </p:nvGrpSpPr>
        <p:grpSpPr>
          <a:xfrm>
            <a:off x="3669191" y="3340300"/>
            <a:ext cx="933000" cy="933000"/>
            <a:chOff x="3268475" y="3340300"/>
            <a:chExt cx="933000" cy="933000"/>
          </a:xfrm>
        </p:grpSpPr>
        <p:sp>
          <p:nvSpPr>
            <p:cNvPr id="714" name="Google Shape;714;p41"/>
            <p:cNvSpPr/>
            <p:nvPr/>
          </p:nvSpPr>
          <p:spPr>
            <a:xfrm>
              <a:off x="3268475" y="3340300"/>
              <a:ext cx="933000" cy="933000"/>
            </a:xfrm>
            <a:prstGeom prst="plus">
              <a:avLst>
                <a:gd name="adj" fmla="val 3802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3354409" y="3426150"/>
              <a:ext cx="384300" cy="384300"/>
            </a:xfrm>
            <a:prstGeom prst="pie">
              <a:avLst>
                <a:gd name="adj1" fmla="val 10786469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16" name="Google Shape;716;p41"/>
            <p:cNvSpPr/>
            <p:nvPr/>
          </p:nvSpPr>
          <p:spPr>
            <a:xfrm flipH="1">
              <a:off x="3731609" y="3426150"/>
              <a:ext cx="384300" cy="384300"/>
            </a:xfrm>
            <a:prstGeom prst="pie">
              <a:avLst>
                <a:gd name="adj1" fmla="val 10786469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17" name="Google Shape;717;p41"/>
            <p:cNvSpPr/>
            <p:nvPr/>
          </p:nvSpPr>
          <p:spPr>
            <a:xfrm rot="10800000" flipH="1">
              <a:off x="3354409" y="3802175"/>
              <a:ext cx="384300" cy="384300"/>
            </a:xfrm>
            <a:prstGeom prst="pie">
              <a:avLst>
                <a:gd name="adj1" fmla="val 10786469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18" name="Google Shape;718;p41"/>
            <p:cNvSpPr/>
            <p:nvPr/>
          </p:nvSpPr>
          <p:spPr>
            <a:xfrm rot="10800000">
              <a:off x="3731609" y="3802175"/>
              <a:ext cx="384300" cy="384300"/>
            </a:xfrm>
            <a:prstGeom prst="pie">
              <a:avLst>
                <a:gd name="adj1" fmla="val 10786469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719" name="Google Shape;719;p41"/>
          <p:cNvGrpSpPr/>
          <p:nvPr/>
        </p:nvGrpSpPr>
        <p:grpSpPr>
          <a:xfrm>
            <a:off x="7219598" y="3273397"/>
            <a:ext cx="993000" cy="999903"/>
            <a:chOff x="7219598" y="3273397"/>
            <a:chExt cx="993000" cy="999903"/>
          </a:xfrm>
        </p:grpSpPr>
        <p:sp>
          <p:nvSpPr>
            <p:cNvPr id="720" name="Google Shape;720;p41"/>
            <p:cNvSpPr/>
            <p:nvPr/>
          </p:nvSpPr>
          <p:spPr>
            <a:xfrm>
              <a:off x="7219613" y="3340300"/>
              <a:ext cx="933000" cy="933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pic>
          <p:nvPicPr>
            <p:cNvPr id="721" name="Google Shape;721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7665455" y="3118382"/>
              <a:ext cx="101285" cy="13030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2" name="Google Shape;722;p41"/>
          <p:cNvGrpSpPr/>
          <p:nvPr/>
        </p:nvGrpSpPr>
        <p:grpSpPr>
          <a:xfrm>
            <a:off x="2612550" y="2033725"/>
            <a:ext cx="876950" cy="932988"/>
            <a:chOff x="2612550" y="2033725"/>
            <a:chExt cx="876950" cy="932988"/>
          </a:xfrm>
        </p:grpSpPr>
        <p:grpSp>
          <p:nvGrpSpPr>
            <p:cNvPr id="723" name="Google Shape;723;p41"/>
            <p:cNvGrpSpPr/>
            <p:nvPr/>
          </p:nvGrpSpPr>
          <p:grpSpPr>
            <a:xfrm>
              <a:off x="2612550" y="2033725"/>
              <a:ext cx="552900" cy="932988"/>
              <a:chOff x="1975300" y="2033725"/>
              <a:chExt cx="552900" cy="932988"/>
            </a:xfrm>
          </p:grpSpPr>
          <p:sp>
            <p:nvSpPr>
              <p:cNvPr id="724" name="Google Shape;724;p41"/>
              <p:cNvSpPr/>
              <p:nvPr/>
            </p:nvSpPr>
            <p:spPr>
              <a:xfrm>
                <a:off x="1975300" y="2033725"/>
                <a:ext cx="552900" cy="552900"/>
              </a:xfrm>
              <a:prstGeom prst="donu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725" name="Google Shape;725;p41"/>
              <p:cNvSpPr/>
              <p:nvPr/>
            </p:nvSpPr>
            <p:spPr>
              <a:xfrm>
                <a:off x="1975300" y="2128747"/>
                <a:ext cx="552900" cy="552900"/>
              </a:xfrm>
              <a:prstGeom prst="donu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726" name="Google Shape;726;p41"/>
              <p:cNvSpPr/>
              <p:nvPr/>
            </p:nvSpPr>
            <p:spPr>
              <a:xfrm>
                <a:off x="1975300" y="2223769"/>
                <a:ext cx="552900" cy="552900"/>
              </a:xfrm>
              <a:prstGeom prst="donu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727" name="Google Shape;727;p41"/>
              <p:cNvSpPr/>
              <p:nvPr/>
            </p:nvSpPr>
            <p:spPr>
              <a:xfrm>
                <a:off x="1975300" y="2318791"/>
                <a:ext cx="552900" cy="552900"/>
              </a:xfrm>
              <a:prstGeom prst="donu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728" name="Google Shape;728;p41"/>
              <p:cNvSpPr/>
              <p:nvPr/>
            </p:nvSpPr>
            <p:spPr>
              <a:xfrm>
                <a:off x="1975300" y="2413813"/>
                <a:ext cx="552900" cy="552900"/>
              </a:xfrm>
              <a:prstGeom prst="donu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729" name="Google Shape;729;p41"/>
            <p:cNvGrpSpPr/>
            <p:nvPr/>
          </p:nvGrpSpPr>
          <p:grpSpPr>
            <a:xfrm>
              <a:off x="2936600" y="2033725"/>
              <a:ext cx="552900" cy="932988"/>
              <a:chOff x="1975300" y="2033725"/>
              <a:chExt cx="552900" cy="932988"/>
            </a:xfrm>
          </p:grpSpPr>
          <p:sp>
            <p:nvSpPr>
              <p:cNvPr id="730" name="Google Shape;730;p41"/>
              <p:cNvSpPr/>
              <p:nvPr/>
            </p:nvSpPr>
            <p:spPr>
              <a:xfrm>
                <a:off x="1975300" y="2033725"/>
                <a:ext cx="552900" cy="552900"/>
              </a:xfrm>
              <a:prstGeom prst="donu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731" name="Google Shape;731;p41"/>
              <p:cNvSpPr/>
              <p:nvPr/>
            </p:nvSpPr>
            <p:spPr>
              <a:xfrm>
                <a:off x="1975300" y="2128747"/>
                <a:ext cx="552900" cy="552900"/>
              </a:xfrm>
              <a:prstGeom prst="donu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732" name="Google Shape;732;p41"/>
              <p:cNvSpPr/>
              <p:nvPr/>
            </p:nvSpPr>
            <p:spPr>
              <a:xfrm>
                <a:off x="1975300" y="2223769"/>
                <a:ext cx="552900" cy="552900"/>
              </a:xfrm>
              <a:prstGeom prst="donu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733" name="Google Shape;733;p41"/>
              <p:cNvSpPr/>
              <p:nvPr/>
            </p:nvSpPr>
            <p:spPr>
              <a:xfrm>
                <a:off x="1975300" y="2318791"/>
                <a:ext cx="552900" cy="552900"/>
              </a:xfrm>
              <a:prstGeom prst="donu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734" name="Google Shape;734;p41"/>
              <p:cNvSpPr/>
              <p:nvPr/>
            </p:nvSpPr>
            <p:spPr>
              <a:xfrm>
                <a:off x="1975300" y="2413813"/>
                <a:ext cx="552900" cy="552900"/>
              </a:xfrm>
              <a:prstGeom prst="donu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grpSp>
        <p:nvGrpSpPr>
          <p:cNvPr id="735" name="Google Shape;735;p41"/>
          <p:cNvGrpSpPr/>
          <p:nvPr/>
        </p:nvGrpSpPr>
        <p:grpSpPr>
          <a:xfrm>
            <a:off x="4423824" y="2152675"/>
            <a:ext cx="2027861" cy="695100"/>
            <a:chOff x="3475611" y="1457575"/>
            <a:chExt cx="2027861" cy="695100"/>
          </a:xfrm>
        </p:grpSpPr>
        <p:sp>
          <p:nvSpPr>
            <p:cNvPr id="736" name="Google Shape;736;p41"/>
            <p:cNvSpPr/>
            <p:nvPr/>
          </p:nvSpPr>
          <p:spPr>
            <a:xfrm>
              <a:off x="3669200" y="1457575"/>
              <a:ext cx="1643400" cy="695100"/>
            </a:xfrm>
            <a:prstGeom prst="frame">
              <a:avLst>
                <a:gd name="adj1" fmla="val 1211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3475611" y="1608325"/>
              <a:ext cx="393600" cy="3936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5109872" y="1608325"/>
              <a:ext cx="393600" cy="3936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B49DBBDE-45F3-945C-B74A-2FC68DC39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4"/>
          <p:cNvSpPr/>
          <p:nvPr/>
        </p:nvSpPr>
        <p:spPr>
          <a:xfrm>
            <a:off x="2583563" y="2947175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213B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4"/>
          <p:cNvSpPr/>
          <p:nvPr/>
        </p:nvSpPr>
        <p:spPr>
          <a:xfrm>
            <a:off x="3645382" y="2947175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FDF7E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44"/>
          <p:cNvSpPr/>
          <p:nvPr/>
        </p:nvSpPr>
        <p:spPr>
          <a:xfrm>
            <a:off x="4707202" y="2947175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D2E0E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4"/>
          <p:cNvSpPr txBox="1"/>
          <p:nvPr/>
        </p:nvSpPr>
        <p:spPr>
          <a:xfrm>
            <a:off x="2583563" y="310422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#213b55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760" name="Google Shape;760;p44"/>
          <p:cNvSpPr txBox="1"/>
          <p:nvPr/>
        </p:nvSpPr>
        <p:spPr>
          <a:xfrm>
            <a:off x="3645388" y="310422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#fdf7ee</a:t>
            </a:r>
            <a:endParaRPr sz="1000"/>
          </a:p>
        </p:txBody>
      </p:sp>
      <p:sp>
        <p:nvSpPr>
          <p:cNvPr id="761" name="Google Shape;761;p44"/>
          <p:cNvSpPr txBox="1"/>
          <p:nvPr/>
        </p:nvSpPr>
        <p:spPr>
          <a:xfrm>
            <a:off x="4707213" y="310422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#d2e0ed</a:t>
            </a:r>
            <a:endParaRPr sz="1000"/>
          </a:p>
        </p:txBody>
      </p:sp>
      <p:sp>
        <p:nvSpPr>
          <p:cNvPr id="762" name="Google Shape;762;p44"/>
          <p:cNvSpPr/>
          <p:nvPr/>
        </p:nvSpPr>
        <p:spPr>
          <a:xfrm>
            <a:off x="5769038" y="2947175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697DA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4"/>
          <p:cNvSpPr txBox="1"/>
          <p:nvPr/>
        </p:nvSpPr>
        <p:spPr>
          <a:xfrm>
            <a:off x="5769038" y="310422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#697dad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764" name="Google Shape;764;p44"/>
          <p:cNvSpPr/>
          <p:nvPr/>
        </p:nvSpPr>
        <p:spPr>
          <a:xfrm>
            <a:off x="3645388" y="3878275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70949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4"/>
          <p:cNvSpPr/>
          <p:nvPr/>
        </p:nvSpPr>
        <p:spPr>
          <a:xfrm>
            <a:off x="4707207" y="3878275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44"/>
          <p:cNvSpPr/>
          <p:nvPr/>
        </p:nvSpPr>
        <p:spPr>
          <a:xfrm>
            <a:off x="5769027" y="3878275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DB959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44"/>
          <p:cNvSpPr txBox="1"/>
          <p:nvPr/>
        </p:nvSpPr>
        <p:spPr>
          <a:xfrm>
            <a:off x="3645388" y="403532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#709493</a:t>
            </a:r>
            <a:endParaRPr sz="1000"/>
          </a:p>
        </p:txBody>
      </p:sp>
      <p:sp>
        <p:nvSpPr>
          <p:cNvPr id="768" name="Google Shape;768;p44"/>
          <p:cNvSpPr txBox="1"/>
          <p:nvPr/>
        </p:nvSpPr>
        <p:spPr>
          <a:xfrm>
            <a:off x="4707213" y="403532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#f4cccc</a:t>
            </a:r>
            <a:endParaRPr sz="1000"/>
          </a:p>
        </p:txBody>
      </p:sp>
      <p:sp>
        <p:nvSpPr>
          <p:cNvPr id="769" name="Google Shape;769;p44"/>
          <p:cNvSpPr txBox="1"/>
          <p:nvPr/>
        </p:nvSpPr>
        <p:spPr>
          <a:xfrm>
            <a:off x="5769038" y="403532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#db9595</a:t>
            </a:r>
            <a:endParaRPr sz="1000"/>
          </a:p>
        </p:txBody>
      </p:sp>
      <p:sp>
        <p:nvSpPr>
          <p:cNvPr id="770" name="Google Shape;770;p44"/>
          <p:cNvSpPr/>
          <p:nvPr/>
        </p:nvSpPr>
        <p:spPr>
          <a:xfrm>
            <a:off x="2583563" y="3878275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9EC0B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44"/>
          <p:cNvSpPr txBox="1"/>
          <p:nvPr/>
        </p:nvSpPr>
        <p:spPr>
          <a:xfrm>
            <a:off x="2583563" y="403532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#9ec0be</a:t>
            </a:r>
            <a:endParaRPr sz="1000"/>
          </a:p>
        </p:txBody>
      </p:sp>
      <p:sp>
        <p:nvSpPr>
          <p:cNvPr id="772" name="Google Shape;772;p44"/>
          <p:cNvSpPr txBox="1">
            <a:spLocks noGrp="1"/>
          </p:cNvSpPr>
          <p:nvPr>
            <p:ph type="title"/>
          </p:nvPr>
        </p:nvSpPr>
        <p:spPr>
          <a:xfrm>
            <a:off x="723450" y="511025"/>
            <a:ext cx="7697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Colors used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</a:t>
            </a:r>
            <a:endParaRPr dirty="0"/>
          </a:p>
        </p:txBody>
      </p:sp>
      <p:sp>
        <p:nvSpPr>
          <p:cNvPr id="268" name="Google Shape;268;p27"/>
          <p:cNvSpPr txBox="1">
            <a:spLocks noGrp="1"/>
          </p:cNvSpPr>
          <p:nvPr>
            <p:ph type="body" idx="1"/>
          </p:nvPr>
        </p:nvSpPr>
        <p:spPr>
          <a:xfrm>
            <a:off x="720000" y="1106175"/>
            <a:ext cx="7704000" cy="3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69" name="Google Shape;269;p27"/>
          <p:cNvGraphicFramePr/>
          <p:nvPr>
            <p:extLst>
              <p:ext uri="{D42A27DB-BD31-4B8C-83A1-F6EECF244321}">
                <p14:modId xmlns:p14="http://schemas.microsoft.com/office/powerpoint/2010/main" val="3780420486"/>
              </p:ext>
            </p:extLst>
          </p:nvPr>
        </p:nvGraphicFramePr>
        <p:xfrm>
          <a:off x="720000" y="1637973"/>
          <a:ext cx="7704000" cy="2169150"/>
        </p:xfrm>
        <a:graphic>
          <a:graphicData uri="http://schemas.openxmlformats.org/drawingml/2006/table">
            <a:tbl>
              <a:tblPr>
                <a:noFill/>
                <a:tableStyleId>{46303028-21B9-44C9-8196-BB7414E9AFCD}</a:tableStyleId>
              </a:tblPr>
              <a:tblGrid>
                <a:gridCol w="261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Amiko"/>
                        <a:ea typeface="Amiko"/>
                        <a:cs typeface="Amiko"/>
                        <a:sym typeface="Amik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Amiko"/>
                        <a:ea typeface="Amiko"/>
                        <a:cs typeface="Amiko"/>
                        <a:sym typeface="Amik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Amiko"/>
                        <a:ea typeface="Amiko"/>
                        <a:cs typeface="Amiko"/>
                        <a:sym typeface="Amik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Amiko"/>
                        <a:ea typeface="Amiko"/>
                        <a:cs typeface="Amiko"/>
                        <a:sym typeface="Amik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Amiko"/>
                        <a:ea typeface="Amiko"/>
                        <a:cs typeface="Amiko"/>
                        <a:sym typeface="Amik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Amiko"/>
                        <a:ea typeface="Amiko"/>
                        <a:cs typeface="Amiko"/>
                        <a:sym typeface="Amik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0" name="Google Shape;270;p27"/>
          <p:cNvSpPr txBox="1"/>
          <p:nvPr/>
        </p:nvSpPr>
        <p:spPr>
          <a:xfrm>
            <a:off x="710472" y="4133675"/>
            <a:ext cx="38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M</a:t>
            </a:r>
            <a:r>
              <a:rPr lang="en" sz="1000" dirty="0">
                <a:solidFill>
                  <a:schemeClr val="dk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ore info</a:t>
            </a:r>
            <a:endParaRPr sz="10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1" name="Google Shape;271;p27"/>
          <p:cNvSpPr txBox="1"/>
          <p:nvPr/>
        </p:nvSpPr>
        <p:spPr>
          <a:xfrm>
            <a:off x="4572000" y="4133675"/>
            <a:ext cx="38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More info</a:t>
            </a:r>
            <a:endParaRPr lang="en-US" sz="10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DB5AC5-93A8-4248-AD4D-9314DEDE1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28"/>
          <p:cNvSpPr txBox="1">
            <a:spLocks noGrp="1"/>
          </p:cNvSpPr>
          <p:nvPr>
            <p:ph type="title" idx="4294967295"/>
          </p:nvPr>
        </p:nvSpPr>
        <p:spPr>
          <a:xfrm>
            <a:off x="6859182" y="1258525"/>
            <a:ext cx="15735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278" name="Google Shape;278;p28"/>
          <p:cNvSpPr txBox="1">
            <a:spLocks noGrp="1"/>
          </p:cNvSpPr>
          <p:nvPr>
            <p:ph type="subTitle" idx="4294967295"/>
          </p:nvPr>
        </p:nvSpPr>
        <p:spPr>
          <a:xfrm>
            <a:off x="6859175" y="1627525"/>
            <a:ext cx="15735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79" name="Google Shape;279;p28"/>
          <p:cNvSpPr txBox="1">
            <a:spLocks noGrp="1"/>
          </p:cNvSpPr>
          <p:nvPr>
            <p:ph type="title" idx="4294967295"/>
          </p:nvPr>
        </p:nvSpPr>
        <p:spPr>
          <a:xfrm>
            <a:off x="715132" y="1258525"/>
            <a:ext cx="15735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280" name="Google Shape;280;p28"/>
          <p:cNvSpPr txBox="1">
            <a:spLocks noGrp="1"/>
          </p:cNvSpPr>
          <p:nvPr>
            <p:ph type="subTitle" idx="4294967295"/>
          </p:nvPr>
        </p:nvSpPr>
        <p:spPr>
          <a:xfrm>
            <a:off x="715125" y="1627525"/>
            <a:ext cx="15735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28"/>
          <p:cNvSpPr txBox="1">
            <a:spLocks noGrp="1"/>
          </p:cNvSpPr>
          <p:nvPr>
            <p:ph type="title" idx="4294967295"/>
          </p:nvPr>
        </p:nvSpPr>
        <p:spPr>
          <a:xfrm>
            <a:off x="715132" y="3858886"/>
            <a:ext cx="1573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282" name="Google Shape;282;p28"/>
          <p:cNvSpPr txBox="1">
            <a:spLocks noGrp="1"/>
          </p:cNvSpPr>
          <p:nvPr>
            <p:ph type="subTitle" idx="4294967295"/>
          </p:nvPr>
        </p:nvSpPr>
        <p:spPr>
          <a:xfrm>
            <a:off x="715125" y="3095086"/>
            <a:ext cx="1573500" cy="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grpSp>
        <p:nvGrpSpPr>
          <p:cNvPr id="283" name="Google Shape;283;p28"/>
          <p:cNvGrpSpPr/>
          <p:nvPr/>
        </p:nvGrpSpPr>
        <p:grpSpPr>
          <a:xfrm>
            <a:off x="3511178" y="1707864"/>
            <a:ext cx="2149866" cy="2147151"/>
            <a:chOff x="3511178" y="1707864"/>
            <a:chExt cx="2149866" cy="2147151"/>
          </a:xfrm>
        </p:grpSpPr>
        <p:sp>
          <p:nvSpPr>
            <p:cNvPr id="284" name="Google Shape;284;p28"/>
            <p:cNvSpPr/>
            <p:nvPr/>
          </p:nvSpPr>
          <p:spPr>
            <a:xfrm>
              <a:off x="3511751" y="1707864"/>
              <a:ext cx="1308289" cy="1075370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3511178" y="2547245"/>
              <a:ext cx="1075108" cy="130777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4585072" y="1710473"/>
              <a:ext cx="1075118" cy="1296952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4352816" y="2775543"/>
              <a:ext cx="1308227" cy="1075319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8" name="Google Shape;288;p28"/>
          <p:cNvCxnSpPr>
            <a:stCxn id="279" idx="3"/>
          </p:cNvCxnSpPr>
          <p:nvPr/>
        </p:nvCxnSpPr>
        <p:spPr>
          <a:xfrm>
            <a:off x="2288632" y="1481125"/>
            <a:ext cx="1773900" cy="800100"/>
          </a:xfrm>
          <a:prstGeom prst="bentConnector3">
            <a:avLst>
              <a:gd name="adj1" fmla="val 4603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9" name="Google Shape;289;p28"/>
          <p:cNvCxnSpPr>
            <a:stCxn id="277" idx="1"/>
          </p:cNvCxnSpPr>
          <p:nvPr/>
        </p:nvCxnSpPr>
        <p:spPr>
          <a:xfrm flipH="1">
            <a:off x="5171982" y="1481125"/>
            <a:ext cx="1687200" cy="800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90" name="Google Shape;290;p28"/>
          <p:cNvSpPr txBox="1">
            <a:spLocks noGrp="1"/>
          </p:cNvSpPr>
          <p:nvPr>
            <p:ph type="title" idx="4294967295"/>
          </p:nvPr>
        </p:nvSpPr>
        <p:spPr>
          <a:xfrm>
            <a:off x="6859182" y="3858886"/>
            <a:ext cx="1573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291" name="Google Shape;291;p28"/>
          <p:cNvSpPr txBox="1">
            <a:spLocks noGrp="1"/>
          </p:cNvSpPr>
          <p:nvPr>
            <p:ph type="subTitle" idx="4294967295"/>
          </p:nvPr>
        </p:nvSpPr>
        <p:spPr>
          <a:xfrm>
            <a:off x="6859175" y="3095086"/>
            <a:ext cx="1573500" cy="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92" name="Google Shape;292;p28"/>
          <p:cNvCxnSpPr>
            <a:stCxn id="281" idx="3"/>
          </p:cNvCxnSpPr>
          <p:nvPr/>
        </p:nvCxnSpPr>
        <p:spPr>
          <a:xfrm rot="10800000" flipH="1">
            <a:off x="2288632" y="3352786"/>
            <a:ext cx="1773900" cy="728700"/>
          </a:xfrm>
          <a:prstGeom prst="bentConnector3">
            <a:avLst>
              <a:gd name="adj1" fmla="val 4576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3" name="Google Shape;293;p28"/>
          <p:cNvCxnSpPr>
            <a:stCxn id="290" idx="1"/>
          </p:cNvCxnSpPr>
          <p:nvPr/>
        </p:nvCxnSpPr>
        <p:spPr>
          <a:xfrm rot="10800000">
            <a:off x="5171982" y="3309886"/>
            <a:ext cx="1687200" cy="771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4D7014AF-D1B7-A0AD-2DAF-7CEB25D04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9" name="Google Shape;299;p29"/>
          <p:cNvGrpSpPr/>
          <p:nvPr/>
        </p:nvGrpSpPr>
        <p:grpSpPr>
          <a:xfrm>
            <a:off x="1217296" y="2874907"/>
            <a:ext cx="900729" cy="864004"/>
            <a:chOff x="900125" y="1981500"/>
            <a:chExt cx="1001700" cy="788325"/>
          </a:xfrm>
        </p:grpSpPr>
        <p:sp>
          <p:nvSpPr>
            <p:cNvPr id="300" name="Google Shape;300;p29"/>
            <p:cNvSpPr/>
            <p:nvPr/>
          </p:nvSpPr>
          <p:spPr>
            <a:xfrm>
              <a:off x="900125" y="2089425"/>
              <a:ext cx="1001700" cy="68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900125" y="1981500"/>
              <a:ext cx="1001700" cy="104700"/>
            </a:xfrm>
            <a:prstGeom prst="trapezoid">
              <a:avLst>
                <a:gd name="adj" fmla="val 1293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302" name="Google Shape;302;p29"/>
          <p:cNvGrpSpPr/>
          <p:nvPr/>
        </p:nvGrpSpPr>
        <p:grpSpPr>
          <a:xfrm>
            <a:off x="1217316" y="2014395"/>
            <a:ext cx="900729" cy="860552"/>
            <a:chOff x="900125" y="2219325"/>
            <a:chExt cx="1001700" cy="785175"/>
          </a:xfrm>
        </p:grpSpPr>
        <p:sp>
          <p:nvSpPr>
            <p:cNvPr id="303" name="Google Shape;303;p29"/>
            <p:cNvSpPr/>
            <p:nvPr/>
          </p:nvSpPr>
          <p:spPr>
            <a:xfrm>
              <a:off x="900125" y="2324100"/>
              <a:ext cx="1001700" cy="68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900125" y="2219325"/>
              <a:ext cx="1001700" cy="104700"/>
            </a:xfrm>
            <a:prstGeom prst="trapezoid">
              <a:avLst>
                <a:gd name="adj" fmla="val 1293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305" name="Google Shape;305;p29"/>
          <p:cNvGrpSpPr/>
          <p:nvPr/>
        </p:nvGrpSpPr>
        <p:grpSpPr>
          <a:xfrm>
            <a:off x="1217296" y="1153898"/>
            <a:ext cx="900729" cy="860552"/>
            <a:chOff x="900125" y="2219325"/>
            <a:chExt cx="1001700" cy="785175"/>
          </a:xfrm>
        </p:grpSpPr>
        <p:sp>
          <p:nvSpPr>
            <p:cNvPr id="306" name="Google Shape;306;p29"/>
            <p:cNvSpPr/>
            <p:nvPr/>
          </p:nvSpPr>
          <p:spPr>
            <a:xfrm>
              <a:off x="900125" y="2324100"/>
              <a:ext cx="1001700" cy="680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900125" y="2219325"/>
              <a:ext cx="1001700" cy="104700"/>
            </a:xfrm>
            <a:prstGeom prst="trapezoid">
              <a:avLst>
                <a:gd name="adj" fmla="val 12935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308" name="Google Shape;308;p29"/>
          <p:cNvGrpSpPr/>
          <p:nvPr/>
        </p:nvGrpSpPr>
        <p:grpSpPr>
          <a:xfrm>
            <a:off x="1217340" y="3738951"/>
            <a:ext cx="900729" cy="860470"/>
            <a:chOff x="1256175" y="3532350"/>
            <a:chExt cx="1001700" cy="785100"/>
          </a:xfrm>
        </p:grpSpPr>
        <p:sp>
          <p:nvSpPr>
            <p:cNvPr id="309" name="Google Shape;309;p29"/>
            <p:cNvSpPr/>
            <p:nvPr/>
          </p:nvSpPr>
          <p:spPr>
            <a:xfrm>
              <a:off x="1256175" y="3637050"/>
              <a:ext cx="1001700" cy="680400"/>
            </a:xfrm>
            <a:prstGeom prst="rect">
              <a:avLst/>
            </a:prstGeom>
            <a:solidFill>
              <a:srgbClr val="213B55">
                <a:alpha val="18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1256175" y="3532350"/>
              <a:ext cx="1001700" cy="104700"/>
            </a:xfrm>
            <a:prstGeom prst="trapezoid">
              <a:avLst>
                <a:gd name="adj" fmla="val 12935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311" name="Google Shape;311;p29"/>
          <p:cNvSpPr txBox="1">
            <a:spLocks noGrp="1"/>
          </p:cNvSpPr>
          <p:nvPr>
            <p:ph type="title" idx="4294967295"/>
          </p:nvPr>
        </p:nvSpPr>
        <p:spPr>
          <a:xfrm>
            <a:off x="3537664" y="1867450"/>
            <a:ext cx="1245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12" name="Google Shape;312;p29"/>
          <p:cNvSpPr txBox="1">
            <a:spLocks noGrp="1"/>
          </p:cNvSpPr>
          <p:nvPr>
            <p:ph type="subTitle" idx="4294967295"/>
          </p:nvPr>
        </p:nvSpPr>
        <p:spPr>
          <a:xfrm>
            <a:off x="4782714" y="1867287"/>
            <a:ext cx="3143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3" name="Google Shape;313;p29"/>
          <p:cNvSpPr txBox="1">
            <a:spLocks noGrp="1"/>
          </p:cNvSpPr>
          <p:nvPr>
            <p:ph type="title" idx="4294967295"/>
          </p:nvPr>
        </p:nvSpPr>
        <p:spPr>
          <a:xfrm>
            <a:off x="3537664" y="2440025"/>
            <a:ext cx="1245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14" name="Google Shape;314;p29"/>
          <p:cNvSpPr txBox="1">
            <a:spLocks noGrp="1"/>
          </p:cNvSpPr>
          <p:nvPr>
            <p:ph type="subTitle" idx="4294967295"/>
          </p:nvPr>
        </p:nvSpPr>
        <p:spPr>
          <a:xfrm>
            <a:off x="4782714" y="2439862"/>
            <a:ext cx="3143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" name="Google Shape;315;p29"/>
          <p:cNvSpPr txBox="1">
            <a:spLocks noGrp="1"/>
          </p:cNvSpPr>
          <p:nvPr>
            <p:ph type="title" idx="4294967295"/>
          </p:nvPr>
        </p:nvSpPr>
        <p:spPr>
          <a:xfrm>
            <a:off x="3537664" y="3012600"/>
            <a:ext cx="1245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16" name="Google Shape;316;p29"/>
          <p:cNvSpPr txBox="1">
            <a:spLocks noGrp="1"/>
          </p:cNvSpPr>
          <p:nvPr>
            <p:ph type="subTitle" idx="4294967295"/>
          </p:nvPr>
        </p:nvSpPr>
        <p:spPr>
          <a:xfrm>
            <a:off x="4782714" y="3012437"/>
            <a:ext cx="3143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7" name="Google Shape;317;p29"/>
          <p:cNvSpPr txBox="1">
            <a:spLocks noGrp="1"/>
          </p:cNvSpPr>
          <p:nvPr>
            <p:ph type="title" idx="4294967295"/>
          </p:nvPr>
        </p:nvSpPr>
        <p:spPr>
          <a:xfrm>
            <a:off x="3537664" y="3585175"/>
            <a:ext cx="1245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18" name="Google Shape;318;p29"/>
          <p:cNvSpPr txBox="1">
            <a:spLocks noGrp="1"/>
          </p:cNvSpPr>
          <p:nvPr>
            <p:ph type="subTitle" idx="4294967295"/>
          </p:nvPr>
        </p:nvSpPr>
        <p:spPr>
          <a:xfrm>
            <a:off x="4782714" y="3585012"/>
            <a:ext cx="3143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19" name="Google Shape;319;p29"/>
          <p:cNvCxnSpPr>
            <a:stCxn id="306" idx="3"/>
            <a:endCxn id="311" idx="1"/>
          </p:cNvCxnSpPr>
          <p:nvPr/>
        </p:nvCxnSpPr>
        <p:spPr>
          <a:xfrm>
            <a:off x="2118024" y="1641590"/>
            <a:ext cx="1419600" cy="4485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0" name="Google Shape;320;p29"/>
          <p:cNvCxnSpPr>
            <a:stCxn id="303" idx="3"/>
            <a:endCxn id="313" idx="1"/>
          </p:cNvCxnSpPr>
          <p:nvPr/>
        </p:nvCxnSpPr>
        <p:spPr>
          <a:xfrm>
            <a:off x="2118045" y="2502088"/>
            <a:ext cx="1419600" cy="1605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1" name="Google Shape;321;p29"/>
          <p:cNvCxnSpPr>
            <a:stCxn id="300" idx="3"/>
            <a:endCxn id="315" idx="1"/>
          </p:cNvCxnSpPr>
          <p:nvPr/>
        </p:nvCxnSpPr>
        <p:spPr>
          <a:xfrm rot="10800000" flipH="1">
            <a:off x="2118024" y="3235252"/>
            <a:ext cx="1419600" cy="1308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2" name="Google Shape;322;p29"/>
          <p:cNvCxnSpPr>
            <a:stCxn id="309" idx="3"/>
            <a:endCxn id="317" idx="1"/>
          </p:cNvCxnSpPr>
          <p:nvPr/>
        </p:nvCxnSpPr>
        <p:spPr>
          <a:xfrm rot="10800000" flipH="1">
            <a:off x="2118069" y="3807762"/>
            <a:ext cx="1419600" cy="418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23" name="Google Shape;323;p29"/>
          <p:cNvSpPr txBox="1">
            <a:spLocks noGrp="1"/>
          </p:cNvSpPr>
          <p:nvPr>
            <p:ph type="title" idx="4294967295"/>
          </p:nvPr>
        </p:nvSpPr>
        <p:spPr>
          <a:xfrm>
            <a:off x="1391714" y="1422075"/>
            <a:ext cx="489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01</a:t>
            </a:r>
            <a:endParaRPr sz="1900"/>
          </a:p>
        </p:txBody>
      </p:sp>
      <p:sp>
        <p:nvSpPr>
          <p:cNvPr id="324" name="Google Shape;324;p29"/>
          <p:cNvSpPr txBox="1">
            <a:spLocks noGrp="1"/>
          </p:cNvSpPr>
          <p:nvPr>
            <p:ph type="title" idx="4294967295"/>
          </p:nvPr>
        </p:nvSpPr>
        <p:spPr>
          <a:xfrm>
            <a:off x="1391714" y="2312475"/>
            <a:ext cx="489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02</a:t>
            </a:r>
            <a:endParaRPr sz="1900"/>
          </a:p>
        </p:txBody>
      </p:sp>
      <p:sp>
        <p:nvSpPr>
          <p:cNvPr id="325" name="Google Shape;325;p29"/>
          <p:cNvSpPr txBox="1">
            <a:spLocks noGrp="1"/>
          </p:cNvSpPr>
          <p:nvPr>
            <p:ph type="title" idx="4294967295"/>
          </p:nvPr>
        </p:nvSpPr>
        <p:spPr>
          <a:xfrm>
            <a:off x="1391714" y="3139975"/>
            <a:ext cx="489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03</a:t>
            </a:r>
            <a:endParaRPr sz="1900"/>
          </a:p>
        </p:txBody>
      </p:sp>
      <p:sp>
        <p:nvSpPr>
          <p:cNvPr id="326" name="Google Shape;326;p29"/>
          <p:cNvSpPr txBox="1">
            <a:spLocks noGrp="1"/>
          </p:cNvSpPr>
          <p:nvPr>
            <p:ph type="title" idx="4294967295"/>
          </p:nvPr>
        </p:nvSpPr>
        <p:spPr>
          <a:xfrm>
            <a:off x="1391714" y="4030200"/>
            <a:ext cx="489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04</a:t>
            </a:r>
            <a:endParaRPr sz="19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12D830E-4502-C62E-B195-C9D9C3E13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 txBox="1">
            <a:spLocks noGrp="1"/>
          </p:cNvSpPr>
          <p:nvPr>
            <p:ph type="subTitle" idx="4294967295"/>
          </p:nvPr>
        </p:nvSpPr>
        <p:spPr>
          <a:xfrm>
            <a:off x="2642610" y="1386200"/>
            <a:ext cx="1929300" cy="6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32" name="Google Shape;332;p30"/>
          <p:cNvSpPr txBox="1">
            <a:spLocks noGrp="1"/>
          </p:cNvSpPr>
          <p:nvPr>
            <p:ph type="subTitle" idx="4294967295"/>
          </p:nvPr>
        </p:nvSpPr>
        <p:spPr>
          <a:xfrm>
            <a:off x="6501382" y="1386200"/>
            <a:ext cx="1929300" cy="6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33" name="Google Shape;333;p30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p30"/>
          <p:cNvSpPr txBox="1">
            <a:spLocks noGrp="1"/>
          </p:cNvSpPr>
          <p:nvPr>
            <p:ph type="title" idx="4294967295"/>
          </p:nvPr>
        </p:nvSpPr>
        <p:spPr>
          <a:xfrm>
            <a:off x="713224" y="3418700"/>
            <a:ext cx="19293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35" name="Google Shape;335;p30"/>
          <p:cNvSpPr txBox="1">
            <a:spLocks noGrp="1"/>
          </p:cNvSpPr>
          <p:nvPr>
            <p:ph type="subTitle" idx="4294967295"/>
          </p:nvPr>
        </p:nvSpPr>
        <p:spPr>
          <a:xfrm>
            <a:off x="713224" y="3787700"/>
            <a:ext cx="19293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36" name="Google Shape;336;p30"/>
          <p:cNvSpPr/>
          <p:nvPr/>
        </p:nvSpPr>
        <p:spPr>
          <a:xfrm>
            <a:off x="713225" y="2617400"/>
            <a:ext cx="19293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7" name="Google Shape;337;p30"/>
          <p:cNvSpPr txBox="1">
            <a:spLocks noGrp="1"/>
          </p:cNvSpPr>
          <p:nvPr>
            <p:ph type="title" idx="4294967295"/>
          </p:nvPr>
        </p:nvSpPr>
        <p:spPr>
          <a:xfrm>
            <a:off x="2642610" y="1943600"/>
            <a:ext cx="19293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38" name="Google Shape;338;p30"/>
          <p:cNvSpPr/>
          <p:nvPr/>
        </p:nvSpPr>
        <p:spPr>
          <a:xfrm>
            <a:off x="2642615" y="2617400"/>
            <a:ext cx="19293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9" name="Google Shape;339;p30"/>
          <p:cNvSpPr txBox="1">
            <a:spLocks noGrp="1"/>
          </p:cNvSpPr>
          <p:nvPr>
            <p:ph type="title" idx="4294967295"/>
          </p:nvPr>
        </p:nvSpPr>
        <p:spPr>
          <a:xfrm>
            <a:off x="4571996" y="3418700"/>
            <a:ext cx="19293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40" name="Google Shape;340;p30"/>
          <p:cNvSpPr txBox="1">
            <a:spLocks noGrp="1"/>
          </p:cNvSpPr>
          <p:nvPr>
            <p:ph type="subTitle" idx="4294967295"/>
          </p:nvPr>
        </p:nvSpPr>
        <p:spPr>
          <a:xfrm>
            <a:off x="4571996" y="3787700"/>
            <a:ext cx="19293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41" name="Google Shape;341;p30"/>
          <p:cNvSpPr/>
          <p:nvPr/>
        </p:nvSpPr>
        <p:spPr>
          <a:xfrm>
            <a:off x="4572005" y="2617400"/>
            <a:ext cx="1929300" cy="57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42" name="Google Shape;342;p30"/>
          <p:cNvSpPr txBox="1">
            <a:spLocks noGrp="1"/>
          </p:cNvSpPr>
          <p:nvPr>
            <p:ph type="title" idx="4294967295"/>
          </p:nvPr>
        </p:nvSpPr>
        <p:spPr>
          <a:xfrm>
            <a:off x="6501382" y="1943600"/>
            <a:ext cx="19293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43" name="Google Shape;343;p30"/>
          <p:cNvSpPr/>
          <p:nvPr/>
        </p:nvSpPr>
        <p:spPr>
          <a:xfrm>
            <a:off x="6501396" y="2617400"/>
            <a:ext cx="1929300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344" name="Google Shape;344;p30"/>
          <p:cNvCxnSpPr>
            <a:stCxn id="336" idx="2"/>
            <a:endCxn id="334" idx="0"/>
          </p:cNvCxnSpPr>
          <p:nvPr/>
        </p:nvCxnSpPr>
        <p:spPr>
          <a:xfrm rot="-5400000" flipH="1">
            <a:off x="1563875" y="3304100"/>
            <a:ext cx="228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45" name="Google Shape;345;p30"/>
          <p:cNvCxnSpPr>
            <a:stCxn id="341" idx="2"/>
            <a:endCxn id="339" idx="0"/>
          </p:cNvCxnSpPr>
          <p:nvPr/>
        </p:nvCxnSpPr>
        <p:spPr>
          <a:xfrm rot="-5400000" flipH="1">
            <a:off x="5422655" y="3304100"/>
            <a:ext cx="228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46" name="Google Shape;346;p30"/>
          <p:cNvCxnSpPr>
            <a:stCxn id="338" idx="0"/>
            <a:endCxn id="337" idx="2"/>
          </p:cNvCxnSpPr>
          <p:nvPr/>
        </p:nvCxnSpPr>
        <p:spPr>
          <a:xfrm rot="-5400000">
            <a:off x="3493265" y="2502800"/>
            <a:ext cx="228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47" name="Google Shape;347;p30"/>
          <p:cNvCxnSpPr>
            <a:stCxn id="343" idx="0"/>
            <a:endCxn id="342" idx="2"/>
          </p:cNvCxnSpPr>
          <p:nvPr/>
        </p:nvCxnSpPr>
        <p:spPr>
          <a:xfrm rot="-5400000">
            <a:off x="7352046" y="2502800"/>
            <a:ext cx="228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AEC271C7-0810-00A9-66AC-D0D082B13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/>
          <p:nvPr/>
        </p:nvSpPr>
        <p:spPr>
          <a:xfrm>
            <a:off x="741200" y="1770650"/>
            <a:ext cx="1671300" cy="2391300"/>
          </a:xfrm>
          <a:prstGeom prst="roundRect">
            <a:avLst>
              <a:gd name="adj" fmla="val 1173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53" name="Google Shape;353;p31"/>
          <p:cNvSpPr/>
          <p:nvPr/>
        </p:nvSpPr>
        <p:spPr>
          <a:xfrm>
            <a:off x="1070298" y="3959650"/>
            <a:ext cx="1012800" cy="397800"/>
          </a:xfrm>
          <a:prstGeom prst="roundRect">
            <a:avLst>
              <a:gd name="adj" fmla="val 11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54" name="Google Shape;354;p31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5" name="Google Shape;355;p31"/>
          <p:cNvSpPr txBox="1">
            <a:spLocks noGrp="1"/>
          </p:cNvSpPr>
          <p:nvPr>
            <p:ph type="title" idx="4294967295"/>
          </p:nvPr>
        </p:nvSpPr>
        <p:spPr>
          <a:xfrm>
            <a:off x="895707" y="2355950"/>
            <a:ext cx="13620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4294967295"/>
          </p:nvPr>
        </p:nvSpPr>
        <p:spPr>
          <a:xfrm>
            <a:off x="895700" y="2724950"/>
            <a:ext cx="13620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57" name="Google Shape;357;p31"/>
          <p:cNvSpPr/>
          <p:nvPr/>
        </p:nvSpPr>
        <p:spPr>
          <a:xfrm>
            <a:off x="1227938" y="1425425"/>
            <a:ext cx="697800" cy="697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58" name="Google Shape;358;p31"/>
          <p:cNvSpPr txBox="1">
            <a:spLocks noGrp="1"/>
          </p:cNvSpPr>
          <p:nvPr>
            <p:ph type="title" idx="4294967295"/>
          </p:nvPr>
        </p:nvSpPr>
        <p:spPr>
          <a:xfrm>
            <a:off x="1145397" y="3998500"/>
            <a:ext cx="862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25%</a:t>
            </a:r>
            <a:endParaRPr sz="1900"/>
          </a:p>
        </p:txBody>
      </p:sp>
      <p:sp>
        <p:nvSpPr>
          <p:cNvPr id="359" name="Google Shape;359;p31"/>
          <p:cNvSpPr/>
          <p:nvPr/>
        </p:nvSpPr>
        <p:spPr>
          <a:xfrm>
            <a:off x="1290488" y="1487975"/>
            <a:ext cx="572700" cy="572700"/>
          </a:xfrm>
          <a:prstGeom prst="pie">
            <a:avLst>
              <a:gd name="adj1" fmla="val 16182094"/>
              <a:gd name="adj2" fmla="val 2156522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60" name="Google Shape;360;p31"/>
          <p:cNvSpPr/>
          <p:nvPr/>
        </p:nvSpPr>
        <p:spPr>
          <a:xfrm>
            <a:off x="2737975" y="1770800"/>
            <a:ext cx="1671300" cy="2391300"/>
          </a:xfrm>
          <a:prstGeom prst="roundRect">
            <a:avLst>
              <a:gd name="adj" fmla="val 1173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61" name="Google Shape;361;p31"/>
          <p:cNvSpPr/>
          <p:nvPr/>
        </p:nvSpPr>
        <p:spPr>
          <a:xfrm>
            <a:off x="3067073" y="3959650"/>
            <a:ext cx="1012800" cy="397800"/>
          </a:xfrm>
          <a:prstGeom prst="roundRect">
            <a:avLst>
              <a:gd name="adj" fmla="val 11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62" name="Google Shape;362;p31"/>
          <p:cNvSpPr/>
          <p:nvPr/>
        </p:nvSpPr>
        <p:spPr>
          <a:xfrm>
            <a:off x="3224713" y="1425425"/>
            <a:ext cx="697800" cy="697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63" name="Google Shape;363;p31"/>
          <p:cNvSpPr txBox="1">
            <a:spLocks noGrp="1"/>
          </p:cNvSpPr>
          <p:nvPr>
            <p:ph type="title" idx="4294967295"/>
          </p:nvPr>
        </p:nvSpPr>
        <p:spPr>
          <a:xfrm>
            <a:off x="3142172" y="3998500"/>
            <a:ext cx="862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45%</a:t>
            </a:r>
            <a:endParaRPr sz="1900"/>
          </a:p>
        </p:txBody>
      </p:sp>
      <p:sp>
        <p:nvSpPr>
          <p:cNvPr id="364" name="Google Shape;364;p31"/>
          <p:cNvSpPr/>
          <p:nvPr/>
        </p:nvSpPr>
        <p:spPr>
          <a:xfrm>
            <a:off x="3287263" y="1487975"/>
            <a:ext cx="572700" cy="572700"/>
          </a:xfrm>
          <a:prstGeom prst="pie">
            <a:avLst>
              <a:gd name="adj1" fmla="val 16182094"/>
              <a:gd name="adj2" fmla="val 398689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65" name="Google Shape;365;p31"/>
          <p:cNvSpPr/>
          <p:nvPr/>
        </p:nvSpPr>
        <p:spPr>
          <a:xfrm>
            <a:off x="4734750" y="1770800"/>
            <a:ext cx="1671300" cy="2391300"/>
          </a:xfrm>
          <a:prstGeom prst="roundRect">
            <a:avLst>
              <a:gd name="adj" fmla="val 1173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66" name="Google Shape;366;p31"/>
          <p:cNvSpPr/>
          <p:nvPr/>
        </p:nvSpPr>
        <p:spPr>
          <a:xfrm>
            <a:off x="5063848" y="3959650"/>
            <a:ext cx="1012800" cy="397800"/>
          </a:xfrm>
          <a:prstGeom prst="roundRect">
            <a:avLst>
              <a:gd name="adj" fmla="val 11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5221488" y="1425425"/>
            <a:ext cx="697800" cy="697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68" name="Google Shape;368;p31"/>
          <p:cNvSpPr txBox="1">
            <a:spLocks noGrp="1"/>
          </p:cNvSpPr>
          <p:nvPr>
            <p:ph type="title" idx="4294967295"/>
          </p:nvPr>
        </p:nvSpPr>
        <p:spPr>
          <a:xfrm>
            <a:off x="5138947" y="3998500"/>
            <a:ext cx="862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75%</a:t>
            </a:r>
            <a:endParaRPr sz="1900"/>
          </a:p>
        </p:txBody>
      </p:sp>
      <p:sp>
        <p:nvSpPr>
          <p:cNvPr id="369" name="Google Shape;369;p31"/>
          <p:cNvSpPr/>
          <p:nvPr/>
        </p:nvSpPr>
        <p:spPr>
          <a:xfrm>
            <a:off x="5284038" y="1487975"/>
            <a:ext cx="572700" cy="572700"/>
          </a:xfrm>
          <a:prstGeom prst="pie">
            <a:avLst>
              <a:gd name="adj1" fmla="val 16182094"/>
              <a:gd name="adj2" fmla="val 1079311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70" name="Google Shape;370;p31"/>
          <p:cNvSpPr/>
          <p:nvPr/>
        </p:nvSpPr>
        <p:spPr>
          <a:xfrm>
            <a:off x="6731525" y="1770800"/>
            <a:ext cx="1671300" cy="2391300"/>
          </a:xfrm>
          <a:prstGeom prst="roundRect">
            <a:avLst>
              <a:gd name="adj" fmla="val 1173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71" name="Google Shape;371;p31"/>
          <p:cNvSpPr/>
          <p:nvPr/>
        </p:nvSpPr>
        <p:spPr>
          <a:xfrm>
            <a:off x="7060623" y="3959650"/>
            <a:ext cx="1012800" cy="397800"/>
          </a:xfrm>
          <a:prstGeom prst="roundRect">
            <a:avLst>
              <a:gd name="adj" fmla="val 11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72" name="Google Shape;372;p31"/>
          <p:cNvSpPr/>
          <p:nvPr/>
        </p:nvSpPr>
        <p:spPr>
          <a:xfrm>
            <a:off x="7218263" y="1425425"/>
            <a:ext cx="697800" cy="697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73" name="Google Shape;373;p31"/>
          <p:cNvSpPr txBox="1">
            <a:spLocks noGrp="1"/>
          </p:cNvSpPr>
          <p:nvPr>
            <p:ph type="title" idx="4294967295"/>
          </p:nvPr>
        </p:nvSpPr>
        <p:spPr>
          <a:xfrm>
            <a:off x="7135722" y="3998500"/>
            <a:ext cx="862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95%</a:t>
            </a:r>
            <a:endParaRPr sz="1900"/>
          </a:p>
        </p:txBody>
      </p:sp>
      <p:sp>
        <p:nvSpPr>
          <p:cNvPr id="374" name="Google Shape;374;p31"/>
          <p:cNvSpPr/>
          <p:nvPr/>
        </p:nvSpPr>
        <p:spPr>
          <a:xfrm>
            <a:off x="7280813" y="1487975"/>
            <a:ext cx="572700" cy="572700"/>
          </a:xfrm>
          <a:prstGeom prst="pie">
            <a:avLst>
              <a:gd name="adj1" fmla="val 16182094"/>
              <a:gd name="adj2" fmla="val 1474347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75" name="Google Shape;375;p31"/>
          <p:cNvSpPr txBox="1">
            <a:spLocks noGrp="1"/>
          </p:cNvSpPr>
          <p:nvPr>
            <p:ph type="title" idx="4294967295"/>
          </p:nvPr>
        </p:nvSpPr>
        <p:spPr>
          <a:xfrm>
            <a:off x="2892482" y="2355950"/>
            <a:ext cx="13620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76" name="Google Shape;376;p31"/>
          <p:cNvSpPr txBox="1">
            <a:spLocks noGrp="1"/>
          </p:cNvSpPr>
          <p:nvPr>
            <p:ph type="subTitle" idx="4294967295"/>
          </p:nvPr>
        </p:nvSpPr>
        <p:spPr>
          <a:xfrm>
            <a:off x="2892475" y="2724950"/>
            <a:ext cx="13620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77" name="Google Shape;377;p31"/>
          <p:cNvSpPr txBox="1">
            <a:spLocks noGrp="1"/>
          </p:cNvSpPr>
          <p:nvPr>
            <p:ph type="title" idx="4294967295"/>
          </p:nvPr>
        </p:nvSpPr>
        <p:spPr>
          <a:xfrm>
            <a:off x="4889407" y="2355950"/>
            <a:ext cx="13620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78" name="Google Shape;378;p31"/>
          <p:cNvSpPr txBox="1">
            <a:spLocks noGrp="1"/>
          </p:cNvSpPr>
          <p:nvPr>
            <p:ph type="subTitle" idx="4294967295"/>
          </p:nvPr>
        </p:nvSpPr>
        <p:spPr>
          <a:xfrm>
            <a:off x="4889400" y="2724950"/>
            <a:ext cx="13620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79" name="Google Shape;379;p31"/>
          <p:cNvSpPr txBox="1">
            <a:spLocks noGrp="1"/>
          </p:cNvSpPr>
          <p:nvPr>
            <p:ph type="title" idx="4294967295"/>
          </p:nvPr>
        </p:nvSpPr>
        <p:spPr>
          <a:xfrm>
            <a:off x="6886332" y="2355950"/>
            <a:ext cx="13620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80" name="Google Shape;380;p31"/>
          <p:cNvSpPr txBox="1">
            <a:spLocks noGrp="1"/>
          </p:cNvSpPr>
          <p:nvPr>
            <p:ph type="subTitle" idx="4294967295"/>
          </p:nvPr>
        </p:nvSpPr>
        <p:spPr>
          <a:xfrm>
            <a:off x="6886325" y="2724950"/>
            <a:ext cx="13620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D10882-B2F4-C2BE-DD08-527323345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6" name="Google Shape;386;p32"/>
          <p:cNvGrpSpPr/>
          <p:nvPr/>
        </p:nvGrpSpPr>
        <p:grpSpPr>
          <a:xfrm>
            <a:off x="1038990" y="1496911"/>
            <a:ext cx="2775610" cy="2899682"/>
            <a:chOff x="1038990" y="1496911"/>
            <a:chExt cx="2775610" cy="2899682"/>
          </a:xfrm>
        </p:grpSpPr>
        <p:sp>
          <p:nvSpPr>
            <p:cNvPr id="387" name="Google Shape;387;p32"/>
            <p:cNvSpPr/>
            <p:nvPr/>
          </p:nvSpPr>
          <p:spPr>
            <a:xfrm>
              <a:off x="1396247" y="2112347"/>
              <a:ext cx="1811933" cy="1815441"/>
            </a:xfrm>
            <a:custGeom>
              <a:avLst/>
              <a:gdLst/>
              <a:ahLst/>
              <a:cxnLst/>
              <a:rect l="l" t="t" r="r" b="b"/>
              <a:pathLst>
                <a:path w="14835" h="14820" extrusionOk="0">
                  <a:moveTo>
                    <a:pt x="7417" y="0"/>
                  </a:moveTo>
                  <a:cubicBezTo>
                    <a:pt x="3338" y="0"/>
                    <a:pt x="23" y="3300"/>
                    <a:pt x="9" y="7382"/>
                  </a:cubicBezTo>
                  <a:cubicBezTo>
                    <a:pt x="1" y="9347"/>
                    <a:pt x="774" y="11235"/>
                    <a:pt x="2160" y="12630"/>
                  </a:cubicBezTo>
                  <a:cubicBezTo>
                    <a:pt x="3543" y="14025"/>
                    <a:pt x="5425" y="14811"/>
                    <a:pt x="7391" y="14819"/>
                  </a:cubicBezTo>
                  <a:cubicBezTo>
                    <a:pt x="7399" y="14819"/>
                    <a:pt x="7407" y="14819"/>
                    <a:pt x="7415" y="14819"/>
                  </a:cubicBezTo>
                  <a:cubicBezTo>
                    <a:pt x="9371" y="14819"/>
                    <a:pt x="11248" y="14046"/>
                    <a:pt x="12637" y="12668"/>
                  </a:cubicBezTo>
                  <a:cubicBezTo>
                    <a:pt x="14032" y="11283"/>
                    <a:pt x="14820" y="9402"/>
                    <a:pt x="14826" y="7437"/>
                  </a:cubicBezTo>
                  <a:cubicBezTo>
                    <a:pt x="14834" y="5472"/>
                    <a:pt x="14061" y="3584"/>
                    <a:pt x="12675" y="2189"/>
                  </a:cubicBezTo>
                  <a:cubicBezTo>
                    <a:pt x="11292" y="795"/>
                    <a:pt x="9410" y="8"/>
                    <a:pt x="7444" y="0"/>
                  </a:cubicBezTo>
                  <a:cubicBezTo>
                    <a:pt x="7435" y="0"/>
                    <a:pt x="7426" y="0"/>
                    <a:pt x="7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2482796" y="1496911"/>
              <a:ext cx="1331804" cy="1410948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1038990" y="3140975"/>
              <a:ext cx="1132962" cy="1144512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2171940" y="3140975"/>
              <a:ext cx="1193787" cy="1255619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1163938" y="1882416"/>
              <a:ext cx="1008013" cy="1025442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1679365" y="2396546"/>
              <a:ext cx="1245706" cy="1246928"/>
            </a:xfrm>
            <a:custGeom>
              <a:avLst/>
              <a:gdLst/>
              <a:ahLst/>
              <a:cxnLst/>
              <a:rect l="l" t="t" r="r" b="b"/>
              <a:pathLst>
                <a:path w="10199" h="10179" extrusionOk="0">
                  <a:moveTo>
                    <a:pt x="5097" y="1"/>
                  </a:moveTo>
                  <a:cubicBezTo>
                    <a:pt x="2296" y="1"/>
                    <a:pt x="21" y="2267"/>
                    <a:pt x="10" y="5070"/>
                  </a:cubicBezTo>
                  <a:cubicBezTo>
                    <a:pt x="0" y="7882"/>
                    <a:pt x="2271" y="10169"/>
                    <a:pt x="5081" y="10179"/>
                  </a:cubicBezTo>
                  <a:cubicBezTo>
                    <a:pt x="5088" y="10179"/>
                    <a:pt x="5095" y="10179"/>
                    <a:pt x="5102" y="10179"/>
                  </a:cubicBezTo>
                  <a:cubicBezTo>
                    <a:pt x="7903" y="10179"/>
                    <a:pt x="10178" y="7912"/>
                    <a:pt x="10189" y="5109"/>
                  </a:cubicBezTo>
                  <a:cubicBezTo>
                    <a:pt x="10199" y="2297"/>
                    <a:pt x="7928" y="10"/>
                    <a:pt x="5118" y="1"/>
                  </a:cubicBezTo>
                  <a:cubicBezTo>
                    <a:pt x="5111" y="1"/>
                    <a:pt x="5104" y="1"/>
                    <a:pt x="5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2"/>
          <p:cNvSpPr txBox="1">
            <a:spLocks noGrp="1"/>
          </p:cNvSpPr>
          <p:nvPr>
            <p:ph type="title" idx="4294967295"/>
          </p:nvPr>
        </p:nvSpPr>
        <p:spPr>
          <a:xfrm>
            <a:off x="4567390" y="1627725"/>
            <a:ext cx="13620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94" name="Google Shape;394;p32"/>
          <p:cNvSpPr txBox="1">
            <a:spLocks noGrp="1"/>
          </p:cNvSpPr>
          <p:nvPr>
            <p:ph type="subTitle" idx="4294967295"/>
          </p:nvPr>
        </p:nvSpPr>
        <p:spPr>
          <a:xfrm>
            <a:off x="4567383" y="1996725"/>
            <a:ext cx="13620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95" name="Google Shape;395;p32"/>
          <p:cNvSpPr txBox="1">
            <a:spLocks noGrp="1"/>
          </p:cNvSpPr>
          <p:nvPr>
            <p:ph type="title" idx="4294967295"/>
          </p:nvPr>
        </p:nvSpPr>
        <p:spPr>
          <a:xfrm>
            <a:off x="6738140" y="1627725"/>
            <a:ext cx="13620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96" name="Google Shape;396;p32"/>
          <p:cNvSpPr txBox="1">
            <a:spLocks noGrp="1"/>
          </p:cNvSpPr>
          <p:nvPr>
            <p:ph type="subTitle" idx="4294967295"/>
          </p:nvPr>
        </p:nvSpPr>
        <p:spPr>
          <a:xfrm>
            <a:off x="6738133" y="1996725"/>
            <a:ext cx="13620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97" name="Google Shape;397;p32"/>
          <p:cNvSpPr txBox="1">
            <a:spLocks noGrp="1"/>
          </p:cNvSpPr>
          <p:nvPr>
            <p:ph type="title" idx="4294967295"/>
          </p:nvPr>
        </p:nvSpPr>
        <p:spPr>
          <a:xfrm>
            <a:off x="4567390" y="3045050"/>
            <a:ext cx="13620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98" name="Google Shape;398;p32"/>
          <p:cNvSpPr txBox="1">
            <a:spLocks noGrp="1"/>
          </p:cNvSpPr>
          <p:nvPr>
            <p:ph type="subTitle" idx="4294967295"/>
          </p:nvPr>
        </p:nvSpPr>
        <p:spPr>
          <a:xfrm>
            <a:off x="4567383" y="3414050"/>
            <a:ext cx="13620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sz="1200" dirty="0"/>
          </a:p>
        </p:txBody>
      </p:sp>
      <p:sp>
        <p:nvSpPr>
          <p:cNvPr id="399" name="Google Shape;399;p32"/>
          <p:cNvSpPr txBox="1">
            <a:spLocks noGrp="1"/>
          </p:cNvSpPr>
          <p:nvPr>
            <p:ph type="title" idx="4294967295"/>
          </p:nvPr>
        </p:nvSpPr>
        <p:spPr>
          <a:xfrm>
            <a:off x="6738290" y="3045050"/>
            <a:ext cx="13620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400" name="Google Shape;400;p32"/>
          <p:cNvSpPr txBox="1">
            <a:spLocks noGrp="1"/>
          </p:cNvSpPr>
          <p:nvPr>
            <p:ph type="subTitle" idx="4294967295"/>
          </p:nvPr>
        </p:nvSpPr>
        <p:spPr>
          <a:xfrm>
            <a:off x="6738283" y="3414050"/>
            <a:ext cx="13620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401" name="Google Shape;401;p32"/>
          <p:cNvSpPr/>
          <p:nvPr/>
        </p:nvSpPr>
        <p:spPr>
          <a:xfrm>
            <a:off x="4349590" y="1739555"/>
            <a:ext cx="217776" cy="221559"/>
          </a:xfrm>
          <a:custGeom>
            <a:avLst/>
            <a:gdLst/>
            <a:ahLst/>
            <a:cxnLst/>
            <a:rect l="l" t="t" r="r" b="b"/>
            <a:pathLst>
              <a:path w="8253" h="8371" extrusionOk="0">
                <a:moveTo>
                  <a:pt x="8252" y="1"/>
                </a:moveTo>
                <a:cubicBezTo>
                  <a:pt x="3865" y="441"/>
                  <a:pt x="383" y="3959"/>
                  <a:pt x="1" y="8371"/>
                </a:cubicBezTo>
                <a:lnTo>
                  <a:pt x="8252" y="8371"/>
                </a:lnTo>
                <a:lnTo>
                  <a:pt x="825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2"/>
          <p:cNvSpPr/>
          <p:nvPr/>
        </p:nvSpPr>
        <p:spPr>
          <a:xfrm>
            <a:off x="6520340" y="1739555"/>
            <a:ext cx="217776" cy="221559"/>
          </a:xfrm>
          <a:custGeom>
            <a:avLst/>
            <a:gdLst/>
            <a:ahLst/>
            <a:cxnLst/>
            <a:rect l="l" t="t" r="r" b="b"/>
            <a:pathLst>
              <a:path w="8253" h="8371" extrusionOk="0">
                <a:moveTo>
                  <a:pt x="8252" y="1"/>
                </a:moveTo>
                <a:cubicBezTo>
                  <a:pt x="3865" y="441"/>
                  <a:pt x="383" y="3959"/>
                  <a:pt x="1" y="8371"/>
                </a:cubicBezTo>
                <a:lnTo>
                  <a:pt x="8252" y="8371"/>
                </a:lnTo>
                <a:lnTo>
                  <a:pt x="82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2"/>
          <p:cNvSpPr/>
          <p:nvPr/>
        </p:nvSpPr>
        <p:spPr>
          <a:xfrm>
            <a:off x="4349590" y="3156880"/>
            <a:ext cx="217776" cy="221559"/>
          </a:xfrm>
          <a:custGeom>
            <a:avLst/>
            <a:gdLst/>
            <a:ahLst/>
            <a:cxnLst/>
            <a:rect l="l" t="t" r="r" b="b"/>
            <a:pathLst>
              <a:path w="8253" h="8371" extrusionOk="0">
                <a:moveTo>
                  <a:pt x="8252" y="1"/>
                </a:moveTo>
                <a:cubicBezTo>
                  <a:pt x="3865" y="441"/>
                  <a:pt x="383" y="3959"/>
                  <a:pt x="1" y="8371"/>
                </a:cubicBezTo>
                <a:lnTo>
                  <a:pt x="8252" y="8371"/>
                </a:lnTo>
                <a:lnTo>
                  <a:pt x="825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2"/>
          <p:cNvSpPr/>
          <p:nvPr/>
        </p:nvSpPr>
        <p:spPr>
          <a:xfrm>
            <a:off x="6520340" y="3156880"/>
            <a:ext cx="217776" cy="221559"/>
          </a:xfrm>
          <a:custGeom>
            <a:avLst/>
            <a:gdLst/>
            <a:ahLst/>
            <a:cxnLst/>
            <a:rect l="l" t="t" r="r" b="b"/>
            <a:pathLst>
              <a:path w="8253" h="8371" extrusionOk="0">
                <a:moveTo>
                  <a:pt x="8252" y="1"/>
                </a:moveTo>
                <a:cubicBezTo>
                  <a:pt x="3865" y="441"/>
                  <a:pt x="383" y="3959"/>
                  <a:pt x="1" y="8371"/>
                </a:cubicBezTo>
                <a:lnTo>
                  <a:pt x="8252" y="8371"/>
                </a:lnTo>
                <a:lnTo>
                  <a:pt x="825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32"/>
          <p:cNvGrpSpPr/>
          <p:nvPr/>
        </p:nvGrpSpPr>
        <p:grpSpPr>
          <a:xfrm>
            <a:off x="2105367" y="2824204"/>
            <a:ext cx="393692" cy="391611"/>
            <a:chOff x="-24353075" y="3891250"/>
            <a:chExt cx="293800" cy="292225"/>
          </a:xfrm>
        </p:grpSpPr>
        <p:sp>
          <p:nvSpPr>
            <p:cNvPr id="406" name="Google Shape;406;p32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5AF95B10-F695-3A4E-9AFD-25FB3313E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3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4508808" y="2302769"/>
            <a:ext cx="1770840" cy="1045117"/>
            <a:chOff x="4508808" y="2302769"/>
            <a:chExt cx="1770840" cy="1045117"/>
          </a:xfrm>
        </p:grpSpPr>
        <p:grpSp>
          <p:nvGrpSpPr>
            <p:cNvPr id="414" name="Google Shape;414;p33"/>
            <p:cNvGrpSpPr/>
            <p:nvPr/>
          </p:nvGrpSpPr>
          <p:grpSpPr>
            <a:xfrm>
              <a:off x="4508808" y="2302769"/>
              <a:ext cx="1770840" cy="1045117"/>
              <a:chOff x="5938695" y="3176919"/>
              <a:chExt cx="685761" cy="404739"/>
            </a:xfrm>
          </p:grpSpPr>
          <p:sp>
            <p:nvSpPr>
              <p:cNvPr id="415" name="Google Shape;415;p33"/>
              <p:cNvSpPr/>
              <p:nvPr/>
            </p:nvSpPr>
            <p:spPr>
              <a:xfrm>
                <a:off x="5938695" y="3176919"/>
                <a:ext cx="404679" cy="404739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9651" extrusionOk="0">
                    <a:moveTo>
                      <a:pt x="4922" y="1"/>
                    </a:moveTo>
                    <a:cubicBezTo>
                      <a:pt x="4890" y="1"/>
                      <a:pt x="4858" y="2"/>
                      <a:pt x="4826" y="2"/>
                    </a:cubicBezTo>
                    <a:lnTo>
                      <a:pt x="4826" y="1251"/>
                    </a:lnTo>
                    <a:cubicBezTo>
                      <a:pt x="4858" y="1251"/>
                      <a:pt x="4890" y="1251"/>
                      <a:pt x="4922" y="1253"/>
                    </a:cubicBezTo>
                    <a:lnTo>
                      <a:pt x="4925" y="1253"/>
                    </a:lnTo>
                    <a:cubicBezTo>
                      <a:pt x="6858" y="1309"/>
                      <a:pt x="8395" y="2891"/>
                      <a:pt x="8395" y="4825"/>
                    </a:cubicBezTo>
                    <a:cubicBezTo>
                      <a:pt x="8395" y="4845"/>
                      <a:pt x="8393" y="4864"/>
                      <a:pt x="8393" y="4883"/>
                    </a:cubicBezTo>
                    <a:cubicBezTo>
                      <a:pt x="8361" y="6814"/>
                      <a:pt x="6800" y="8371"/>
                      <a:pt x="4869" y="8396"/>
                    </a:cubicBezTo>
                    <a:cubicBezTo>
                      <a:pt x="4853" y="8397"/>
                      <a:pt x="4837" y="8397"/>
                      <a:pt x="4820" y="8397"/>
                    </a:cubicBezTo>
                    <a:cubicBezTo>
                      <a:pt x="2911" y="8397"/>
                      <a:pt x="1336" y="6893"/>
                      <a:pt x="1253" y="4979"/>
                    </a:cubicBezTo>
                    <a:lnTo>
                      <a:pt x="1253" y="4971"/>
                    </a:lnTo>
                    <a:cubicBezTo>
                      <a:pt x="1251" y="4942"/>
                      <a:pt x="1251" y="4912"/>
                      <a:pt x="1251" y="4883"/>
                    </a:cubicBezTo>
                    <a:lnTo>
                      <a:pt x="2" y="4883"/>
                    </a:lnTo>
                    <a:cubicBezTo>
                      <a:pt x="2" y="4913"/>
                      <a:pt x="2" y="4944"/>
                      <a:pt x="1" y="4976"/>
                    </a:cubicBezTo>
                    <a:lnTo>
                      <a:pt x="1" y="4979"/>
                    </a:lnTo>
                    <a:cubicBezTo>
                      <a:pt x="23" y="5762"/>
                      <a:pt x="238" y="6528"/>
                      <a:pt x="627" y="7208"/>
                    </a:cubicBezTo>
                    <a:cubicBezTo>
                      <a:pt x="1484" y="8717"/>
                      <a:pt x="3085" y="9650"/>
                      <a:pt x="4822" y="9650"/>
                    </a:cubicBezTo>
                    <a:cubicBezTo>
                      <a:pt x="7468" y="9650"/>
                      <a:pt x="9614" y="7520"/>
                      <a:pt x="9646" y="4883"/>
                    </a:cubicBezTo>
                    <a:cubicBezTo>
                      <a:pt x="9646" y="4864"/>
                      <a:pt x="9647" y="4845"/>
                      <a:pt x="9647" y="4825"/>
                    </a:cubicBezTo>
                    <a:cubicBezTo>
                      <a:pt x="9649" y="3088"/>
                      <a:pt x="8714" y="1483"/>
                      <a:pt x="7200" y="628"/>
                    </a:cubicBezTo>
                    <a:cubicBezTo>
                      <a:pt x="6746" y="369"/>
                      <a:pt x="6251" y="186"/>
                      <a:pt x="5737" y="87"/>
                    </a:cubicBezTo>
                    <a:cubicBezTo>
                      <a:pt x="5468" y="36"/>
                      <a:pt x="5195" y="7"/>
                      <a:pt x="49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3"/>
              <p:cNvSpPr/>
              <p:nvPr/>
            </p:nvSpPr>
            <p:spPr>
              <a:xfrm>
                <a:off x="6256893" y="3285705"/>
                <a:ext cx="367562" cy="187754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4477" extrusionOk="0">
                    <a:moveTo>
                      <a:pt x="6645" y="1"/>
                    </a:moveTo>
                    <a:cubicBezTo>
                      <a:pt x="6644" y="1"/>
                      <a:pt x="6643" y="1"/>
                      <a:pt x="6642" y="1"/>
                    </a:cubicBezTo>
                    <a:lnTo>
                      <a:pt x="14" y="1"/>
                    </a:lnTo>
                    <a:cubicBezTo>
                      <a:pt x="1061" y="1309"/>
                      <a:pt x="1055" y="3173"/>
                      <a:pt x="1" y="4476"/>
                    </a:cubicBezTo>
                    <a:lnTo>
                      <a:pt x="6642" y="4476"/>
                    </a:lnTo>
                    <a:cubicBezTo>
                      <a:pt x="7814" y="4476"/>
                      <a:pt x="8763" y="3527"/>
                      <a:pt x="8763" y="2355"/>
                    </a:cubicBezTo>
                    <a:lnTo>
                      <a:pt x="8763" y="2121"/>
                    </a:lnTo>
                    <a:cubicBezTo>
                      <a:pt x="8762" y="950"/>
                      <a:pt x="7814" y="1"/>
                      <a:pt x="6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7" name="Google Shape;417;p33"/>
            <p:cNvSpPr/>
            <p:nvPr/>
          </p:nvSpPr>
          <p:spPr>
            <a:xfrm>
              <a:off x="4781147" y="2575443"/>
              <a:ext cx="495678" cy="495763"/>
            </a:xfrm>
            <a:custGeom>
              <a:avLst/>
              <a:gdLst/>
              <a:ahLst/>
              <a:cxnLst/>
              <a:rect l="l" t="t" r="r" b="b"/>
              <a:pathLst>
                <a:path w="4577" h="4578" extrusionOk="0">
                  <a:moveTo>
                    <a:pt x="2288" y="1"/>
                  </a:moveTo>
                  <a:cubicBezTo>
                    <a:pt x="1025" y="1"/>
                    <a:pt x="0" y="1024"/>
                    <a:pt x="0" y="2289"/>
                  </a:cubicBezTo>
                  <a:cubicBezTo>
                    <a:pt x="0" y="3553"/>
                    <a:pt x="1025" y="4577"/>
                    <a:pt x="2288" y="4577"/>
                  </a:cubicBezTo>
                  <a:cubicBezTo>
                    <a:pt x="3552" y="4577"/>
                    <a:pt x="4577" y="3553"/>
                    <a:pt x="4577" y="2289"/>
                  </a:cubicBezTo>
                  <a:cubicBezTo>
                    <a:pt x="4577" y="1024"/>
                    <a:pt x="3552" y="1"/>
                    <a:pt x="2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33"/>
          <p:cNvGrpSpPr/>
          <p:nvPr/>
        </p:nvGrpSpPr>
        <p:grpSpPr>
          <a:xfrm>
            <a:off x="2873019" y="2302552"/>
            <a:ext cx="1771382" cy="1044900"/>
            <a:chOff x="2873019" y="2302552"/>
            <a:chExt cx="1771382" cy="1044900"/>
          </a:xfrm>
        </p:grpSpPr>
        <p:grpSp>
          <p:nvGrpSpPr>
            <p:cNvPr id="419" name="Google Shape;419;p33"/>
            <p:cNvGrpSpPr/>
            <p:nvPr/>
          </p:nvGrpSpPr>
          <p:grpSpPr>
            <a:xfrm>
              <a:off x="2873019" y="2302552"/>
              <a:ext cx="1771382" cy="1044900"/>
              <a:chOff x="5305233" y="3176835"/>
              <a:chExt cx="685971" cy="404655"/>
            </a:xfrm>
          </p:grpSpPr>
          <p:sp>
            <p:nvSpPr>
              <p:cNvPr id="420" name="Google Shape;420;p33"/>
              <p:cNvSpPr/>
              <p:nvPr/>
            </p:nvSpPr>
            <p:spPr>
              <a:xfrm>
                <a:off x="5586650" y="3176835"/>
                <a:ext cx="404553" cy="404655"/>
              </a:xfrm>
              <a:custGeom>
                <a:avLst/>
                <a:gdLst/>
                <a:ahLst/>
                <a:cxnLst/>
                <a:rect l="l" t="t" r="r" b="b"/>
                <a:pathLst>
                  <a:path w="9646" h="9649" extrusionOk="0">
                    <a:moveTo>
                      <a:pt x="4824" y="1"/>
                    </a:moveTo>
                    <a:cubicBezTo>
                      <a:pt x="2159" y="1"/>
                      <a:pt x="1" y="2161"/>
                      <a:pt x="1" y="4826"/>
                    </a:cubicBezTo>
                    <a:lnTo>
                      <a:pt x="1" y="4883"/>
                    </a:lnTo>
                    <a:cubicBezTo>
                      <a:pt x="31" y="7486"/>
                      <a:pt x="2121" y="9594"/>
                      <a:pt x="4724" y="9647"/>
                    </a:cubicBezTo>
                    <a:cubicBezTo>
                      <a:pt x="4756" y="9647"/>
                      <a:pt x="4790" y="9649"/>
                      <a:pt x="4824" y="9649"/>
                    </a:cubicBezTo>
                    <a:lnTo>
                      <a:pt x="4829" y="9649"/>
                    </a:lnTo>
                    <a:cubicBezTo>
                      <a:pt x="4861" y="9649"/>
                      <a:pt x="4893" y="9649"/>
                      <a:pt x="4925" y="9647"/>
                    </a:cubicBezTo>
                    <a:cubicBezTo>
                      <a:pt x="5725" y="9633"/>
                      <a:pt x="6508" y="9417"/>
                      <a:pt x="7205" y="9021"/>
                    </a:cubicBezTo>
                    <a:cubicBezTo>
                      <a:pt x="6508" y="8626"/>
                      <a:pt x="5725" y="8411"/>
                      <a:pt x="4925" y="8395"/>
                    </a:cubicBezTo>
                    <a:cubicBezTo>
                      <a:pt x="4893" y="8397"/>
                      <a:pt x="4861" y="8397"/>
                      <a:pt x="4829" y="8397"/>
                    </a:cubicBezTo>
                    <a:lnTo>
                      <a:pt x="4824" y="8397"/>
                    </a:lnTo>
                    <a:cubicBezTo>
                      <a:pt x="4790" y="8397"/>
                      <a:pt x="4756" y="8397"/>
                      <a:pt x="4724" y="8395"/>
                    </a:cubicBezTo>
                    <a:cubicBezTo>
                      <a:pt x="2817" y="8344"/>
                      <a:pt x="1283" y="6795"/>
                      <a:pt x="1253" y="4883"/>
                    </a:cubicBezTo>
                    <a:cubicBezTo>
                      <a:pt x="1253" y="4863"/>
                      <a:pt x="1251" y="4843"/>
                      <a:pt x="1251" y="4824"/>
                    </a:cubicBezTo>
                    <a:cubicBezTo>
                      <a:pt x="1251" y="2851"/>
                      <a:pt x="2851" y="1252"/>
                      <a:pt x="4824" y="1252"/>
                    </a:cubicBezTo>
                    <a:cubicBezTo>
                      <a:pt x="6745" y="1252"/>
                      <a:pt x="8313" y="2768"/>
                      <a:pt x="8393" y="4670"/>
                    </a:cubicBezTo>
                    <a:lnTo>
                      <a:pt x="8393" y="4674"/>
                    </a:lnTo>
                    <a:cubicBezTo>
                      <a:pt x="8396" y="4723"/>
                      <a:pt x="8396" y="4774"/>
                      <a:pt x="8396" y="4824"/>
                    </a:cubicBezTo>
                    <a:cubicBezTo>
                      <a:pt x="8396" y="4845"/>
                      <a:pt x="8396" y="4863"/>
                      <a:pt x="8396" y="4883"/>
                    </a:cubicBezTo>
                    <a:lnTo>
                      <a:pt x="9644" y="4883"/>
                    </a:lnTo>
                    <a:cubicBezTo>
                      <a:pt x="9644" y="4863"/>
                      <a:pt x="9642" y="4843"/>
                      <a:pt x="9642" y="4824"/>
                    </a:cubicBezTo>
                    <a:cubicBezTo>
                      <a:pt x="9644" y="4778"/>
                      <a:pt x="9644" y="4728"/>
                      <a:pt x="9645" y="4680"/>
                    </a:cubicBezTo>
                    <a:lnTo>
                      <a:pt x="9645" y="4672"/>
                    </a:lnTo>
                    <a:cubicBezTo>
                      <a:pt x="9623" y="3889"/>
                      <a:pt x="9407" y="3124"/>
                      <a:pt x="9019" y="2443"/>
                    </a:cubicBezTo>
                    <a:cubicBezTo>
                      <a:pt x="8163" y="933"/>
                      <a:pt x="6560" y="1"/>
                      <a:pt x="48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3"/>
              <p:cNvSpPr/>
              <p:nvPr/>
            </p:nvSpPr>
            <p:spPr>
              <a:xfrm>
                <a:off x="5305233" y="3285914"/>
                <a:ext cx="367352" cy="1877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4478" extrusionOk="0">
                    <a:moveTo>
                      <a:pt x="2123" y="0"/>
                    </a:moveTo>
                    <a:cubicBezTo>
                      <a:pt x="951" y="0"/>
                      <a:pt x="1" y="950"/>
                      <a:pt x="1" y="2122"/>
                    </a:cubicBezTo>
                    <a:lnTo>
                      <a:pt x="1" y="2356"/>
                    </a:lnTo>
                    <a:cubicBezTo>
                      <a:pt x="1" y="3528"/>
                      <a:pt x="951" y="4478"/>
                      <a:pt x="2123" y="4478"/>
                    </a:cubicBezTo>
                    <a:lnTo>
                      <a:pt x="8759" y="4478"/>
                    </a:lnTo>
                    <a:cubicBezTo>
                      <a:pt x="7702" y="3176"/>
                      <a:pt x="7694" y="1314"/>
                      <a:pt x="8739" y="2"/>
                    </a:cubicBezTo>
                    <a:lnTo>
                      <a:pt x="87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33"/>
            <p:cNvSpPr/>
            <p:nvPr/>
          </p:nvSpPr>
          <p:spPr>
            <a:xfrm>
              <a:off x="3877716" y="2575443"/>
              <a:ext cx="495786" cy="495763"/>
            </a:xfrm>
            <a:custGeom>
              <a:avLst/>
              <a:gdLst/>
              <a:ahLst/>
              <a:cxnLst/>
              <a:rect l="l" t="t" r="r" b="b"/>
              <a:pathLst>
                <a:path w="4578" h="4578" extrusionOk="0">
                  <a:moveTo>
                    <a:pt x="2289" y="1"/>
                  </a:moveTo>
                  <a:cubicBezTo>
                    <a:pt x="1026" y="1"/>
                    <a:pt x="1" y="1024"/>
                    <a:pt x="1" y="2289"/>
                  </a:cubicBezTo>
                  <a:cubicBezTo>
                    <a:pt x="1" y="3553"/>
                    <a:pt x="1026" y="4577"/>
                    <a:pt x="2289" y="4577"/>
                  </a:cubicBezTo>
                  <a:cubicBezTo>
                    <a:pt x="3552" y="4577"/>
                    <a:pt x="4577" y="3553"/>
                    <a:pt x="4577" y="2289"/>
                  </a:cubicBezTo>
                  <a:cubicBezTo>
                    <a:pt x="4577" y="1024"/>
                    <a:pt x="3552" y="1"/>
                    <a:pt x="2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33"/>
          <p:cNvSpPr/>
          <p:nvPr/>
        </p:nvSpPr>
        <p:spPr>
          <a:xfrm>
            <a:off x="4935149" y="2142165"/>
            <a:ext cx="105701" cy="19493"/>
          </a:xfrm>
          <a:custGeom>
            <a:avLst/>
            <a:gdLst/>
            <a:ahLst/>
            <a:cxnLst/>
            <a:rect l="l" t="t" r="r" b="b"/>
            <a:pathLst>
              <a:path w="976" h="180" extrusionOk="0">
                <a:moveTo>
                  <a:pt x="1" y="1"/>
                </a:moveTo>
                <a:lnTo>
                  <a:pt x="1" y="1"/>
                </a:lnTo>
                <a:cubicBezTo>
                  <a:pt x="279" y="119"/>
                  <a:pt x="578" y="179"/>
                  <a:pt x="881" y="179"/>
                </a:cubicBezTo>
                <a:cubicBezTo>
                  <a:pt x="881" y="179"/>
                  <a:pt x="881" y="179"/>
                  <a:pt x="881" y="179"/>
                </a:cubicBezTo>
                <a:lnTo>
                  <a:pt x="881" y="179"/>
                </a:lnTo>
                <a:cubicBezTo>
                  <a:pt x="882" y="179"/>
                  <a:pt x="882" y="179"/>
                  <a:pt x="882" y="179"/>
                </a:cubicBezTo>
                <a:cubicBezTo>
                  <a:pt x="913" y="179"/>
                  <a:pt x="945" y="178"/>
                  <a:pt x="975" y="176"/>
                </a:cubicBezTo>
                <a:lnTo>
                  <a:pt x="975" y="176"/>
                </a:lnTo>
                <a:cubicBezTo>
                  <a:pt x="943" y="178"/>
                  <a:pt x="913" y="179"/>
                  <a:pt x="881" y="179"/>
                </a:cubicBezTo>
                <a:lnTo>
                  <a:pt x="881" y="179"/>
                </a:lnTo>
                <a:cubicBezTo>
                  <a:pt x="579" y="179"/>
                  <a:pt x="279" y="11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33"/>
          <p:cNvGrpSpPr/>
          <p:nvPr/>
        </p:nvGrpSpPr>
        <p:grpSpPr>
          <a:xfrm>
            <a:off x="3781980" y="1393558"/>
            <a:ext cx="2784993" cy="1044900"/>
            <a:chOff x="3781980" y="1393558"/>
            <a:chExt cx="2784993" cy="1044900"/>
          </a:xfrm>
        </p:grpSpPr>
        <p:grpSp>
          <p:nvGrpSpPr>
            <p:cNvPr id="425" name="Google Shape;425;p33"/>
            <p:cNvGrpSpPr/>
            <p:nvPr/>
          </p:nvGrpSpPr>
          <p:grpSpPr>
            <a:xfrm>
              <a:off x="4508266" y="1393558"/>
              <a:ext cx="2058706" cy="1044900"/>
              <a:chOff x="5938485" y="2824811"/>
              <a:chExt cx="797237" cy="404655"/>
            </a:xfrm>
          </p:grpSpPr>
          <p:sp>
            <p:nvSpPr>
              <p:cNvPr id="426" name="Google Shape;426;p33"/>
              <p:cNvSpPr/>
              <p:nvPr/>
            </p:nvSpPr>
            <p:spPr>
              <a:xfrm>
                <a:off x="6137952" y="2824811"/>
                <a:ext cx="597771" cy="301698"/>
              </a:xfrm>
              <a:custGeom>
                <a:avLst/>
                <a:gdLst/>
                <a:ahLst/>
                <a:cxnLst/>
                <a:rect l="l" t="t" r="r" b="b"/>
                <a:pathLst>
                  <a:path w="14253" h="7194" extrusionOk="0">
                    <a:moveTo>
                      <a:pt x="1" y="1"/>
                    </a:moveTo>
                    <a:lnTo>
                      <a:pt x="1" y="1255"/>
                    </a:lnTo>
                    <a:cubicBezTo>
                      <a:pt x="1972" y="1256"/>
                      <a:pt x="3570" y="2856"/>
                      <a:pt x="3570" y="4826"/>
                    </a:cubicBezTo>
                    <a:lnTo>
                      <a:pt x="3570" y="4827"/>
                    </a:lnTo>
                    <a:cubicBezTo>
                      <a:pt x="3570" y="4994"/>
                      <a:pt x="3578" y="5160"/>
                      <a:pt x="3594" y="5322"/>
                    </a:cubicBezTo>
                    <a:cubicBezTo>
                      <a:pt x="3703" y="6385"/>
                      <a:pt x="4598" y="7194"/>
                      <a:pt x="5668" y="7194"/>
                    </a:cubicBezTo>
                    <a:lnTo>
                      <a:pt x="14253" y="7194"/>
                    </a:lnTo>
                    <a:lnTo>
                      <a:pt x="14253" y="6015"/>
                    </a:lnTo>
                    <a:lnTo>
                      <a:pt x="5982" y="6017"/>
                    </a:lnTo>
                    <a:cubicBezTo>
                      <a:pt x="5333" y="6017"/>
                      <a:pt x="4819" y="5485"/>
                      <a:pt x="4821" y="4838"/>
                    </a:cubicBezTo>
                    <a:lnTo>
                      <a:pt x="4821" y="4826"/>
                    </a:lnTo>
                    <a:cubicBezTo>
                      <a:pt x="4821" y="2163"/>
                      <a:pt x="2662" y="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3"/>
              <p:cNvSpPr/>
              <p:nvPr/>
            </p:nvSpPr>
            <p:spPr>
              <a:xfrm>
                <a:off x="5938485" y="2824811"/>
                <a:ext cx="202151" cy="40465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9649" extrusionOk="0">
                    <a:moveTo>
                      <a:pt x="4819" y="1"/>
                    </a:moveTo>
                    <a:cubicBezTo>
                      <a:pt x="2161" y="4"/>
                      <a:pt x="1" y="2167"/>
                      <a:pt x="1" y="4827"/>
                    </a:cubicBezTo>
                    <a:cubicBezTo>
                      <a:pt x="1" y="6565"/>
                      <a:pt x="934" y="8168"/>
                      <a:pt x="2446" y="9023"/>
                    </a:cubicBezTo>
                    <a:cubicBezTo>
                      <a:pt x="3141" y="9418"/>
                      <a:pt x="3924" y="9634"/>
                      <a:pt x="4725" y="9649"/>
                    </a:cubicBezTo>
                    <a:cubicBezTo>
                      <a:pt x="4757" y="9649"/>
                      <a:pt x="4789" y="9647"/>
                      <a:pt x="4819" y="9647"/>
                    </a:cubicBezTo>
                    <a:lnTo>
                      <a:pt x="4819" y="8398"/>
                    </a:lnTo>
                    <a:cubicBezTo>
                      <a:pt x="4787" y="8398"/>
                      <a:pt x="4757" y="8398"/>
                      <a:pt x="4725" y="8397"/>
                    </a:cubicBezTo>
                    <a:lnTo>
                      <a:pt x="4723" y="8397"/>
                    </a:lnTo>
                    <a:cubicBezTo>
                      <a:pt x="2742" y="8342"/>
                      <a:pt x="1165" y="6672"/>
                      <a:pt x="1256" y="4657"/>
                    </a:cubicBezTo>
                    <a:cubicBezTo>
                      <a:pt x="1340" y="2818"/>
                      <a:pt x="2843" y="1327"/>
                      <a:pt x="4685" y="1255"/>
                    </a:cubicBezTo>
                    <a:cubicBezTo>
                      <a:pt x="4730" y="1253"/>
                      <a:pt x="4774" y="1253"/>
                      <a:pt x="4819" y="1253"/>
                    </a:cubicBezTo>
                    <a:lnTo>
                      <a:pt x="48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8" name="Google Shape;428;p33"/>
            <p:cNvSpPr/>
            <p:nvPr/>
          </p:nvSpPr>
          <p:spPr>
            <a:xfrm>
              <a:off x="3781980" y="1676833"/>
              <a:ext cx="949444" cy="485042"/>
            </a:xfrm>
            <a:custGeom>
              <a:avLst/>
              <a:gdLst/>
              <a:ahLst/>
              <a:cxnLst/>
              <a:rect l="l" t="t" r="r" b="b"/>
              <a:pathLst>
                <a:path w="8767" h="4479" extrusionOk="0">
                  <a:moveTo>
                    <a:pt x="2123" y="1"/>
                  </a:moveTo>
                  <a:cubicBezTo>
                    <a:pt x="952" y="1"/>
                    <a:pt x="1" y="950"/>
                    <a:pt x="1" y="2123"/>
                  </a:cubicBezTo>
                  <a:lnTo>
                    <a:pt x="1" y="2356"/>
                  </a:lnTo>
                  <a:cubicBezTo>
                    <a:pt x="1" y="3527"/>
                    <a:pt x="952" y="4478"/>
                    <a:pt x="2123" y="4478"/>
                  </a:cubicBezTo>
                  <a:lnTo>
                    <a:pt x="8766" y="4478"/>
                  </a:lnTo>
                  <a:cubicBezTo>
                    <a:pt x="7702" y="3181"/>
                    <a:pt x="7684" y="1319"/>
                    <a:pt x="8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4789053" y="1672177"/>
              <a:ext cx="495786" cy="495763"/>
            </a:xfrm>
            <a:custGeom>
              <a:avLst/>
              <a:gdLst/>
              <a:ahLst/>
              <a:cxnLst/>
              <a:rect l="l" t="t" r="r" b="b"/>
              <a:pathLst>
                <a:path w="4578" h="4578" extrusionOk="0">
                  <a:moveTo>
                    <a:pt x="2289" y="1"/>
                  </a:moveTo>
                  <a:cubicBezTo>
                    <a:pt x="1026" y="1"/>
                    <a:pt x="1" y="1024"/>
                    <a:pt x="1" y="2289"/>
                  </a:cubicBezTo>
                  <a:cubicBezTo>
                    <a:pt x="1" y="3552"/>
                    <a:pt x="1026" y="4577"/>
                    <a:pt x="2289" y="4577"/>
                  </a:cubicBezTo>
                  <a:cubicBezTo>
                    <a:pt x="3552" y="4577"/>
                    <a:pt x="4577" y="3552"/>
                    <a:pt x="4577" y="2289"/>
                  </a:cubicBezTo>
                  <a:cubicBezTo>
                    <a:pt x="4577" y="1024"/>
                    <a:pt x="3552" y="1"/>
                    <a:pt x="2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33"/>
          <p:cNvGrpSpPr/>
          <p:nvPr/>
        </p:nvGrpSpPr>
        <p:grpSpPr>
          <a:xfrm>
            <a:off x="2577681" y="3211764"/>
            <a:ext cx="2783786" cy="1045117"/>
            <a:chOff x="2577681" y="3211764"/>
            <a:chExt cx="2783786" cy="1045117"/>
          </a:xfrm>
        </p:grpSpPr>
        <p:sp>
          <p:nvSpPr>
            <p:cNvPr id="431" name="Google Shape;431;p33"/>
            <p:cNvSpPr/>
            <p:nvPr/>
          </p:nvSpPr>
          <p:spPr>
            <a:xfrm>
              <a:off x="3877716" y="3486723"/>
              <a:ext cx="495797" cy="495763"/>
            </a:xfrm>
            <a:custGeom>
              <a:avLst/>
              <a:gdLst/>
              <a:ahLst/>
              <a:cxnLst/>
              <a:rect l="l" t="t" r="r" b="b"/>
              <a:pathLst>
                <a:path w="4578" h="4578" extrusionOk="0">
                  <a:moveTo>
                    <a:pt x="2289" y="1"/>
                  </a:moveTo>
                  <a:cubicBezTo>
                    <a:pt x="1026" y="1"/>
                    <a:pt x="1" y="1024"/>
                    <a:pt x="1" y="2289"/>
                  </a:cubicBezTo>
                  <a:cubicBezTo>
                    <a:pt x="1" y="3553"/>
                    <a:pt x="1026" y="4577"/>
                    <a:pt x="2289" y="4577"/>
                  </a:cubicBezTo>
                  <a:cubicBezTo>
                    <a:pt x="3552" y="4577"/>
                    <a:pt x="4577" y="3553"/>
                    <a:pt x="4577" y="2289"/>
                  </a:cubicBezTo>
                  <a:cubicBezTo>
                    <a:pt x="4577" y="1024"/>
                    <a:pt x="3552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" name="Google Shape;432;p33"/>
            <p:cNvGrpSpPr/>
            <p:nvPr/>
          </p:nvGrpSpPr>
          <p:grpSpPr>
            <a:xfrm>
              <a:off x="2577681" y="3211764"/>
              <a:ext cx="2783786" cy="1045117"/>
              <a:chOff x="5190863" y="3528942"/>
              <a:chExt cx="1078026" cy="404739"/>
            </a:xfrm>
          </p:grpSpPr>
          <p:sp>
            <p:nvSpPr>
              <p:cNvPr id="433" name="Google Shape;433;p33"/>
              <p:cNvSpPr/>
              <p:nvPr/>
            </p:nvSpPr>
            <p:spPr>
              <a:xfrm>
                <a:off x="5190863" y="3528942"/>
                <a:ext cx="800551" cy="404739"/>
              </a:xfrm>
              <a:custGeom>
                <a:avLst/>
                <a:gdLst/>
                <a:ahLst/>
                <a:cxnLst/>
                <a:rect l="l" t="t" r="r" b="b"/>
                <a:pathLst>
                  <a:path w="19088" h="9651" extrusionOk="0">
                    <a:moveTo>
                      <a:pt x="14266" y="1"/>
                    </a:moveTo>
                    <a:lnTo>
                      <a:pt x="14266" y="1253"/>
                    </a:lnTo>
                    <a:cubicBezTo>
                      <a:pt x="14298" y="1253"/>
                      <a:pt x="14330" y="1253"/>
                      <a:pt x="14362" y="1255"/>
                    </a:cubicBezTo>
                    <a:cubicBezTo>
                      <a:pt x="16314" y="1309"/>
                      <a:pt x="17861" y="2922"/>
                      <a:pt x="17833" y="4874"/>
                    </a:cubicBezTo>
                    <a:cubicBezTo>
                      <a:pt x="17808" y="6827"/>
                      <a:pt x="16218" y="8396"/>
                      <a:pt x="14266" y="8398"/>
                    </a:cubicBezTo>
                    <a:lnTo>
                      <a:pt x="14261" y="8398"/>
                    </a:lnTo>
                    <a:cubicBezTo>
                      <a:pt x="12331" y="8398"/>
                      <a:pt x="10757" y="6867"/>
                      <a:pt x="10691" y="4952"/>
                    </a:cubicBezTo>
                    <a:lnTo>
                      <a:pt x="10691" y="4950"/>
                    </a:lnTo>
                    <a:cubicBezTo>
                      <a:pt x="10688" y="4909"/>
                      <a:pt x="10688" y="4867"/>
                      <a:pt x="10688" y="4825"/>
                    </a:cubicBezTo>
                    <a:cubicBezTo>
                      <a:pt x="10688" y="4784"/>
                      <a:pt x="10688" y="4744"/>
                      <a:pt x="10691" y="4704"/>
                    </a:cubicBezTo>
                    <a:lnTo>
                      <a:pt x="10691" y="4680"/>
                    </a:lnTo>
                    <a:cubicBezTo>
                      <a:pt x="10653" y="3432"/>
                      <a:pt x="9614" y="2446"/>
                      <a:pt x="8364" y="2446"/>
                    </a:cubicBezTo>
                    <a:cubicBezTo>
                      <a:pt x="8363" y="2446"/>
                      <a:pt x="8362" y="2446"/>
                      <a:pt x="8361" y="2446"/>
                    </a:cubicBezTo>
                    <a:cubicBezTo>
                      <a:pt x="6936" y="2446"/>
                      <a:pt x="2798" y="2449"/>
                      <a:pt x="1" y="2449"/>
                    </a:cubicBezTo>
                    <a:lnTo>
                      <a:pt x="1" y="3626"/>
                    </a:lnTo>
                    <a:lnTo>
                      <a:pt x="8387" y="3626"/>
                    </a:lnTo>
                    <a:cubicBezTo>
                      <a:pt x="8978" y="3626"/>
                      <a:pt x="9452" y="4113"/>
                      <a:pt x="9438" y="4704"/>
                    </a:cubicBezTo>
                    <a:lnTo>
                      <a:pt x="9438" y="4715"/>
                    </a:lnTo>
                    <a:cubicBezTo>
                      <a:pt x="9438" y="4752"/>
                      <a:pt x="9438" y="4789"/>
                      <a:pt x="9438" y="4825"/>
                    </a:cubicBezTo>
                    <a:cubicBezTo>
                      <a:pt x="9438" y="4862"/>
                      <a:pt x="9438" y="4901"/>
                      <a:pt x="9438" y="4939"/>
                    </a:cubicBezTo>
                    <a:cubicBezTo>
                      <a:pt x="9498" y="7558"/>
                      <a:pt x="11639" y="9650"/>
                      <a:pt x="14259" y="9650"/>
                    </a:cubicBezTo>
                    <a:cubicBezTo>
                      <a:pt x="14260" y="9650"/>
                      <a:pt x="14261" y="9650"/>
                      <a:pt x="14262" y="9650"/>
                    </a:cubicBezTo>
                    <a:lnTo>
                      <a:pt x="14267" y="9650"/>
                    </a:lnTo>
                    <a:cubicBezTo>
                      <a:pt x="16929" y="9647"/>
                      <a:pt x="19087" y="7488"/>
                      <a:pt x="19087" y="4825"/>
                    </a:cubicBezTo>
                    <a:cubicBezTo>
                      <a:pt x="19087" y="3088"/>
                      <a:pt x="18154" y="1484"/>
                      <a:pt x="16640" y="628"/>
                    </a:cubicBezTo>
                    <a:cubicBezTo>
                      <a:pt x="15945" y="233"/>
                      <a:pt x="15162" y="17"/>
                      <a:pt x="14362" y="2"/>
                    </a:cubicBezTo>
                    <a:cubicBezTo>
                      <a:pt x="14330" y="2"/>
                      <a:pt x="14298" y="1"/>
                      <a:pt x="142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3"/>
              <p:cNvSpPr/>
              <p:nvPr/>
            </p:nvSpPr>
            <p:spPr>
              <a:xfrm>
                <a:off x="5905730" y="3637351"/>
                <a:ext cx="363158" cy="187796"/>
              </a:xfrm>
              <a:custGeom>
                <a:avLst/>
                <a:gdLst/>
                <a:ahLst/>
                <a:cxnLst/>
                <a:rect l="l" t="t" r="r" b="b"/>
                <a:pathLst>
                  <a:path w="8659" h="4478" extrusionOk="0">
                    <a:moveTo>
                      <a:pt x="0" y="0"/>
                    </a:moveTo>
                    <a:cubicBezTo>
                      <a:pt x="1051" y="1307"/>
                      <a:pt x="1051" y="3169"/>
                      <a:pt x="0" y="4478"/>
                    </a:cubicBezTo>
                    <a:lnTo>
                      <a:pt x="6537" y="4478"/>
                    </a:lnTo>
                    <a:cubicBezTo>
                      <a:pt x="7708" y="4478"/>
                      <a:pt x="8659" y="3526"/>
                      <a:pt x="8659" y="2356"/>
                    </a:cubicBezTo>
                    <a:lnTo>
                      <a:pt x="8659" y="2120"/>
                    </a:lnTo>
                    <a:cubicBezTo>
                      <a:pt x="8657" y="950"/>
                      <a:pt x="7708" y="0"/>
                      <a:pt x="6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5" name="Google Shape;435;p33"/>
          <p:cNvGrpSpPr/>
          <p:nvPr/>
        </p:nvGrpSpPr>
        <p:grpSpPr>
          <a:xfrm>
            <a:off x="4012602" y="3634780"/>
            <a:ext cx="229227" cy="198975"/>
            <a:chOff x="-28462125" y="3199700"/>
            <a:chExt cx="298550" cy="259150"/>
          </a:xfrm>
        </p:grpSpPr>
        <p:sp>
          <p:nvSpPr>
            <p:cNvPr id="436" name="Google Shape;436;p33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3"/>
          <p:cNvGrpSpPr/>
          <p:nvPr/>
        </p:nvGrpSpPr>
        <p:grpSpPr>
          <a:xfrm>
            <a:off x="4942028" y="1806483"/>
            <a:ext cx="192929" cy="226789"/>
            <a:chOff x="-27691025" y="3175300"/>
            <a:chExt cx="251275" cy="295375"/>
          </a:xfrm>
        </p:grpSpPr>
        <p:sp>
          <p:nvSpPr>
            <p:cNvPr id="440" name="Google Shape;440;p33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33"/>
          <p:cNvGrpSpPr/>
          <p:nvPr/>
        </p:nvGrpSpPr>
        <p:grpSpPr>
          <a:xfrm>
            <a:off x="4916427" y="2709147"/>
            <a:ext cx="227998" cy="227998"/>
            <a:chOff x="-25834600" y="3176875"/>
            <a:chExt cx="296950" cy="296950"/>
          </a:xfrm>
        </p:grpSpPr>
        <p:sp>
          <p:nvSpPr>
            <p:cNvPr id="445" name="Google Shape;445;p33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33"/>
          <p:cNvGrpSpPr/>
          <p:nvPr/>
        </p:nvGrpSpPr>
        <p:grpSpPr>
          <a:xfrm>
            <a:off x="4013115" y="2709529"/>
            <a:ext cx="227998" cy="227230"/>
            <a:chOff x="-26980600" y="3175500"/>
            <a:chExt cx="296950" cy="295950"/>
          </a:xfrm>
        </p:grpSpPr>
        <p:sp>
          <p:nvSpPr>
            <p:cNvPr id="451" name="Google Shape;451;p33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33"/>
          <p:cNvSpPr txBox="1">
            <a:spLocks noGrp="1"/>
          </p:cNvSpPr>
          <p:nvPr>
            <p:ph type="title" idx="4294967295"/>
          </p:nvPr>
        </p:nvSpPr>
        <p:spPr>
          <a:xfrm>
            <a:off x="805219" y="2400525"/>
            <a:ext cx="19155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455" name="Google Shape;455;p33"/>
          <p:cNvSpPr txBox="1">
            <a:spLocks noGrp="1"/>
          </p:cNvSpPr>
          <p:nvPr>
            <p:ph type="subTitle" idx="4294967295"/>
          </p:nvPr>
        </p:nvSpPr>
        <p:spPr>
          <a:xfrm>
            <a:off x="805219" y="2769525"/>
            <a:ext cx="19155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6" name="Google Shape;456;p33"/>
          <p:cNvSpPr txBox="1">
            <a:spLocks noGrp="1"/>
          </p:cNvSpPr>
          <p:nvPr>
            <p:ph type="title" idx="4294967295"/>
          </p:nvPr>
        </p:nvSpPr>
        <p:spPr>
          <a:xfrm>
            <a:off x="1717885" y="1495250"/>
            <a:ext cx="19116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457" name="Google Shape;457;p33"/>
          <p:cNvSpPr txBox="1">
            <a:spLocks noGrp="1"/>
          </p:cNvSpPr>
          <p:nvPr>
            <p:ph type="subTitle" idx="4294967295"/>
          </p:nvPr>
        </p:nvSpPr>
        <p:spPr>
          <a:xfrm>
            <a:off x="1717885" y="1864250"/>
            <a:ext cx="19116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8" name="Google Shape;458;p33"/>
          <p:cNvSpPr txBox="1">
            <a:spLocks noGrp="1"/>
          </p:cNvSpPr>
          <p:nvPr>
            <p:ph type="title" idx="4294967295"/>
          </p:nvPr>
        </p:nvSpPr>
        <p:spPr>
          <a:xfrm>
            <a:off x="6432050" y="2398350"/>
            <a:ext cx="19077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459" name="Google Shape;459;p33"/>
          <p:cNvSpPr txBox="1">
            <a:spLocks noGrp="1"/>
          </p:cNvSpPr>
          <p:nvPr>
            <p:ph type="subTitle" idx="4294967295"/>
          </p:nvPr>
        </p:nvSpPr>
        <p:spPr>
          <a:xfrm>
            <a:off x="6432050" y="2767350"/>
            <a:ext cx="19077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0" name="Google Shape;460;p33"/>
          <p:cNvSpPr txBox="1">
            <a:spLocks noGrp="1"/>
          </p:cNvSpPr>
          <p:nvPr>
            <p:ph type="title" idx="4294967295"/>
          </p:nvPr>
        </p:nvSpPr>
        <p:spPr>
          <a:xfrm>
            <a:off x="5513875" y="3309450"/>
            <a:ext cx="19077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461" name="Google Shape;461;p33"/>
          <p:cNvSpPr txBox="1">
            <a:spLocks noGrp="1"/>
          </p:cNvSpPr>
          <p:nvPr>
            <p:ph type="subTitle" idx="4294967295"/>
          </p:nvPr>
        </p:nvSpPr>
        <p:spPr>
          <a:xfrm>
            <a:off x="5513875" y="3678450"/>
            <a:ext cx="19077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7AD127-77B2-4B1A-8F3C-BF21A72D4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"/>
          <p:cNvSpPr txBox="1">
            <a:spLocks noGrp="1"/>
          </p:cNvSpPr>
          <p:nvPr>
            <p:ph type="title"/>
          </p:nvPr>
        </p:nvSpPr>
        <p:spPr>
          <a:xfrm>
            <a:off x="7104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Blockers breakdown</a:t>
            </a:r>
            <a:endParaRPr/>
          </a:p>
        </p:txBody>
      </p:sp>
      <p:sp>
        <p:nvSpPr>
          <p:cNvPr id="467" name="Google Shape;467;p34"/>
          <p:cNvSpPr/>
          <p:nvPr/>
        </p:nvSpPr>
        <p:spPr>
          <a:xfrm>
            <a:off x="5947019" y="2354581"/>
            <a:ext cx="1649988" cy="532496"/>
          </a:xfrm>
          <a:custGeom>
            <a:avLst/>
            <a:gdLst/>
            <a:ahLst/>
            <a:cxnLst/>
            <a:rect l="l" t="t" r="r" b="b"/>
            <a:pathLst>
              <a:path w="125546" h="40494" extrusionOk="0">
                <a:moveTo>
                  <a:pt x="22196" y="1"/>
                </a:moveTo>
                <a:lnTo>
                  <a:pt x="8133" y="25661"/>
                </a:lnTo>
                <a:lnTo>
                  <a:pt x="1" y="40494"/>
                </a:lnTo>
                <a:lnTo>
                  <a:pt x="125545" y="40494"/>
                </a:lnTo>
                <a:lnTo>
                  <a:pt x="117413" y="25661"/>
                </a:lnTo>
                <a:lnTo>
                  <a:pt x="10335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4"/>
          <p:cNvSpPr/>
          <p:nvPr/>
        </p:nvSpPr>
        <p:spPr>
          <a:xfrm>
            <a:off x="6257318" y="1343076"/>
            <a:ext cx="1031371" cy="973218"/>
          </a:xfrm>
          <a:custGeom>
            <a:avLst/>
            <a:gdLst/>
            <a:ahLst/>
            <a:cxnLst/>
            <a:rect l="l" t="t" r="r" b="b"/>
            <a:pathLst>
              <a:path w="78476" h="74009" extrusionOk="0">
                <a:moveTo>
                  <a:pt x="39246" y="0"/>
                </a:moveTo>
                <a:lnTo>
                  <a:pt x="1" y="74009"/>
                </a:lnTo>
                <a:lnTo>
                  <a:pt x="78476" y="74009"/>
                </a:lnTo>
                <a:lnTo>
                  <a:pt x="392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4"/>
          <p:cNvSpPr/>
          <p:nvPr/>
        </p:nvSpPr>
        <p:spPr>
          <a:xfrm>
            <a:off x="5259031" y="3509700"/>
            <a:ext cx="3025456" cy="585964"/>
          </a:xfrm>
          <a:custGeom>
            <a:avLst/>
            <a:gdLst/>
            <a:ahLst/>
            <a:cxnLst/>
            <a:rect l="l" t="t" r="r" b="b"/>
            <a:pathLst>
              <a:path w="230204" h="44560" extrusionOk="0">
                <a:moveTo>
                  <a:pt x="25737" y="1"/>
                </a:moveTo>
                <a:lnTo>
                  <a:pt x="0" y="44560"/>
                </a:lnTo>
                <a:lnTo>
                  <a:pt x="230204" y="44560"/>
                </a:lnTo>
                <a:lnTo>
                  <a:pt x="2044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4"/>
          <p:cNvSpPr/>
          <p:nvPr/>
        </p:nvSpPr>
        <p:spPr>
          <a:xfrm>
            <a:off x="5624380" y="2930825"/>
            <a:ext cx="2297335" cy="529656"/>
          </a:xfrm>
          <a:custGeom>
            <a:avLst/>
            <a:gdLst/>
            <a:ahLst/>
            <a:cxnLst/>
            <a:rect l="l" t="t" r="r" b="b"/>
            <a:pathLst>
              <a:path w="174802" h="40278" extrusionOk="0">
                <a:moveTo>
                  <a:pt x="22750" y="1"/>
                </a:moveTo>
                <a:lnTo>
                  <a:pt x="0" y="40278"/>
                </a:lnTo>
                <a:lnTo>
                  <a:pt x="174802" y="40278"/>
                </a:lnTo>
                <a:lnTo>
                  <a:pt x="1520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4"/>
          <p:cNvSpPr txBox="1">
            <a:spLocks noGrp="1"/>
          </p:cNvSpPr>
          <p:nvPr>
            <p:ph type="title" idx="4294967295"/>
          </p:nvPr>
        </p:nvSpPr>
        <p:spPr>
          <a:xfrm>
            <a:off x="859514" y="1452625"/>
            <a:ext cx="1245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472" name="Google Shape;472;p34"/>
          <p:cNvSpPr txBox="1">
            <a:spLocks noGrp="1"/>
          </p:cNvSpPr>
          <p:nvPr>
            <p:ph type="subTitle" idx="4294967295"/>
          </p:nvPr>
        </p:nvSpPr>
        <p:spPr>
          <a:xfrm>
            <a:off x="2104575" y="1452450"/>
            <a:ext cx="2666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3" name="Google Shape;473;p34"/>
          <p:cNvSpPr txBox="1">
            <a:spLocks noGrp="1"/>
          </p:cNvSpPr>
          <p:nvPr>
            <p:ph type="title" idx="4294967295"/>
          </p:nvPr>
        </p:nvSpPr>
        <p:spPr>
          <a:xfrm>
            <a:off x="859514" y="3760200"/>
            <a:ext cx="1245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474" name="Google Shape;474;p34"/>
          <p:cNvSpPr txBox="1">
            <a:spLocks noGrp="1"/>
          </p:cNvSpPr>
          <p:nvPr>
            <p:ph type="subTitle" idx="4294967295"/>
          </p:nvPr>
        </p:nvSpPr>
        <p:spPr>
          <a:xfrm>
            <a:off x="2104575" y="3760025"/>
            <a:ext cx="2666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5" name="Google Shape;475;p34"/>
          <p:cNvSpPr txBox="1">
            <a:spLocks noGrp="1"/>
          </p:cNvSpPr>
          <p:nvPr>
            <p:ph type="title" idx="4294967295"/>
          </p:nvPr>
        </p:nvSpPr>
        <p:spPr>
          <a:xfrm>
            <a:off x="859514" y="2990900"/>
            <a:ext cx="1245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476" name="Google Shape;476;p34"/>
          <p:cNvSpPr txBox="1">
            <a:spLocks noGrp="1"/>
          </p:cNvSpPr>
          <p:nvPr>
            <p:ph type="subTitle" idx="4294967295"/>
          </p:nvPr>
        </p:nvSpPr>
        <p:spPr>
          <a:xfrm>
            <a:off x="2104575" y="2990725"/>
            <a:ext cx="2666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7" name="Google Shape;477;p34"/>
          <p:cNvSpPr txBox="1">
            <a:spLocks noGrp="1"/>
          </p:cNvSpPr>
          <p:nvPr>
            <p:ph type="title" idx="4294967295"/>
          </p:nvPr>
        </p:nvSpPr>
        <p:spPr>
          <a:xfrm>
            <a:off x="859514" y="2221763"/>
            <a:ext cx="1245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478" name="Google Shape;478;p34"/>
          <p:cNvSpPr txBox="1">
            <a:spLocks noGrp="1"/>
          </p:cNvSpPr>
          <p:nvPr>
            <p:ph type="subTitle" idx="4294967295"/>
          </p:nvPr>
        </p:nvSpPr>
        <p:spPr>
          <a:xfrm>
            <a:off x="2104575" y="2221588"/>
            <a:ext cx="2666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479" name="Google Shape;479;p34"/>
          <p:cNvCxnSpPr>
            <a:stCxn id="472" idx="3"/>
          </p:cNvCxnSpPr>
          <p:nvPr/>
        </p:nvCxnSpPr>
        <p:spPr>
          <a:xfrm>
            <a:off x="4770675" y="1675050"/>
            <a:ext cx="20064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80" name="Google Shape;480;p34"/>
          <p:cNvCxnSpPr>
            <a:stCxn id="478" idx="3"/>
          </p:cNvCxnSpPr>
          <p:nvPr/>
        </p:nvCxnSpPr>
        <p:spPr>
          <a:xfrm>
            <a:off x="4770675" y="2444188"/>
            <a:ext cx="20208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81" name="Google Shape;481;p34"/>
          <p:cNvCxnSpPr>
            <a:stCxn id="476" idx="3"/>
          </p:cNvCxnSpPr>
          <p:nvPr/>
        </p:nvCxnSpPr>
        <p:spPr>
          <a:xfrm>
            <a:off x="4770675" y="3213325"/>
            <a:ext cx="20064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82" name="Google Shape;482;p34"/>
          <p:cNvCxnSpPr>
            <a:stCxn id="474" idx="3"/>
          </p:cNvCxnSpPr>
          <p:nvPr/>
        </p:nvCxnSpPr>
        <p:spPr>
          <a:xfrm>
            <a:off x="4770675" y="3982625"/>
            <a:ext cx="20064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FF4F940F-33E6-48EB-0A3F-A6E2E088E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350" y="222213"/>
            <a:ext cx="800177" cy="8094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dical 4 Blocker Template Theme by Slidesgo">
  <a:themeElements>
    <a:clrScheme name="Simple Light">
      <a:dk1>
        <a:srgbClr val="213B55"/>
      </a:dk1>
      <a:lt1>
        <a:srgbClr val="FDF7EE"/>
      </a:lt1>
      <a:dk2>
        <a:srgbClr val="D2E0ED"/>
      </a:dk2>
      <a:lt2>
        <a:srgbClr val="697DAD"/>
      </a:lt2>
      <a:accent1>
        <a:srgbClr val="9EC0BE"/>
      </a:accent1>
      <a:accent2>
        <a:srgbClr val="709493"/>
      </a:accent2>
      <a:accent3>
        <a:srgbClr val="F4CCCC"/>
      </a:accent3>
      <a:accent4>
        <a:srgbClr val="DB9595"/>
      </a:accent4>
      <a:accent5>
        <a:srgbClr val="FFFFFF"/>
      </a:accent5>
      <a:accent6>
        <a:srgbClr val="FFFFFF"/>
      </a:accent6>
      <a:hlink>
        <a:srgbClr val="213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83</Words>
  <Application>Microsoft Office PowerPoint</Application>
  <PresentationFormat>On-screen Show (16:9)</PresentationFormat>
  <Paragraphs>40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Proxima Nova Semibold</vt:lpstr>
      <vt:lpstr>Darker Grotesque SemiBold</vt:lpstr>
      <vt:lpstr>Arimo</vt:lpstr>
      <vt:lpstr>Arial</vt:lpstr>
      <vt:lpstr>Arimo SemiBold</vt:lpstr>
      <vt:lpstr>Amiko</vt:lpstr>
      <vt:lpstr>Proxima Nova</vt:lpstr>
      <vt:lpstr>Arimo Medium</vt:lpstr>
      <vt:lpstr>Medical 4 Blocker Template Theme by Slidesgo</vt:lpstr>
      <vt:lpstr>Slidesgo Final Pages</vt:lpstr>
      <vt:lpstr>Lesson title</vt:lpstr>
      <vt:lpstr>Table of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Thanks!</vt:lpstr>
      <vt:lpstr>PowerPoint Presentation</vt:lpstr>
      <vt:lpstr>Colors 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Basem SA</cp:lastModifiedBy>
  <cp:revision>6</cp:revision>
  <dcterms:modified xsi:type="dcterms:W3CDTF">2024-10-01T23:24:00Z</dcterms:modified>
</cp:coreProperties>
</file>