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258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4" r:id="rId17"/>
    <p:sldId id="307" r:id="rId18"/>
    <p:sldId id="295" r:id="rId19"/>
    <p:sldId id="296" r:id="rId20"/>
    <p:sldId id="308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2CD599-0E67-0725-0839-16C1D5C2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760" y="3327718"/>
            <a:ext cx="409448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System</a:t>
            </a:r>
            <a:endParaRPr lang="ar-IQ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B2870E-3FF3-A9FD-C12B-25EAF747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30" y="96454"/>
            <a:ext cx="7953530" cy="1524132"/>
          </a:xfrm>
          <a:prstGeom prst="rect">
            <a:avLst/>
          </a:prstGeom>
        </p:spPr>
      </p:pic>
      <p:pic>
        <p:nvPicPr>
          <p:cNvPr id="1026" name="Picture 2" descr="Anatomy of the Kidney stock vector. Illustration of nephron - 146924022">
            <a:extLst>
              <a:ext uri="{FF2B5EF4-FFF2-40B4-BE49-F238E27FC236}">
                <a16:creationId xmlns:a16="http://schemas.microsoft.com/office/drawing/2014/main" id="{32BF912D-D00B-AD1B-79A3-C7A7F2C5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80" y="1981200"/>
            <a:ext cx="56591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1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 Female Pelvis: Bladder / Ureter Injuries — Illustrated Verdict">
            <a:extLst>
              <a:ext uri="{FF2B5EF4-FFF2-40B4-BE49-F238E27FC236}">
                <a16:creationId xmlns:a16="http://schemas.microsoft.com/office/drawing/2014/main" id="{915BE1F0-BB22-03B3-CD0F-F5BA9F38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4000"/>
            <a:ext cx="8737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21C38A-54C3-D943-C4A5-E2AC4D5A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Urinary Bladder Function - Wellspect">
            <a:extLst>
              <a:ext uri="{FF2B5EF4-FFF2-40B4-BE49-F238E27FC236}">
                <a16:creationId xmlns:a16="http://schemas.microsoft.com/office/drawing/2014/main" id="{02CA7FFE-13A0-AA34-E859-DC14CE6F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81280"/>
            <a:ext cx="8520113" cy="67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عرض على الشاشة (4:3)</PresentationFormat>
  <Paragraphs>1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Renal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5</cp:revision>
  <dcterms:created xsi:type="dcterms:W3CDTF">2013-01-27T09:14:16Z</dcterms:created>
  <dcterms:modified xsi:type="dcterms:W3CDTF">2024-11-24T11:53:18Z</dcterms:modified>
  <cp:category/>
</cp:coreProperties>
</file>