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58" r:id="rId4"/>
    <p:sldId id="259" r:id="rId5"/>
    <p:sldId id="262" r:id="rId6"/>
    <p:sldId id="263" r:id="rId7"/>
    <p:sldId id="261" r:id="rId8"/>
    <p:sldId id="265" r:id="rId9"/>
    <p:sldId id="266" r:id="rId10"/>
    <p:sldId id="267" r:id="rId11"/>
    <p:sldId id="268" r:id="rId12"/>
    <p:sldId id="269" r:id="rId13"/>
    <p:sldId id="274" r:id="rId14"/>
    <p:sldId id="270" r:id="rId15"/>
    <p:sldId id="273" r:id="rId16"/>
    <p:sldId id="272" r:id="rId17"/>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9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12D0-1DC5-826D-4BE1-9A5FADABB7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IQ"/>
          </a:p>
        </p:txBody>
      </p:sp>
      <p:sp>
        <p:nvSpPr>
          <p:cNvPr id="3" name="Subtitle 2">
            <a:extLst>
              <a:ext uri="{FF2B5EF4-FFF2-40B4-BE49-F238E27FC236}">
                <a16:creationId xmlns:a16="http://schemas.microsoft.com/office/drawing/2014/main" id="{58000C0F-C973-5212-CC97-8B9DE7A235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IQ"/>
          </a:p>
        </p:txBody>
      </p:sp>
      <p:sp>
        <p:nvSpPr>
          <p:cNvPr id="4" name="Date Placeholder 3">
            <a:extLst>
              <a:ext uri="{FF2B5EF4-FFF2-40B4-BE49-F238E27FC236}">
                <a16:creationId xmlns:a16="http://schemas.microsoft.com/office/drawing/2014/main" id="{E57AC9E4-3D3E-ABBC-8CCB-AEA17D82D697}"/>
              </a:ext>
            </a:extLst>
          </p:cNvPr>
          <p:cNvSpPr>
            <a:spLocks noGrp="1"/>
          </p:cNvSpPr>
          <p:nvPr>
            <p:ph type="dt" sz="half" idx="10"/>
          </p:nvPr>
        </p:nvSpPr>
        <p:spPr/>
        <p:txBody>
          <a:bodyPr/>
          <a:lstStyle/>
          <a:p>
            <a:fld id="{CCC4A1FD-75DA-4D1D-8A83-43CE0B826149}" type="datetimeFigureOut">
              <a:rPr lang="ar-IQ" smtClean="0"/>
              <a:t>14/03/1446</a:t>
            </a:fld>
            <a:endParaRPr lang="ar-IQ"/>
          </a:p>
        </p:txBody>
      </p:sp>
      <p:sp>
        <p:nvSpPr>
          <p:cNvPr id="5" name="Footer Placeholder 4">
            <a:extLst>
              <a:ext uri="{FF2B5EF4-FFF2-40B4-BE49-F238E27FC236}">
                <a16:creationId xmlns:a16="http://schemas.microsoft.com/office/drawing/2014/main" id="{57724D9F-AE4D-417D-6DA6-6F5FAD09474C}"/>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C217D8FF-7B00-3D66-7876-E4EF064DCDBA}"/>
              </a:ext>
            </a:extLst>
          </p:cNvPr>
          <p:cNvSpPr>
            <a:spLocks noGrp="1"/>
          </p:cNvSpPr>
          <p:nvPr>
            <p:ph type="sldNum" sz="quarter" idx="12"/>
          </p:nvPr>
        </p:nvSpPr>
        <p:spPr/>
        <p:txBody>
          <a:bodyPr/>
          <a:lstStyle/>
          <a:p>
            <a:fld id="{05F45CEC-6395-424F-AEE7-8F1BE3E96DBE}" type="slidenum">
              <a:rPr lang="ar-IQ" smtClean="0"/>
              <a:t>‹#›</a:t>
            </a:fld>
            <a:endParaRPr lang="ar-IQ"/>
          </a:p>
        </p:txBody>
      </p:sp>
    </p:spTree>
    <p:extLst>
      <p:ext uri="{BB962C8B-B14F-4D97-AF65-F5344CB8AC3E}">
        <p14:creationId xmlns:p14="http://schemas.microsoft.com/office/powerpoint/2010/main" val="10487697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F68EE-99FF-5BA5-D17A-450769C01F81}"/>
              </a:ext>
            </a:extLst>
          </p:cNvPr>
          <p:cNvSpPr>
            <a:spLocks noGrp="1"/>
          </p:cNvSpPr>
          <p:nvPr>
            <p:ph type="title"/>
          </p:nvPr>
        </p:nvSpPr>
        <p:spPr/>
        <p:txBody>
          <a:bodyPr/>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8A824062-BA04-C337-21BF-08DBDB7E4A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94CD429E-E87C-209F-3E74-7CF4447A555C}"/>
              </a:ext>
            </a:extLst>
          </p:cNvPr>
          <p:cNvSpPr>
            <a:spLocks noGrp="1"/>
          </p:cNvSpPr>
          <p:nvPr>
            <p:ph type="dt" sz="half" idx="10"/>
          </p:nvPr>
        </p:nvSpPr>
        <p:spPr/>
        <p:txBody>
          <a:bodyPr/>
          <a:lstStyle/>
          <a:p>
            <a:fld id="{CCC4A1FD-75DA-4D1D-8A83-43CE0B826149}" type="datetimeFigureOut">
              <a:rPr lang="ar-IQ" smtClean="0"/>
              <a:t>14/03/1446</a:t>
            </a:fld>
            <a:endParaRPr lang="ar-IQ"/>
          </a:p>
        </p:txBody>
      </p:sp>
      <p:sp>
        <p:nvSpPr>
          <p:cNvPr id="5" name="Footer Placeholder 4">
            <a:extLst>
              <a:ext uri="{FF2B5EF4-FFF2-40B4-BE49-F238E27FC236}">
                <a16:creationId xmlns:a16="http://schemas.microsoft.com/office/drawing/2014/main" id="{BDF0423B-65B5-F7B9-E4AC-F7A41B35EE3B}"/>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34667EDE-DBA9-313F-2519-E80A4330FB09}"/>
              </a:ext>
            </a:extLst>
          </p:cNvPr>
          <p:cNvSpPr>
            <a:spLocks noGrp="1"/>
          </p:cNvSpPr>
          <p:nvPr>
            <p:ph type="sldNum" sz="quarter" idx="12"/>
          </p:nvPr>
        </p:nvSpPr>
        <p:spPr/>
        <p:txBody>
          <a:bodyPr/>
          <a:lstStyle/>
          <a:p>
            <a:fld id="{05F45CEC-6395-424F-AEE7-8F1BE3E96DBE}" type="slidenum">
              <a:rPr lang="ar-IQ" smtClean="0"/>
              <a:t>‹#›</a:t>
            </a:fld>
            <a:endParaRPr lang="ar-IQ"/>
          </a:p>
        </p:txBody>
      </p:sp>
    </p:spTree>
    <p:extLst>
      <p:ext uri="{BB962C8B-B14F-4D97-AF65-F5344CB8AC3E}">
        <p14:creationId xmlns:p14="http://schemas.microsoft.com/office/powerpoint/2010/main" val="112199962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A3E4D0-4CED-AF70-7BAA-A11781B72F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017773AD-6D60-58CB-B3C7-6A153BA332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C074A5B6-0918-4921-3455-BD432E0189D9}"/>
              </a:ext>
            </a:extLst>
          </p:cNvPr>
          <p:cNvSpPr>
            <a:spLocks noGrp="1"/>
          </p:cNvSpPr>
          <p:nvPr>
            <p:ph type="dt" sz="half" idx="10"/>
          </p:nvPr>
        </p:nvSpPr>
        <p:spPr/>
        <p:txBody>
          <a:bodyPr/>
          <a:lstStyle/>
          <a:p>
            <a:fld id="{CCC4A1FD-75DA-4D1D-8A83-43CE0B826149}" type="datetimeFigureOut">
              <a:rPr lang="ar-IQ" smtClean="0"/>
              <a:t>14/03/1446</a:t>
            </a:fld>
            <a:endParaRPr lang="ar-IQ"/>
          </a:p>
        </p:txBody>
      </p:sp>
      <p:sp>
        <p:nvSpPr>
          <p:cNvPr id="5" name="Footer Placeholder 4">
            <a:extLst>
              <a:ext uri="{FF2B5EF4-FFF2-40B4-BE49-F238E27FC236}">
                <a16:creationId xmlns:a16="http://schemas.microsoft.com/office/drawing/2014/main" id="{E86F4BAB-56D1-06B6-7E04-75E26B97D2BE}"/>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8F8AF2E9-90DA-E268-0FCC-AFB565B4570F}"/>
              </a:ext>
            </a:extLst>
          </p:cNvPr>
          <p:cNvSpPr>
            <a:spLocks noGrp="1"/>
          </p:cNvSpPr>
          <p:nvPr>
            <p:ph type="sldNum" sz="quarter" idx="12"/>
          </p:nvPr>
        </p:nvSpPr>
        <p:spPr/>
        <p:txBody>
          <a:bodyPr/>
          <a:lstStyle/>
          <a:p>
            <a:fld id="{05F45CEC-6395-424F-AEE7-8F1BE3E96DBE}" type="slidenum">
              <a:rPr lang="ar-IQ" smtClean="0"/>
              <a:t>‹#›</a:t>
            </a:fld>
            <a:endParaRPr lang="ar-IQ"/>
          </a:p>
        </p:txBody>
      </p:sp>
    </p:spTree>
    <p:extLst>
      <p:ext uri="{BB962C8B-B14F-4D97-AF65-F5344CB8AC3E}">
        <p14:creationId xmlns:p14="http://schemas.microsoft.com/office/powerpoint/2010/main" val="36620847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7BA9C-8FCD-98B6-F3CC-F707A4D24EA8}"/>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9E5BA094-F626-38A4-DC86-F58F4A5EA7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656ADB78-41ED-7043-A7E0-3D624CEDCC7E}"/>
              </a:ext>
            </a:extLst>
          </p:cNvPr>
          <p:cNvSpPr>
            <a:spLocks noGrp="1"/>
          </p:cNvSpPr>
          <p:nvPr>
            <p:ph type="dt" sz="half" idx="10"/>
          </p:nvPr>
        </p:nvSpPr>
        <p:spPr/>
        <p:txBody>
          <a:bodyPr/>
          <a:lstStyle/>
          <a:p>
            <a:fld id="{CCC4A1FD-75DA-4D1D-8A83-43CE0B826149}" type="datetimeFigureOut">
              <a:rPr lang="ar-IQ" smtClean="0"/>
              <a:t>14/03/1446</a:t>
            </a:fld>
            <a:endParaRPr lang="ar-IQ"/>
          </a:p>
        </p:txBody>
      </p:sp>
      <p:sp>
        <p:nvSpPr>
          <p:cNvPr id="5" name="Footer Placeholder 4">
            <a:extLst>
              <a:ext uri="{FF2B5EF4-FFF2-40B4-BE49-F238E27FC236}">
                <a16:creationId xmlns:a16="http://schemas.microsoft.com/office/drawing/2014/main" id="{47FC16CD-BA56-F106-E67B-ADE637452C97}"/>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694C3B65-8048-D027-A2DB-B4FBB90040B0}"/>
              </a:ext>
            </a:extLst>
          </p:cNvPr>
          <p:cNvSpPr>
            <a:spLocks noGrp="1"/>
          </p:cNvSpPr>
          <p:nvPr>
            <p:ph type="sldNum" sz="quarter" idx="12"/>
          </p:nvPr>
        </p:nvSpPr>
        <p:spPr/>
        <p:txBody>
          <a:bodyPr/>
          <a:lstStyle/>
          <a:p>
            <a:fld id="{05F45CEC-6395-424F-AEE7-8F1BE3E96DBE}" type="slidenum">
              <a:rPr lang="ar-IQ" smtClean="0"/>
              <a:t>‹#›</a:t>
            </a:fld>
            <a:endParaRPr lang="ar-IQ"/>
          </a:p>
        </p:txBody>
      </p:sp>
    </p:spTree>
    <p:extLst>
      <p:ext uri="{BB962C8B-B14F-4D97-AF65-F5344CB8AC3E}">
        <p14:creationId xmlns:p14="http://schemas.microsoft.com/office/powerpoint/2010/main" val="6247454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FE039-615F-9B04-42B0-B717AF088E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IQ"/>
          </a:p>
        </p:txBody>
      </p:sp>
      <p:sp>
        <p:nvSpPr>
          <p:cNvPr id="3" name="Text Placeholder 2">
            <a:extLst>
              <a:ext uri="{FF2B5EF4-FFF2-40B4-BE49-F238E27FC236}">
                <a16:creationId xmlns:a16="http://schemas.microsoft.com/office/drawing/2014/main" id="{A5381A9E-9ACA-2CAF-6E1C-5283477273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56CDF0-5FE3-DFBE-B57B-5B7618DFF231}"/>
              </a:ext>
            </a:extLst>
          </p:cNvPr>
          <p:cNvSpPr>
            <a:spLocks noGrp="1"/>
          </p:cNvSpPr>
          <p:nvPr>
            <p:ph type="dt" sz="half" idx="10"/>
          </p:nvPr>
        </p:nvSpPr>
        <p:spPr/>
        <p:txBody>
          <a:bodyPr/>
          <a:lstStyle/>
          <a:p>
            <a:fld id="{CCC4A1FD-75DA-4D1D-8A83-43CE0B826149}" type="datetimeFigureOut">
              <a:rPr lang="ar-IQ" smtClean="0"/>
              <a:t>14/03/1446</a:t>
            </a:fld>
            <a:endParaRPr lang="ar-IQ"/>
          </a:p>
        </p:txBody>
      </p:sp>
      <p:sp>
        <p:nvSpPr>
          <p:cNvPr id="5" name="Footer Placeholder 4">
            <a:extLst>
              <a:ext uri="{FF2B5EF4-FFF2-40B4-BE49-F238E27FC236}">
                <a16:creationId xmlns:a16="http://schemas.microsoft.com/office/drawing/2014/main" id="{6ABCD92F-6A30-D34B-ABAB-CBACD07CBA85}"/>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2819A249-AD91-18B9-26FB-0130516968FF}"/>
              </a:ext>
            </a:extLst>
          </p:cNvPr>
          <p:cNvSpPr>
            <a:spLocks noGrp="1"/>
          </p:cNvSpPr>
          <p:nvPr>
            <p:ph type="sldNum" sz="quarter" idx="12"/>
          </p:nvPr>
        </p:nvSpPr>
        <p:spPr/>
        <p:txBody>
          <a:bodyPr/>
          <a:lstStyle/>
          <a:p>
            <a:fld id="{05F45CEC-6395-424F-AEE7-8F1BE3E96DBE}" type="slidenum">
              <a:rPr lang="ar-IQ" smtClean="0"/>
              <a:t>‹#›</a:t>
            </a:fld>
            <a:endParaRPr lang="ar-IQ"/>
          </a:p>
        </p:txBody>
      </p:sp>
    </p:spTree>
    <p:extLst>
      <p:ext uri="{BB962C8B-B14F-4D97-AF65-F5344CB8AC3E}">
        <p14:creationId xmlns:p14="http://schemas.microsoft.com/office/powerpoint/2010/main" val="352993177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FE30-2535-396B-BB71-3E7F768EADD1}"/>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2A2B957A-070C-2FA4-F414-3FE5B2BACD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a:extLst>
              <a:ext uri="{FF2B5EF4-FFF2-40B4-BE49-F238E27FC236}">
                <a16:creationId xmlns:a16="http://schemas.microsoft.com/office/drawing/2014/main" id="{8D3C9174-AE4D-5AA1-F77D-0BC546701F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a:extLst>
              <a:ext uri="{FF2B5EF4-FFF2-40B4-BE49-F238E27FC236}">
                <a16:creationId xmlns:a16="http://schemas.microsoft.com/office/drawing/2014/main" id="{A47E141D-BE69-5A82-0E9E-FE700ACE9309}"/>
              </a:ext>
            </a:extLst>
          </p:cNvPr>
          <p:cNvSpPr>
            <a:spLocks noGrp="1"/>
          </p:cNvSpPr>
          <p:nvPr>
            <p:ph type="dt" sz="half" idx="10"/>
          </p:nvPr>
        </p:nvSpPr>
        <p:spPr/>
        <p:txBody>
          <a:bodyPr/>
          <a:lstStyle/>
          <a:p>
            <a:fld id="{CCC4A1FD-75DA-4D1D-8A83-43CE0B826149}" type="datetimeFigureOut">
              <a:rPr lang="ar-IQ" smtClean="0"/>
              <a:t>14/03/1446</a:t>
            </a:fld>
            <a:endParaRPr lang="ar-IQ"/>
          </a:p>
        </p:txBody>
      </p:sp>
      <p:sp>
        <p:nvSpPr>
          <p:cNvPr id="6" name="Footer Placeholder 5">
            <a:extLst>
              <a:ext uri="{FF2B5EF4-FFF2-40B4-BE49-F238E27FC236}">
                <a16:creationId xmlns:a16="http://schemas.microsoft.com/office/drawing/2014/main" id="{31ED0E41-E0E6-2B52-5B82-5F06685162E2}"/>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E1575CFC-2104-5EB9-A6CF-6214C8C4C9B6}"/>
              </a:ext>
            </a:extLst>
          </p:cNvPr>
          <p:cNvSpPr>
            <a:spLocks noGrp="1"/>
          </p:cNvSpPr>
          <p:nvPr>
            <p:ph type="sldNum" sz="quarter" idx="12"/>
          </p:nvPr>
        </p:nvSpPr>
        <p:spPr/>
        <p:txBody>
          <a:bodyPr/>
          <a:lstStyle/>
          <a:p>
            <a:fld id="{05F45CEC-6395-424F-AEE7-8F1BE3E96DBE}" type="slidenum">
              <a:rPr lang="ar-IQ" smtClean="0"/>
              <a:t>‹#›</a:t>
            </a:fld>
            <a:endParaRPr lang="ar-IQ"/>
          </a:p>
        </p:txBody>
      </p:sp>
    </p:spTree>
    <p:extLst>
      <p:ext uri="{BB962C8B-B14F-4D97-AF65-F5344CB8AC3E}">
        <p14:creationId xmlns:p14="http://schemas.microsoft.com/office/powerpoint/2010/main" val="327917446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BCE4-4AC7-5D4B-8978-E4B0AC612139}"/>
              </a:ext>
            </a:extLst>
          </p:cNvPr>
          <p:cNvSpPr>
            <a:spLocks noGrp="1"/>
          </p:cNvSpPr>
          <p:nvPr>
            <p:ph type="title"/>
          </p:nvPr>
        </p:nvSpPr>
        <p:spPr>
          <a:xfrm>
            <a:off x="839788" y="365125"/>
            <a:ext cx="10515600" cy="1325563"/>
          </a:xfrm>
        </p:spPr>
        <p:txBody>
          <a:bodyPr/>
          <a:lstStyle/>
          <a:p>
            <a:r>
              <a:rPr lang="en-US"/>
              <a:t>Click to edit Master title style</a:t>
            </a:r>
            <a:endParaRPr lang="ar-IQ"/>
          </a:p>
        </p:txBody>
      </p:sp>
      <p:sp>
        <p:nvSpPr>
          <p:cNvPr id="3" name="Text Placeholder 2">
            <a:extLst>
              <a:ext uri="{FF2B5EF4-FFF2-40B4-BE49-F238E27FC236}">
                <a16:creationId xmlns:a16="http://schemas.microsoft.com/office/drawing/2014/main" id="{81BE1AFF-80B0-FA92-C927-F723952C4B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0D8D6D-7BD0-507F-180A-3DCF1927BF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a:extLst>
              <a:ext uri="{FF2B5EF4-FFF2-40B4-BE49-F238E27FC236}">
                <a16:creationId xmlns:a16="http://schemas.microsoft.com/office/drawing/2014/main" id="{FA837FFD-A72F-FD15-B8FE-D86E4A20EC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941232-6DC5-3EDF-F219-03A0A180CC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a:extLst>
              <a:ext uri="{FF2B5EF4-FFF2-40B4-BE49-F238E27FC236}">
                <a16:creationId xmlns:a16="http://schemas.microsoft.com/office/drawing/2014/main" id="{56C4D926-6A1E-7BE6-7817-CF78D07BAC06}"/>
              </a:ext>
            </a:extLst>
          </p:cNvPr>
          <p:cNvSpPr>
            <a:spLocks noGrp="1"/>
          </p:cNvSpPr>
          <p:nvPr>
            <p:ph type="dt" sz="half" idx="10"/>
          </p:nvPr>
        </p:nvSpPr>
        <p:spPr/>
        <p:txBody>
          <a:bodyPr/>
          <a:lstStyle/>
          <a:p>
            <a:fld id="{CCC4A1FD-75DA-4D1D-8A83-43CE0B826149}" type="datetimeFigureOut">
              <a:rPr lang="ar-IQ" smtClean="0"/>
              <a:t>14/03/1446</a:t>
            </a:fld>
            <a:endParaRPr lang="ar-IQ"/>
          </a:p>
        </p:txBody>
      </p:sp>
      <p:sp>
        <p:nvSpPr>
          <p:cNvPr id="8" name="Footer Placeholder 7">
            <a:extLst>
              <a:ext uri="{FF2B5EF4-FFF2-40B4-BE49-F238E27FC236}">
                <a16:creationId xmlns:a16="http://schemas.microsoft.com/office/drawing/2014/main" id="{36EE9CEA-06DF-99D0-503B-259527BA5020}"/>
              </a:ext>
            </a:extLst>
          </p:cNvPr>
          <p:cNvSpPr>
            <a:spLocks noGrp="1"/>
          </p:cNvSpPr>
          <p:nvPr>
            <p:ph type="ftr" sz="quarter" idx="11"/>
          </p:nvPr>
        </p:nvSpPr>
        <p:spPr/>
        <p:txBody>
          <a:bodyPr/>
          <a:lstStyle/>
          <a:p>
            <a:endParaRPr lang="ar-IQ"/>
          </a:p>
        </p:txBody>
      </p:sp>
      <p:sp>
        <p:nvSpPr>
          <p:cNvPr id="9" name="Slide Number Placeholder 8">
            <a:extLst>
              <a:ext uri="{FF2B5EF4-FFF2-40B4-BE49-F238E27FC236}">
                <a16:creationId xmlns:a16="http://schemas.microsoft.com/office/drawing/2014/main" id="{1F2A6072-BDA4-EE73-E27A-D951C5BA3119}"/>
              </a:ext>
            </a:extLst>
          </p:cNvPr>
          <p:cNvSpPr>
            <a:spLocks noGrp="1"/>
          </p:cNvSpPr>
          <p:nvPr>
            <p:ph type="sldNum" sz="quarter" idx="12"/>
          </p:nvPr>
        </p:nvSpPr>
        <p:spPr/>
        <p:txBody>
          <a:bodyPr/>
          <a:lstStyle/>
          <a:p>
            <a:fld id="{05F45CEC-6395-424F-AEE7-8F1BE3E96DBE}" type="slidenum">
              <a:rPr lang="ar-IQ" smtClean="0"/>
              <a:t>‹#›</a:t>
            </a:fld>
            <a:endParaRPr lang="ar-IQ"/>
          </a:p>
        </p:txBody>
      </p:sp>
    </p:spTree>
    <p:extLst>
      <p:ext uri="{BB962C8B-B14F-4D97-AF65-F5344CB8AC3E}">
        <p14:creationId xmlns:p14="http://schemas.microsoft.com/office/powerpoint/2010/main" val="248678795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F6379-1C97-4EB2-A404-827DEE3ABC53}"/>
              </a:ext>
            </a:extLst>
          </p:cNvPr>
          <p:cNvSpPr>
            <a:spLocks noGrp="1"/>
          </p:cNvSpPr>
          <p:nvPr>
            <p:ph type="title"/>
          </p:nvPr>
        </p:nvSpPr>
        <p:spPr/>
        <p:txBody>
          <a:bodyPr/>
          <a:lstStyle/>
          <a:p>
            <a:r>
              <a:rPr lang="en-US"/>
              <a:t>Click to edit Master title style</a:t>
            </a:r>
            <a:endParaRPr lang="ar-IQ"/>
          </a:p>
        </p:txBody>
      </p:sp>
      <p:sp>
        <p:nvSpPr>
          <p:cNvPr id="3" name="Date Placeholder 2">
            <a:extLst>
              <a:ext uri="{FF2B5EF4-FFF2-40B4-BE49-F238E27FC236}">
                <a16:creationId xmlns:a16="http://schemas.microsoft.com/office/drawing/2014/main" id="{E1985615-0AB3-F1E3-3385-87A50C2FEEEE}"/>
              </a:ext>
            </a:extLst>
          </p:cNvPr>
          <p:cNvSpPr>
            <a:spLocks noGrp="1"/>
          </p:cNvSpPr>
          <p:nvPr>
            <p:ph type="dt" sz="half" idx="10"/>
          </p:nvPr>
        </p:nvSpPr>
        <p:spPr/>
        <p:txBody>
          <a:bodyPr/>
          <a:lstStyle/>
          <a:p>
            <a:fld id="{CCC4A1FD-75DA-4D1D-8A83-43CE0B826149}" type="datetimeFigureOut">
              <a:rPr lang="ar-IQ" smtClean="0"/>
              <a:t>14/03/1446</a:t>
            </a:fld>
            <a:endParaRPr lang="ar-IQ"/>
          </a:p>
        </p:txBody>
      </p:sp>
      <p:sp>
        <p:nvSpPr>
          <p:cNvPr id="4" name="Footer Placeholder 3">
            <a:extLst>
              <a:ext uri="{FF2B5EF4-FFF2-40B4-BE49-F238E27FC236}">
                <a16:creationId xmlns:a16="http://schemas.microsoft.com/office/drawing/2014/main" id="{62744BCD-D039-9967-3208-395E4F022692}"/>
              </a:ext>
            </a:extLst>
          </p:cNvPr>
          <p:cNvSpPr>
            <a:spLocks noGrp="1"/>
          </p:cNvSpPr>
          <p:nvPr>
            <p:ph type="ftr" sz="quarter" idx="11"/>
          </p:nvPr>
        </p:nvSpPr>
        <p:spPr/>
        <p:txBody>
          <a:bodyPr/>
          <a:lstStyle/>
          <a:p>
            <a:endParaRPr lang="ar-IQ"/>
          </a:p>
        </p:txBody>
      </p:sp>
      <p:sp>
        <p:nvSpPr>
          <p:cNvPr id="5" name="Slide Number Placeholder 4">
            <a:extLst>
              <a:ext uri="{FF2B5EF4-FFF2-40B4-BE49-F238E27FC236}">
                <a16:creationId xmlns:a16="http://schemas.microsoft.com/office/drawing/2014/main" id="{07F4EB0F-25BF-FF53-226A-436D057AFC19}"/>
              </a:ext>
            </a:extLst>
          </p:cNvPr>
          <p:cNvSpPr>
            <a:spLocks noGrp="1"/>
          </p:cNvSpPr>
          <p:nvPr>
            <p:ph type="sldNum" sz="quarter" idx="12"/>
          </p:nvPr>
        </p:nvSpPr>
        <p:spPr/>
        <p:txBody>
          <a:bodyPr/>
          <a:lstStyle/>
          <a:p>
            <a:fld id="{05F45CEC-6395-424F-AEE7-8F1BE3E96DBE}" type="slidenum">
              <a:rPr lang="ar-IQ" smtClean="0"/>
              <a:t>‹#›</a:t>
            </a:fld>
            <a:endParaRPr lang="ar-IQ"/>
          </a:p>
        </p:txBody>
      </p:sp>
    </p:spTree>
    <p:extLst>
      <p:ext uri="{BB962C8B-B14F-4D97-AF65-F5344CB8AC3E}">
        <p14:creationId xmlns:p14="http://schemas.microsoft.com/office/powerpoint/2010/main" val="39667671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4D9F19-8494-3E18-6892-14E839AF283E}"/>
              </a:ext>
            </a:extLst>
          </p:cNvPr>
          <p:cNvSpPr>
            <a:spLocks noGrp="1"/>
          </p:cNvSpPr>
          <p:nvPr>
            <p:ph type="dt" sz="half" idx="10"/>
          </p:nvPr>
        </p:nvSpPr>
        <p:spPr/>
        <p:txBody>
          <a:bodyPr/>
          <a:lstStyle/>
          <a:p>
            <a:fld id="{CCC4A1FD-75DA-4D1D-8A83-43CE0B826149}" type="datetimeFigureOut">
              <a:rPr lang="ar-IQ" smtClean="0"/>
              <a:t>14/03/1446</a:t>
            </a:fld>
            <a:endParaRPr lang="ar-IQ"/>
          </a:p>
        </p:txBody>
      </p:sp>
      <p:sp>
        <p:nvSpPr>
          <p:cNvPr id="3" name="Footer Placeholder 2">
            <a:extLst>
              <a:ext uri="{FF2B5EF4-FFF2-40B4-BE49-F238E27FC236}">
                <a16:creationId xmlns:a16="http://schemas.microsoft.com/office/drawing/2014/main" id="{2DA7DF7F-2D70-56DD-36FC-095AD23A3BDD}"/>
              </a:ext>
            </a:extLst>
          </p:cNvPr>
          <p:cNvSpPr>
            <a:spLocks noGrp="1"/>
          </p:cNvSpPr>
          <p:nvPr>
            <p:ph type="ftr" sz="quarter" idx="11"/>
          </p:nvPr>
        </p:nvSpPr>
        <p:spPr/>
        <p:txBody>
          <a:bodyPr/>
          <a:lstStyle/>
          <a:p>
            <a:endParaRPr lang="ar-IQ"/>
          </a:p>
        </p:txBody>
      </p:sp>
      <p:sp>
        <p:nvSpPr>
          <p:cNvPr id="4" name="Slide Number Placeholder 3">
            <a:extLst>
              <a:ext uri="{FF2B5EF4-FFF2-40B4-BE49-F238E27FC236}">
                <a16:creationId xmlns:a16="http://schemas.microsoft.com/office/drawing/2014/main" id="{CE1FC153-7B2D-A35D-C47B-24C995BDA0DD}"/>
              </a:ext>
            </a:extLst>
          </p:cNvPr>
          <p:cNvSpPr>
            <a:spLocks noGrp="1"/>
          </p:cNvSpPr>
          <p:nvPr>
            <p:ph type="sldNum" sz="quarter" idx="12"/>
          </p:nvPr>
        </p:nvSpPr>
        <p:spPr/>
        <p:txBody>
          <a:bodyPr/>
          <a:lstStyle/>
          <a:p>
            <a:fld id="{05F45CEC-6395-424F-AEE7-8F1BE3E96DBE}" type="slidenum">
              <a:rPr lang="ar-IQ" smtClean="0"/>
              <a:t>‹#›</a:t>
            </a:fld>
            <a:endParaRPr lang="ar-IQ"/>
          </a:p>
        </p:txBody>
      </p:sp>
    </p:spTree>
    <p:extLst>
      <p:ext uri="{BB962C8B-B14F-4D97-AF65-F5344CB8AC3E}">
        <p14:creationId xmlns:p14="http://schemas.microsoft.com/office/powerpoint/2010/main" val="40544969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4F2A7-2BE4-5F2A-1AA3-F4EAC92143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Content Placeholder 2">
            <a:extLst>
              <a:ext uri="{FF2B5EF4-FFF2-40B4-BE49-F238E27FC236}">
                <a16:creationId xmlns:a16="http://schemas.microsoft.com/office/drawing/2014/main" id="{B9A38B7B-B111-1772-8963-E5CC4CA740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a:extLst>
              <a:ext uri="{FF2B5EF4-FFF2-40B4-BE49-F238E27FC236}">
                <a16:creationId xmlns:a16="http://schemas.microsoft.com/office/drawing/2014/main" id="{15B90689-C328-1B27-BF66-001E2CA33F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C6C8D0-CD64-7194-4BEB-B2FF3F23BE41}"/>
              </a:ext>
            </a:extLst>
          </p:cNvPr>
          <p:cNvSpPr>
            <a:spLocks noGrp="1"/>
          </p:cNvSpPr>
          <p:nvPr>
            <p:ph type="dt" sz="half" idx="10"/>
          </p:nvPr>
        </p:nvSpPr>
        <p:spPr/>
        <p:txBody>
          <a:bodyPr/>
          <a:lstStyle/>
          <a:p>
            <a:fld id="{CCC4A1FD-75DA-4D1D-8A83-43CE0B826149}" type="datetimeFigureOut">
              <a:rPr lang="ar-IQ" smtClean="0"/>
              <a:t>14/03/1446</a:t>
            </a:fld>
            <a:endParaRPr lang="ar-IQ"/>
          </a:p>
        </p:txBody>
      </p:sp>
      <p:sp>
        <p:nvSpPr>
          <p:cNvPr id="6" name="Footer Placeholder 5">
            <a:extLst>
              <a:ext uri="{FF2B5EF4-FFF2-40B4-BE49-F238E27FC236}">
                <a16:creationId xmlns:a16="http://schemas.microsoft.com/office/drawing/2014/main" id="{A0C6356A-4C5A-192F-ED5F-84A9A506C19B}"/>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4B59F316-BFFE-7608-68F3-0D6FB311BE43}"/>
              </a:ext>
            </a:extLst>
          </p:cNvPr>
          <p:cNvSpPr>
            <a:spLocks noGrp="1"/>
          </p:cNvSpPr>
          <p:nvPr>
            <p:ph type="sldNum" sz="quarter" idx="12"/>
          </p:nvPr>
        </p:nvSpPr>
        <p:spPr/>
        <p:txBody>
          <a:bodyPr/>
          <a:lstStyle/>
          <a:p>
            <a:fld id="{05F45CEC-6395-424F-AEE7-8F1BE3E96DBE}" type="slidenum">
              <a:rPr lang="ar-IQ" smtClean="0"/>
              <a:t>‹#›</a:t>
            </a:fld>
            <a:endParaRPr lang="ar-IQ"/>
          </a:p>
        </p:txBody>
      </p:sp>
    </p:spTree>
    <p:extLst>
      <p:ext uri="{BB962C8B-B14F-4D97-AF65-F5344CB8AC3E}">
        <p14:creationId xmlns:p14="http://schemas.microsoft.com/office/powerpoint/2010/main" val="95933108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46E43-D097-7718-E0C4-EF64FF3579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Picture Placeholder 2">
            <a:extLst>
              <a:ext uri="{FF2B5EF4-FFF2-40B4-BE49-F238E27FC236}">
                <a16:creationId xmlns:a16="http://schemas.microsoft.com/office/drawing/2014/main" id="{C603C522-F461-436E-AB16-4F32FBAFA4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a:extLst>
              <a:ext uri="{FF2B5EF4-FFF2-40B4-BE49-F238E27FC236}">
                <a16:creationId xmlns:a16="http://schemas.microsoft.com/office/drawing/2014/main" id="{F1F020E3-42DB-4B46-1C79-3654D045D7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360F10-7B22-2869-0FBA-B62272ACFB18}"/>
              </a:ext>
            </a:extLst>
          </p:cNvPr>
          <p:cNvSpPr>
            <a:spLocks noGrp="1"/>
          </p:cNvSpPr>
          <p:nvPr>
            <p:ph type="dt" sz="half" idx="10"/>
          </p:nvPr>
        </p:nvSpPr>
        <p:spPr/>
        <p:txBody>
          <a:bodyPr/>
          <a:lstStyle/>
          <a:p>
            <a:fld id="{CCC4A1FD-75DA-4D1D-8A83-43CE0B826149}" type="datetimeFigureOut">
              <a:rPr lang="ar-IQ" smtClean="0"/>
              <a:t>14/03/1446</a:t>
            </a:fld>
            <a:endParaRPr lang="ar-IQ"/>
          </a:p>
        </p:txBody>
      </p:sp>
      <p:sp>
        <p:nvSpPr>
          <p:cNvPr id="6" name="Footer Placeholder 5">
            <a:extLst>
              <a:ext uri="{FF2B5EF4-FFF2-40B4-BE49-F238E27FC236}">
                <a16:creationId xmlns:a16="http://schemas.microsoft.com/office/drawing/2014/main" id="{045FAF47-B6A8-741C-0834-3F8B8F218F4A}"/>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FF64BD9A-F63A-3EA0-EFD0-C14D15246751}"/>
              </a:ext>
            </a:extLst>
          </p:cNvPr>
          <p:cNvSpPr>
            <a:spLocks noGrp="1"/>
          </p:cNvSpPr>
          <p:nvPr>
            <p:ph type="sldNum" sz="quarter" idx="12"/>
          </p:nvPr>
        </p:nvSpPr>
        <p:spPr/>
        <p:txBody>
          <a:bodyPr/>
          <a:lstStyle/>
          <a:p>
            <a:fld id="{05F45CEC-6395-424F-AEE7-8F1BE3E96DBE}" type="slidenum">
              <a:rPr lang="ar-IQ" smtClean="0"/>
              <a:t>‹#›</a:t>
            </a:fld>
            <a:endParaRPr lang="ar-IQ"/>
          </a:p>
        </p:txBody>
      </p:sp>
    </p:spTree>
    <p:extLst>
      <p:ext uri="{BB962C8B-B14F-4D97-AF65-F5344CB8AC3E}">
        <p14:creationId xmlns:p14="http://schemas.microsoft.com/office/powerpoint/2010/main" val="40050687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0F94B2-9F0E-C2E1-8D56-823E8CBB99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IQ"/>
          </a:p>
        </p:txBody>
      </p:sp>
      <p:sp>
        <p:nvSpPr>
          <p:cNvPr id="3" name="Text Placeholder 2">
            <a:extLst>
              <a:ext uri="{FF2B5EF4-FFF2-40B4-BE49-F238E27FC236}">
                <a16:creationId xmlns:a16="http://schemas.microsoft.com/office/drawing/2014/main" id="{122A4DC7-B655-7D28-4396-4774AECED0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8F5F7CB4-B1AF-B028-D310-F64C7D63A4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4A1FD-75DA-4D1D-8A83-43CE0B826149}" type="datetimeFigureOut">
              <a:rPr lang="ar-IQ" smtClean="0"/>
              <a:t>14/03/1446</a:t>
            </a:fld>
            <a:endParaRPr lang="ar-IQ"/>
          </a:p>
        </p:txBody>
      </p:sp>
      <p:sp>
        <p:nvSpPr>
          <p:cNvPr id="5" name="Footer Placeholder 4">
            <a:extLst>
              <a:ext uri="{FF2B5EF4-FFF2-40B4-BE49-F238E27FC236}">
                <a16:creationId xmlns:a16="http://schemas.microsoft.com/office/drawing/2014/main" id="{DAB0CB6E-2E34-9C05-9073-75E4CECE95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a:extLst>
              <a:ext uri="{FF2B5EF4-FFF2-40B4-BE49-F238E27FC236}">
                <a16:creationId xmlns:a16="http://schemas.microsoft.com/office/drawing/2014/main" id="{0F2DC9D1-4B2D-2036-0EF3-5072F9EDD1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45CEC-6395-424F-AEE7-8F1BE3E96DBE}" type="slidenum">
              <a:rPr lang="ar-IQ" smtClean="0"/>
              <a:t>‹#›</a:t>
            </a:fld>
            <a:endParaRPr lang="ar-IQ"/>
          </a:p>
        </p:txBody>
      </p:sp>
    </p:spTree>
    <p:extLst>
      <p:ext uri="{BB962C8B-B14F-4D97-AF65-F5344CB8AC3E}">
        <p14:creationId xmlns:p14="http://schemas.microsoft.com/office/powerpoint/2010/main" val="381451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E342F02-37FA-76E7-0DBE-825FEA969879}"/>
              </a:ext>
            </a:extLst>
          </p:cNvPr>
          <p:cNvSpPr>
            <a:spLocks noGrp="1"/>
          </p:cNvSpPr>
          <p:nvPr>
            <p:ph type="subTitle" idx="1"/>
          </p:nvPr>
        </p:nvSpPr>
        <p:spPr>
          <a:xfrm>
            <a:off x="1524000" y="4459575"/>
            <a:ext cx="9144000" cy="801973"/>
          </a:xfrm>
        </p:spPr>
        <p:txBody>
          <a:bodyPr/>
          <a:lstStyle/>
          <a:p>
            <a:r>
              <a:rPr lang="en-US" sz="2400" b="1" i="0" u="none" strike="noStrike" baseline="0" dirty="0">
                <a:solidFill>
                  <a:srgbClr val="FF0000"/>
                </a:solidFill>
                <a:latin typeface="Arial" panose="020B0604020202020204" pitchFamily="34" charset="0"/>
              </a:rPr>
              <a:t>Assist. Lec. Zaid Mohamed Hassan</a:t>
            </a:r>
            <a:endParaRPr lang="ar-IQ" dirty="0"/>
          </a:p>
        </p:txBody>
      </p:sp>
      <p:sp>
        <p:nvSpPr>
          <p:cNvPr id="4" name="Title 1">
            <a:extLst>
              <a:ext uri="{FF2B5EF4-FFF2-40B4-BE49-F238E27FC236}">
                <a16:creationId xmlns:a16="http://schemas.microsoft.com/office/drawing/2014/main" id="{E7722A4B-F4EE-8A17-EE6C-CEAEE2B8D628}"/>
              </a:ext>
            </a:extLst>
          </p:cNvPr>
          <p:cNvSpPr>
            <a:spLocks noGrp="1"/>
          </p:cNvSpPr>
          <p:nvPr>
            <p:ph type="ctrTitle"/>
          </p:nvPr>
        </p:nvSpPr>
        <p:spPr>
          <a:xfrm>
            <a:off x="219856" y="406400"/>
            <a:ext cx="4322164" cy="1992026"/>
          </a:xfrm>
        </p:spPr>
        <p:txBody>
          <a:bodyPr>
            <a:noAutofit/>
          </a:bodyPr>
          <a:lstStyle/>
          <a:p>
            <a:pPr algn="l"/>
            <a:r>
              <a:rPr lang="en-US" sz="2000" b="1" i="0" u="none" strike="noStrike" baseline="0" dirty="0">
                <a:latin typeface="Arial" panose="020B0604020202020204" pitchFamily="34" charset="0"/>
              </a:rPr>
              <a:t>AL-</a:t>
            </a:r>
            <a:r>
              <a:rPr lang="en-US" sz="2000" b="1" i="0" u="none" strike="noStrike" baseline="0" dirty="0" err="1">
                <a:latin typeface="Arial" panose="020B0604020202020204" pitchFamily="34" charset="0"/>
              </a:rPr>
              <a:t>Musatqabal</a:t>
            </a:r>
            <a:r>
              <a:rPr lang="en-US" sz="2000" b="1" i="0" u="none" strike="noStrike" baseline="0" dirty="0">
                <a:latin typeface="Arial" panose="020B0604020202020204" pitchFamily="34" charset="0"/>
              </a:rPr>
              <a:t> University</a:t>
            </a:r>
            <a:br>
              <a:rPr lang="en-US" sz="2000" b="1" i="0" u="none" strike="noStrike" baseline="0" dirty="0">
                <a:latin typeface="Arial" panose="020B0604020202020204" pitchFamily="34" charset="0"/>
              </a:rPr>
            </a:br>
            <a:r>
              <a:rPr lang="en-US" sz="2000" b="1" i="0" u="none" strike="noStrike" baseline="0" dirty="0">
                <a:latin typeface="Arial" panose="020B0604020202020204" pitchFamily="34" charset="0"/>
              </a:rPr>
              <a:t>College of Pharmacy</a:t>
            </a:r>
            <a:br>
              <a:rPr lang="ar-IQ" sz="2000" b="1" dirty="0">
                <a:latin typeface="Arial" panose="020B0604020202020204" pitchFamily="34" charset="0"/>
              </a:rPr>
            </a:br>
            <a:r>
              <a:rPr lang="en-US" sz="2000" b="1" dirty="0">
                <a:latin typeface="Arial" panose="020B0604020202020204" pitchFamily="34" charset="0"/>
              </a:rPr>
              <a:t>Second class</a:t>
            </a:r>
            <a:br>
              <a:rPr lang="en-US" sz="2000" b="1" dirty="0">
                <a:latin typeface="Arial" panose="020B0604020202020204" pitchFamily="34" charset="0"/>
              </a:rPr>
            </a:br>
            <a:r>
              <a:rPr lang="en-US" sz="2000" b="1" dirty="0">
                <a:latin typeface="Arial" panose="020B0604020202020204" pitchFamily="34" charset="0"/>
              </a:rPr>
              <a:t>Lab.(1)</a:t>
            </a:r>
            <a:br>
              <a:rPr lang="en-US" sz="2000" b="1" dirty="0">
                <a:latin typeface="Arial" panose="020B0604020202020204" pitchFamily="34" charset="0"/>
              </a:rPr>
            </a:br>
            <a:br>
              <a:rPr lang="ar-IQ" sz="2000" b="0" i="0" u="none" strike="noStrike" baseline="0" dirty="0">
                <a:latin typeface="Arial" panose="020B0604020202020204" pitchFamily="34" charset="0"/>
              </a:rPr>
            </a:br>
            <a:endParaRPr lang="ar-IQ" sz="2000" dirty="0"/>
          </a:p>
        </p:txBody>
      </p:sp>
      <p:sp>
        <p:nvSpPr>
          <p:cNvPr id="5" name="Title 1">
            <a:extLst>
              <a:ext uri="{FF2B5EF4-FFF2-40B4-BE49-F238E27FC236}">
                <a16:creationId xmlns:a16="http://schemas.microsoft.com/office/drawing/2014/main" id="{CD90AD26-BF5D-FEE3-E057-C7872B917CDE}"/>
              </a:ext>
            </a:extLst>
          </p:cNvPr>
          <p:cNvSpPr txBox="1">
            <a:spLocks/>
          </p:cNvSpPr>
          <p:nvPr/>
        </p:nvSpPr>
        <p:spPr>
          <a:xfrm>
            <a:off x="1524000" y="1765091"/>
            <a:ext cx="8212111" cy="19920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Arial" panose="020B0604020202020204" pitchFamily="34" charset="0"/>
                <a:ea typeface="+mj-ea"/>
                <a:cs typeface="+mj-cs"/>
              </a:rPr>
              <a:t>Physiology of Blood</a:t>
            </a:r>
            <a:endParaRPr kumimoji="0" lang="ar-IQ" sz="6600" b="0" i="0" u="none" strike="noStrike" kern="1200" cap="none" spc="0" normalizeH="0" baseline="0" noProof="0" dirty="0">
              <a:ln>
                <a:noFill/>
              </a:ln>
              <a:solidFill>
                <a:prstClr val="black"/>
              </a:solidFill>
              <a:effectLst/>
              <a:uLnTx/>
              <a:uFillTx/>
              <a:latin typeface="Calibri Light" panose="020F0302020204030204"/>
              <a:ea typeface="+mj-ea"/>
              <a:cs typeface="Times New Roman" panose="02020603050405020304" pitchFamily="18" charset="0"/>
            </a:endParaRPr>
          </a:p>
        </p:txBody>
      </p:sp>
      <p:pic>
        <p:nvPicPr>
          <p:cNvPr id="6" name="Picture 5">
            <a:extLst>
              <a:ext uri="{FF2B5EF4-FFF2-40B4-BE49-F238E27FC236}">
                <a16:creationId xmlns:a16="http://schemas.microsoft.com/office/drawing/2014/main" id="{5CD62816-FF60-5D66-E53E-F5883936C33A}"/>
              </a:ext>
            </a:extLst>
          </p:cNvPr>
          <p:cNvPicPr>
            <a:picLocks noChangeAspect="1"/>
          </p:cNvPicPr>
          <p:nvPr/>
        </p:nvPicPr>
        <p:blipFill>
          <a:blip r:embed="rId2"/>
          <a:stretch>
            <a:fillRect/>
          </a:stretch>
        </p:blipFill>
        <p:spPr>
          <a:xfrm>
            <a:off x="9275091" y="71386"/>
            <a:ext cx="2522168" cy="2969952"/>
          </a:xfrm>
          <a:prstGeom prst="rect">
            <a:avLst/>
          </a:prstGeom>
        </p:spPr>
      </p:pic>
    </p:spTree>
    <p:extLst>
      <p:ext uri="{BB962C8B-B14F-4D97-AF65-F5344CB8AC3E}">
        <p14:creationId xmlns:p14="http://schemas.microsoft.com/office/powerpoint/2010/main" val="4103509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DB0C4F-1650-BD88-EC73-226FC79EDA27}"/>
              </a:ext>
            </a:extLst>
          </p:cNvPr>
          <p:cNvPicPr>
            <a:picLocks noChangeAspect="1"/>
          </p:cNvPicPr>
          <p:nvPr/>
        </p:nvPicPr>
        <p:blipFill>
          <a:blip r:embed="rId2"/>
          <a:stretch>
            <a:fillRect/>
          </a:stretch>
        </p:blipFill>
        <p:spPr>
          <a:xfrm>
            <a:off x="464696" y="209862"/>
            <a:ext cx="11422504" cy="6205928"/>
          </a:xfrm>
          <a:prstGeom prst="rect">
            <a:avLst/>
          </a:prstGeom>
        </p:spPr>
      </p:pic>
    </p:spTree>
    <p:extLst>
      <p:ext uri="{BB962C8B-B14F-4D97-AF65-F5344CB8AC3E}">
        <p14:creationId xmlns:p14="http://schemas.microsoft.com/office/powerpoint/2010/main" val="40138676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A6924A-3741-3204-FDDE-A225A56A2FD4}"/>
              </a:ext>
            </a:extLst>
          </p:cNvPr>
          <p:cNvPicPr>
            <a:picLocks noChangeAspect="1"/>
          </p:cNvPicPr>
          <p:nvPr/>
        </p:nvPicPr>
        <p:blipFill>
          <a:blip r:embed="rId2"/>
          <a:stretch>
            <a:fillRect/>
          </a:stretch>
        </p:blipFill>
        <p:spPr>
          <a:xfrm>
            <a:off x="0" y="314793"/>
            <a:ext cx="11902190" cy="6370819"/>
          </a:xfrm>
          <a:prstGeom prst="rect">
            <a:avLst/>
          </a:prstGeom>
        </p:spPr>
      </p:pic>
    </p:spTree>
    <p:extLst>
      <p:ext uri="{BB962C8B-B14F-4D97-AF65-F5344CB8AC3E}">
        <p14:creationId xmlns:p14="http://schemas.microsoft.com/office/powerpoint/2010/main" val="27108207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24D35E-C7BC-63D3-2513-1EF6027F366D}"/>
              </a:ext>
            </a:extLst>
          </p:cNvPr>
          <p:cNvPicPr>
            <a:picLocks noChangeAspect="1"/>
          </p:cNvPicPr>
          <p:nvPr/>
        </p:nvPicPr>
        <p:blipFill>
          <a:blip r:embed="rId2"/>
          <a:stretch>
            <a:fillRect/>
          </a:stretch>
        </p:blipFill>
        <p:spPr>
          <a:xfrm>
            <a:off x="329784" y="239843"/>
            <a:ext cx="11722307" cy="6490741"/>
          </a:xfrm>
          <a:prstGeom prst="rect">
            <a:avLst/>
          </a:prstGeom>
        </p:spPr>
      </p:pic>
    </p:spTree>
    <p:extLst>
      <p:ext uri="{BB962C8B-B14F-4D97-AF65-F5344CB8AC3E}">
        <p14:creationId xmlns:p14="http://schemas.microsoft.com/office/powerpoint/2010/main" val="23713473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54FC3-30FB-3478-0A8F-77670934D9E4}"/>
              </a:ext>
            </a:extLst>
          </p:cNvPr>
          <p:cNvSpPr>
            <a:spLocks noGrp="1"/>
          </p:cNvSpPr>
          <p:nvPr>
            <p:ph type="title"/>
          </p:nvPr>
        </p:nvSpPr>
        <p:spPr/>
        <p:txBody>
          <a:bodyPr>
            <a:normAutofit fontScale="90000"/>
          </a:bodyPr>
          <a:lstStyle/>
          <a:p>
            <a:r>
              <a:rPr lang="en-US" sz="6000" b="1" dirty="0">
                <a:solidFill>
                  <a:srgbClr val="FF0000"/>
                </a:solidFill>
              </a:rPr>
              <a:t>Sources of blood sample</a:t>
            </a:r>
            <a:br>
              <a:rPr lang="en-US" dirty="0"/>
            </a:br>
            <a:endParaRPr lang="ar-IQ" dirty="0"/>
          </a:p>
        </p:txBody>
      </p:sp>
      <p:sp>
        <p:nvSpPr>
          <p:cNvPr id="3" name="Content Placeholder 2">
            <a:extLst>
              <a:ext uri="{FF2B5EF4-FFF2-40B4-BE49-F238E27FC236}">
                <a16:creationId xmlns:a16="http://schemas.microsoft.com/office/drawing/2014/main" id="{AAA58AC9-0A84-876C-0C89-49A5DFA09231}"/>
              </a:ext>
            </a:extLst>
          </p:cNvPr>
          <p:cNvSpPr>
            <a:spLocks noGrp="1"/>
          </p:cNvSpPr>
          <p:nvPr>
            <p:ph idx="1"/>
          </p:nvPr>
        </p:nvSpPr>
        <p:spPr>
          <a:xfrm>
            <a:off x="838200" y="1109272"/>
            <a:ext cx="10515600" cy="5067691"/>
          </a:xfrm>
        </p:spPr>
        <p:txBody>
          <a:bodyPr>
            <a:normAutofit lnSpcReduction="10000"/>
          </a:bodyPr>
          <a:lstStyle/>
          <a:p>
            <a:pPr marL="0" indent="0" algn="just">
              <a:buNone/>
            </a:pPr>
            <a:r>
              <a:rPr lang="en-US" sz="4400" dirty="0"/>
              <a:t>3. Arterial blood : when arterial blood is needed for special testes such as blood pH , an artery is punctured with a syringe and needle.</a:t>
            </a:r>
          </a:p>
          <a:p>
            <a:pPr marL="0" indent="0" algn="just">
              <a:buNone/>
            </a:pPr>
            <a:r>
              <a:rPr lang="en-US" sz="4400" dirty="0"/>
              <a:t>This is not routine procedure .</a:t>
            </a:r>
          </a:p>
          <a:p>
            <a:pPr marL="0" indent="0" algn="just">
              <a:buNone/>
            </a:pPr>
            <a:r>
              <a:rPr lang="en-US" sz="4400" dirty="0"/>
              <a:t>4. Cardiac catheterization : blood from heart chamber, taken through cardiac catheter , may be required for special test </a:t>
            </a:r>
            <a:r>
              <a:rPr lang="en-US" dirty="0"/>
              <a:t>   </a:t>
            </a:r>
            <a:endParaRPr lang="ar-IQ" dirty="0"/>
          </a:p>
        </p:txBody>
      </p:sp>
    </p:spTree>
    <p:extLst>
      <p:ext uri="{BB962C8B-B14F-4D97-AF65-F5344CB8AC3E}">
        <p14:creationId xmlns:p14="http://schemas.microsoft.com/office/powerpoint/2010/main" val="60402536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5BFE9F-8D5C-7036-F152-0E7805865D09}"/>
              </a:ext>
            </a:extLst>
          </p:cNvPr>
          <p:cNvPicPr>
            <a:picLocks noChangeAspect="1"/>
          </p:cNvPicPr>
          <p:nvPr/>
        </p:nvPicPr>
        <p:blipFill>
          <a:blip r:embed="rId2"/>
          <a:stretch>
            <a:fillRect/>
          </a:stretch>
        </p:blipFill>
        <p:spPr>
          <a:xfrm>
            <a:off x="224853" y="224851"/>
            <a:ext cx="11797258" cy="6310859"/>
          </a:xfrm>
          <a:prstGeom prst="rect">
            <a:avLst/>
          </a:prstGeom>
        </p:spPr>
      </p:pic>
    </p:spTree>
    <p:extLst>
      <p:ext uri="{BB962C8B-B14F-4D97-AF65-F5344CB8AC3E}">
        <p14:creationId xmlns:p14="http://schemas.microsoft.com/office/powerpoint/2010/main" val="2104457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9162F-CE12-D720-3CDD-9EC8B1B7EDCD}"/>
              </a:ext>
            </a:extLst>
          </p:cNvPr>
          <p:cNvSpPr>
            <a:spLocks noGrp="1"/>
          </p:cNvSpPr>
          <p:nvPr>
            <p:ph type="title"/>
          </p:nvPr>
        </p:nvSpPr>
        <p:spPr/>
        <p:txBody>
          <a:bodyPr>
            <a:normAutofit/>
          </a:bodyPr>
          <a:lstStyle/>
          <a:p>
            <a:pPr algn="ctr"/>
            <a:r>
              <a:rPr lang="en-US" sz="8800" dirty="0">
                <a:solidFill>
                  <a:srgbClr val="FF0000"/>
                </a:solidFill>
              </a:rPr>
              <a:t>Home work </a:t>
            </a:r>
            <a:endParaRPr lang="ar-IQ" sz="8800" dirty="0">
              <a:solidFill>
                <a:srgbClr val="FF0000"/>
              </a:solidFill>
            </a:endParaRPr>
          </a:p>
        </p:txBody>
      </p:sp>
      <p:sp>
        <p:nvSpPr>
          <p:cNvPr id="3" name="Content Placeholder 2">
            <a:extLst>
              <a:ext uri="{FF2B5EF4-FFF2-40B4-BE49-F238E27FC236}">
                <a16:creationId xmlns:a16="http://schemas.microsoft.com/office/drawing/2014/main" id="{91776FA7-D9EA-D53D-981D-ED1161B91265}"/>
              </a:ext>
            </a:extLst>
          </p:cNvPr>
          <p:cNvSpPr>
            <a:spLocks noGrp="1"/>
          </p:cNvSpPr>
          <p:nvPr>
            <p:ph idx="1"/>
          </p:nvPr>
        </p:nvSpPr>
        <p:spPr>
          <a:xfrm>
            <a:off x="838200" y="1469036"/>
            <a:ext cx="10515600" cy="4707927"/>
          </a:xfrm>
        </p:spPr>
        <p:txBody>
          <a:bodyPr>
            <a:normAutofit/>
          </a:bodyPr>
          <a:lstStyle/>
          <a:p>
            <a:pPr algn="l"/>
            <a:endParaRPr lang="ar-IQ" sz="1800" b="0" i="0" u="none" strike="noStrike" baseline="0" dirty="0">
              <a:solidFill>
                <a:srgbClr val="000000"/>
              </a:solidFill>
              <a:latin typeface="Arial" panose="020B0604020202020204" pitchFamily="34" charset="0"/>
            </a:endParaRPr>
          </a:p>
          <a:p>
            <a:pPr algn="just"/>
            <a:r>
              <a:rPr lang="en-US" sz="5400" b="0" i="0" u="none" strike="noStrike" baseline="0" dirty="0">
                <a:solidFill>
                  <a:srgbClr val="292934"/>
                </a:solidFill>
                <a:latin typeface="Arial" panose="020B0604020202020204" pitchFamily="34" charset="0"/>
                <a:cs typeface="+mj-cs"/>
              </a:rPr>
              <a:t>Mention types of blood container tubes that employ in collection of blood sample and explain the uses of each one?</a:t>
            </a:r>
          </a:p>
          <a:p>
            <a:endParaRPr lang="ar-IQ" dirty="0"/>
          </a:p>
        </p:txBody>
      </p:sp>
    </p:spTree>
    <p:extLst>
      <p:ext uri="{BB962C8B-B14F-4D97-AF65-F5344CB8AC3E}">
        <p14:creationId xmlns:p14="http://schemas.microsoft.com/office/powerpoint/2010/main" val="1169332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792D4A-D377-3165-6564-699E8FC4E16A}"/>
              </a:ext>
            </a:extLst>
          </p:cNvPr>
          <p:cNvPicPr>
            <a:picLocks noChangeAspect="1"/>
          </p:cNvPicPr>
          <p:nvPr/>
        </p:nvPicPr>
        <p:blipFill>
          <a:blip r:embed="rId2"/>
          <a:stretch>
            <a:fillRect/>
          </a:stretch>
        </p:blipFill>
        <p:spPr>
          <a:xfrm>
            <a:off x="0" y="344774"/>
            <a:ext cx="12082072" cy="6041035"/>
          </a:xfrm>
          <a:prstGeom prst="rect">
            <a:avLst/>
          </a:prstGeom>
        </p:spPr>
      </p:pic>
    </p:spTree>
    <p:extLst>
      <p:ext uri="{BB962C8B-B14F-4D97-AF65-F5344CB8AC3E}">
        <p14:creationId xmlns:p14="http://schemas.microsoft.com/office/powerpoint/2010/main" val="544645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A3DA28-01BF-C83D-1E2B-F41639880CBA}"/>
              </a:ext>
            </a:extLst>
          </p:cNvPr>
          <p:cNvSpPr>
            <a:spLocks noGrp="1"/>
          </p:cNvSpPr>
          <p:nvPr>
            <p:ph idx="1"/>
          </p:nvPr>
        </p:nvSpPr>
        <p:spPr>
          <a:xfrm>
            <a:off x="329783" y="194872"/>
            <a:ext cx="11677337" cy="6310859"/>
          </a:xfrm>
        </p:spPr>
        <p:txBody>
          <a:bodyPr/>
          <a:lstStyle/>
          <a:p>
            <a:pPr algn="ctr"/>
            <a:r>
              <a:rPr lang="en-US" sz="3600" b="1" i="0" u="none" strike="noStrike" baseline="0" dirty="0">
                <a:solidFill>
                  <a:srgbClr val="FF0000"/>
                </a:solidFill>
                <a:latin typeface="Arial" panose="020B0604020202020204" pitchFamily="34" charset="0"/>
              </a:rPr>
              <a:t>Outline</a:t>
            </a:r>
            <a:endParaRPr lang="en-US" sz="3600" b="0" i="0" u="none" strike="noStrike" baseline="0" dirty="0">
              <a:solidFill>
                <a:srgbClr val="FF0000"/>
              </a:solidFill>
              <a:latin typeface="Arial" panose="020B0604020202020204" pitchFamily="34" charset="0"/>
            </a:endParaRPr>
          </a:p>
          <a:p>
            <a:r>
              <a:rPr lang="en-US" sz="3600" b="0" i="0" u="none" strike="noStrike" baseline="0" dirty="0">
                <a:solidFill>
                  <a:srgbClr val="92A199"/>
                </a:solidFill>
                <a:latin typeface="Wingdings" panose="05000000000000000000" pitchFamily="2" charset="2"/>
              </a:rPr>
              <a:t></a:t>
            </a:r>
            <a:r>
              <a:rPr lang="en-US" sz="3600" b="0" i="0" u="none" strike="noStrike" baseline="0" dirty="0">
                <a:solidFill>
                  <a:srgbClr val="292934"/>
                </a:solidFill>
                <a:latin typeface="Arial" panose="020B0604020202020204" pitchFamily="34" charset="0"/>
              </a:rPr>
              <a:t>Blood</a:t>
            </a:r>
          </a:p>
          <a:p>
            <a:r>
              <a:rPr lang="en-US" sz="3600" b="0" i="0" u="none" strike="noStrike" baseline="0" dirty="0">
                <a:solidFill>
                  <a:srgbClr val="92A199"/>
                </a:solidFill>
                <a:latin typeface="Wingdings" panose="05000000000000000000" pitchFamily="2" charset="2"/>
              </a:rPr>
              <a:t></a:t>
            </a:r>
            <a:r>
              <a:rPr lang="en-US" sz="3600" b="0" i="0" u="none" strike="noStrike" baseline="0" dirty="0">
                <a:solidFill>
                  <a:srgbClr val="292934"/>
                </a:solidFill>
                <a:latin typeface="Arial" panose="020B0604020202020204" pitchFamily="34" charset="0"/>
              </a:rPr>
              <a:t>Physical Features and PH</a:t>
            </a:r>
          </a:p>
          <a:p>
            <a:r>
              <a:rPr lang="en-US" sz="3600" b="0" i="0" u="none" strike="noStrike" baseline="0" dirty="0">
                <a:solidFill>
                  <a:srgbClr val="92A199"/>
                </a:solidFill>
                <a:latin typeface="Wingdings" panose="05000000000000000000" pitchFamily="2" charset="2"/>
              </a:rPr>
              <a:t></a:t>
            </a:r>
            <a:r>
              <a:rPr lang="en-US" sz="3600" b="0" i="0" u="none" strike="noStrike" baseline="0" dirty="0">
                <a:solidFill>
                  <a:srgbClr val="292934"/>
                </a:solidFill>
                <a:latin typeface="Arial" panose="020B0604020202020204" pitchFamily="34" charset="0"/>
              </a:rPr>
              <a:t>Functions of blood</a:t>
            </a:r>
          </a:p>
          <a:p>
            <a:r>
              <a:rPr lang="en-US" sz="3600" b="0" i="0" u="none" strike="noStrike" baseline="0" dirty="0">
                <a:solidFill>
                  <a:srgbClr val="92A199"/>
                </a:solidFill>
                <a:latin typeface="Wingdings" panose="05000000000000000000" pitchFamily="2" charset="2"/>
              </a:rPr>
              <a:t></a:t>
            </a:r>
            <a:r>
              <a:rPr lang="en-US" sz="3600" b="0" i="0" u="none" strike="noStrike" baseline="0" dirty="0">
                <a:solidFill>
                  <a:srgbClr val="292934"/>
                </a:solidFill>
                <a:latin typeface="Arial" panose="020B0604020202020204" pitchFamily="34" charset="0"/>
              </a:rPr>
              <a:t>Composition of Whole Blood</a:t>
            </a:r>
          </a:p>
          <a:p>
            <a:r>
              <a:rPr lang="en-US" sz="3600" b="0" i="0" u="none" strike="noStrike" baseline="0" dirty="0">
                <a:solidFill>
                  <a:srgbClr val="92A199"/>
                </a:solidFill>
                <a:latin typeface="Wingdings" panose="05000000000000000000" pitchFamily="2" charset="2"/>
              </a:rPr>
              <a:t></a:t>
            </a:r>
            <a:r>
              <a:rPr lang="en-US" sz="3600" b="0" i="0" u="none" strike="noStrike" baseline="0" dirty="0">
                <a:solidFill>
                  <a:srgbClr val="292934"/>
                </a:solidFill>
                <a:latin typeface="Arial" panose="020B0604020202020204" pitchFamily="34" charset="0"/>
              </a:rPr>
              <a:t>Sources and Amount of Blood Sample</a:t>
            </a:r>
          </a:p>
          <a:p>
            <a:r>
              <a:rPr lang="en-US" sz="3600" b="0" i="0" u="none" strike="noStrike" baseline="0" dirty="0">
                <a:solidFill>
                  <a:srgbClr val="92A199"/>
                </a:solidFill>
                <a:latin typeface="Wingdings" panose="05000000000000000000" pitchFamily="2" charset="2"/>
              </a:rPr>
              <a:t></a:t>
            </a:r>
            <a:r>
              <a:rPr lang="en-US" sz="3600" b="0" i="0" u="none" strike="noStrike" baseline="0" dirty="0">
                <a:solidFill>
                  <a:srgbClr val="292934"/>
                </a:solidFill>
                <a:latin typeface="Arial" panose="020B0604020202020204" pitchFamily="34" charset="0"/>
              </a:rPr>
              <a:t>Containers for Blood Sample</a:t>
            </a:r>
          </a:p>
          <a:p>
            <a:r>
              <a:rPr lang="en-US" sz="3600" b="0" i="0" u="none" strike="noStrike" baseline="0" dirty="0">
                <a:solidFill>
                  <a:srgbClr val="92A199"/>
                </a:solidFill>
                <a:latin typeface="Wingdings" panose="05000000000000000000" pitchFamily="2" charset="2"/>
              </a:rPr>
              <a:t></a:t>
            </a:r>
            <a:r>
              <a:rPr lang="en-US" sz="3600" b="0" i="0" u="none" strike="noStrike" baseline="0" dirty="0">
                <a:solidFill>
                  <a:srgbClr val="292934"/>
                </a:solidFill>
                <a:latin typeface="Arial" panose="020B0604020202020204" pitchFamily="34" charset="0"/>
              </a:rPr>
              <a:t>Homework</a:t>
            </a:r>
          </a:p>
          <a:p>
            <a:endParaRPr lang="ar-IQ" dirty="0"/>
          </a:p>
        </p:txBody>
      </p:sp>
    </p:spTree>
    <p:extLst>
      <p:ext uri="{BB962C8B-B14F-4D97-AF65-F5344CB8AC3E}">
        <p14:creationId xmlns:p14="http://schemas.microsoft.com/office/powerpoint/2010/main" val="13619197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A3DA28-01BF-C83D-1E2B-F41639880CBA}"/>
              </a:ext>
            </a:extLst>
          </p:cNvPr>
          <p:cNvSpPr>
            <a:spLocks noGrp="1"/>
          </p:cNvSpPr>
          <p:nvPr>
            <p:ph idx="1"/>
          </p:nvPr>
        </p:nvSpPr>
        <p:spPr>
          <a:xfrm>
            <a:off x="389744" y="389744"/>
            <a:ext cx="11467476" cy="6160958"/>
          </a:xfrm>
        </p:spPr>
        <p:txBody>
          <a:bodyPr/>
          <a:lstStyle/>
          <a:p>
            <a:pPr algn="l"/>
            <a:endParaRPr lang="ar-IQ" sz="1800" b="0" i="0" u="none" strike="noStrike" baseline="0" dirty="0">
              <a:solidFill>
                <a:srgbClr val="000000"/>
              </a:solidFill>
              <a:latin typeface="Arial" panose="020B0604020202020204" pitchFamily="34" charset="0"/>
            </a:endParaRPr>
          </a:p>
          <a:p>
            <a:r>
              <a:rPr lang="en-US" sz="3600" b="1" i="0" u="none" strike="noStrike" baseline="0" dirty="0">
                <a:solidFill>
                  <a:srgbClr val="FF0000"/>
                </a:solidFill>
                <a:latin typeface="Arial" panose="020B0604020202020204" pitchFamily="34" charset="0"/>
              </a:rPr>
              <a:t>Blood:</a:t>
            </a:r>
          </a:p>
          <a:p>
            <a:r>
              <a:rPr lang="en-US" b="0" i="0" u="none" strike="noStrike" baseline="0" dirty="0">
                <a:solidFill>
                  <a:srgbClr val="292934"/>
                </a:solidFill>
                <a:latin typeface="Arial" panose="020B0604020202020204" pitchFamily="34" charset="0"/>
              </a:rPr>
              <a:t>Is a fluid connective tissue that flows through blood vessels of the cardiovascular system. Blood consists of cells and cell fragments pieces, collectively called the formed elements, carried in extracellular fluid called blood plasma</a:t>
            </a:r>
            <a:r>
              <a:rPr lang="en-US" sz="1800" b="0" i="0" u="none" strike="noStrike" baseline="0" dirty="0">
                <a:solidFill>
                  <a:srgbClr val="292934"/>
                </a:solidFill>
                <a:latin typeface="Arial" panose="020B0604020202020204" pitchFamily="34" charset="0"/>
              </a:rPr>
              <a:t>.</a:t>
            </a:r>
          </a:p>
          <a:p>
            <a:endParaRPr lang="ar-IQ" dirty="0"/>
          </a:p>
        </p:txBody>
      </p:sp>
      <p:pic>
        <p:nvPicPr>
          <p:cNvPr id="5" name="Picture 4">
            <a:extLst>
              <a:ext uri="{FF2B5EF4-FFF2-40B4-BE49-F238E27FC236}">
                <a16:creationId xmlns:a16="http://schemas.microsoft.com/office/drawing/2014/main" id="{8C5A3A41-0228-CEBC-E1B8-9A3692D0A066}"/>
              </a:ext>
            </a:extLst>
          </p:cNvPr>
          <p:cNvPicPr>
            <a:picLocks noChangeAspect="1"/>
          </p:cNvPicPr>
          <p:nvPr/>
        </p:nvPicPr>
        <p:blipFill>
          <a:blip r:embed="rId2"/>
          <a:stretch>
            <a:fillRect/>
          </a:stretch>
        </p:blipFill>
        <p:spPr>
          <a:xfrm>
            <a:off x="1169233" y="3545681"/>
            <a:ext cx="10043409" cy="2734147"/>
          </a:xfrm>
          <a:prstGeom prst="rect">
            <a:avLst/>
          </a:prstGeom>
        </p:spPr>
      </p:pic>
    </p:spTree>
    <p:extLst>
      <p:ext uri="{BB962C8B-B14F-4D97-AF65-F5344CB8AC3E}">
        <p14:creationId xmlns:p14="http://schemas.microsoft.com/office/powerpoint/2010/main" val="208259808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A3DA28-01BF-C83D-1E2B-F41639880CBA}"/>
              </a:ext>
            </a:extLst>
          </p:cNvPr>
          <p:cNvSpPr>
            <a:spLocks noGrp="1"/>
          </p:cNvSpPr>
          <p:nvPr>
            <p:ph idx="1"/>
          </p:nvPr>
        </p:nvSpPr>
        <p:spPr>
          <a:xfrm>
            <a:off x="449705" y="269822"/>
            <a:ext cx="11362543" cy="6325849"/>
          </a:xfrm>
        </p:spPr>
        <p:txBody>
          <a:bodyPr>
            <a:normAutofit/>
          </a:bodyPr>
          <a:lstStyle/>
          <a:p>
            <a:r>
              <a:rPr lang="en-US" sz="3200" b="1" i="0" u="none" strike="noStrike" baseline="0" dirty="0">
                <a:solidFill>
                  <a:srgbClr val="FF0000"/>
                </a:solidFill>
                <a:latin typeface="Arial" panose="020B0604020202020204" pitchFamily="34" charset="0"/>
              </a:rPr>
              <a:t>Physical Features and PH</a:t>
            </a:r>
            <a:endParaRPr lang="en-US" sz="3200" b="0" i="0" u="none" strike="noStrike" baseline="0" dirty="0">
              <a:solidFill>
                <a:srgbClr val="FF0000"/>
              </a:solidFill>
              <a:latin typeface="Arial" panose="020B0604020202020204" pitchFamily="34" charset="0"/>
            </a:endParaRPr>
          </a:p>
          <a:p>
            <a:r>
              <a:rPr lang="en-US" sz="3200" b="0" i="0" u="none" strike="noStrike" baseline="0" dirty="0">
                <a:solidFill>
                  <a:srgbClr val="92A199"/>
                </a:solidFill>
                <a:latin typeface="Wingdings" panose="05000000000000000000" pitchFamily="2" charset="2"/>
              </a:rPr>
              <a:t></a:t>
            </a:r>
            <a:r>
              <a:rPr lang="en-US" sz="3600" b="0" i="0" u="none" strike="noStrike" baseline="0" dirty="0">
                <a:solidFill>
                  <a:srgbClr val="292934"/>
                </a:solidFill>
                <a:latin typeface="Arial" panose="020B0604020202020204" pitchFamily="34" charset="0"/>
              </a:rPr>
              <a:t>The blood is denser, more viscous than water, and sticky.</a:t>
            </a:r>
          </a:p>
          <a:p>
            <a:r>
              <a:rPr lang="en-US" sz="3600" b="0" i="0" u="none" strike="noStrike" baseline="0" dirty="0">
                <a:solidFill>
                  <a:srgbClr val="92A199"/>
                </a:solidFill>
                <a:latin typeface="Wingdings" panose="05000000000000000000" pitchFamily="2" charset="2"/>
              </a:rPr>
              <a:t></a:t>
            </a:r>
            <a:r>
              <a:rPr lang="en-US" sz="3600" b="0" i="0" u="none" strike="noStrike" baseline="0" dirty="0">
                <a:solidFill>
                  <a:srgbClr val="292934"/>
                </a:solidFill>
                <a:latin typeface="Arial" panose="020B0604020202020204" pitchFamily="34" charset="0"/>
              </a:rPr>
              <a:t>slightly alkaline within a narrow range of 7.35 to 7.45.</a:t>
            </a:r>
          </a:p>
          <a:p>
            <a:r>
              <a:rPr lang="en-US" sz="3600" b="0" i="0" u="none" strike="noStrike" baseline="0" dirty="0">
                <a:solidFill>
                  <a:srgbClr val="92A199"/>
                </a:solidFill>
                <a:latin typeface="Wingdings" panose="05000000000000000000" pitchFamily="2" charset="2"/>
              </a:rPr>
              <a:t></a:t>
            </a:r>
            <a:r>
              <a:rPr lang="en-US" sz="3600" b="0" i="0" u="none" strike="noStrike" baseline="0" dirty="0">
                <a:solidFill>
                  <a:srgbClr val="292934"/>
                </a:solidFill>
                <a:latin typeface="Arial" panose="020B0604020202020204" pitchFamily="34" charset="0"/>
              </a:rPr>
              <a:t>It clots on standing, leaving behind serum.</a:t>
            </a:r>
          </a:p>
          <a:p>
            <a:r>
              <a:rPr lang="en-US" sz="3600" b="0" i="0" u="none" strike="noStrike" baseline="0" dirty="0">
                <a:solidFill>
                  <a:srgbClr val="92A199"/>
                </a:solidFill>
                <a:latin typeface="Wingdings" panose="05000000000000000000" pitchFamily="2" charset="2"/>
              </a:rPr>
              <a:t></a:t>
            </a:r>
            <a:r>
              <a:rPr lang="en-US" sz="3600" b="0" i="0" u="none" strike="noStrike" baseline="0" dirty="0">
                <a:solidFill>
                  <a:srgbClr val="292934"/>
                </a:solidFill>
                <a:latin typeface="Arial" panose="020B0604020202020204" pitchFamily="34" charset="0"/>
              </a:rPr>
              <a:t>The total blood volume in an adult of 70kg is about 5.5L or 8 percent of the body weight (5–6L in an average adult male weighing 70 kg, and 4–5L in a female).</a:t>
            </a:r>
          </a:p>
          <a:p>
            <a:endParaRPr lang="ar-IQ" dirty="0"/>
          </a:p>
        </p:txBody>
      </p:sp>
    </p:spTree>
    <p:extLst>
      <p:ext uri="{BB962C8B-B14F-4D97-AF65-F5344CB8AC3E}">
        <p14:creationId xmlns:p14="http://schemas.microsoft.com/office/powerpoint/2010/main" val="41992740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69501AE-0080-498E-62FE-380ED62B37E5}"/>
              </a:ext>
            </a:extLst>
          </p:cNvPr>
          <p:cNvPicPr>
            <a:picLocks noGrp="1" noChangeAspect="1"/>
          </p:cNvPicPr>
          <p:nvPr>
            <p:ph idx="1"/>
          </p:nvPr>
        </p:nvPicPr>
        <p:blipFill>
          <a:blip r:embed="rId2"/>
          <a:stretch>
            <a:fillRect/>
          </a:stretch>
        </p:blipFill>
        <p:spPr>
          <a:xfrm>
            <a:off x="149902" y="239843"/>
            <a:ext cx="11392524" cy="6220918"/>
          </a:xfrm>
        </p:spPr>
      </p:pic>
    </p:spTree>
    <p:extLst>
      <p:ext uri="{BB962C8B-B14F-4D97-AF65-F5344CB8AC3E}">
        <p14:creationId xmlns:p14="http://schemas.microsoft.com/office/powerpoint/2010/main" val="35702240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1339EBE-1F60-DD0E-4DD7-00190B0C0499}"/>
              </a:ext>
            </a:extLst>
          </p:cNvPr>
          <p:cNvPicPr>
            <a:picLocks noGrp="1" noChangeAspect="1"/>
          </p:cNvPicPr>
          <p:nvPr>
            <p:ph idx="1"/>
          </p:nvPr>
        </p:nvPicPr>
        <p:blipFill>
          <a:blip r:embed="rId2"/>
          <a:stretch>
            <a:fillRect/>
          </a:stretch>
        </p:blipFill>
        <p:spPr>
          <a:xfrm>
            <a:off x="314793" y="284813"/>
            <a:ext cx="11437495" cy="6220918"/>
          </a:xfrm>
        </p:spPr>
      </p:pic>
    </p:spTree>
    <p:extLst>
      <p:ext uri="{BB962C8B-B14F-4D97-AF65-F5344CB8AC3E}">
        <p14:creationId xmlns:p14="http://schemas.microsoft.com/office/powerpoint/2010/main" val="17527747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975D21A-3F69-67B3-5056-2DFE48259DD4}"/>
              </a:ext>
            </a:extLst>
          </p:cNvPr>
          <p:cNvPicPr>
            <a:picLocks noGrp="1" noChangeAspect="1"/>
          </p:cNvPicPr>
          <p:nvPr>
            <p:ph idx="1"/>
          </p:nvPr>
        </p:nvPicPr>
        <p:blipFill>
          <a:blip r:embed="rId2"/>
          <a:stretch>
            <a:fillRect/>
          </a:stretch>
        </p:blipFill>
        <p:spPr>
          <a:xfrm>
            <a:off x="344775" y="179882"/>
            <a:ext cx="11587396" cy="6490741"/>
          </a:xfrm>
        </p:spPr>
      </p:pic>
    </p:spTree>
    <p:extLst>
      <p:ext uri="{BB962C8B-B14F-4D97-AF65-F5344CB8AC3E}">
        <p14:creationId xmlns:p14="http://schemas.microsoft.com/office/powerpoint/2010/main" val="122355415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A75BF0-C54E-9379-4193-3A7967E0C9E2}"/>
              </a:ext>
            </a:extLst>
          </p:cNvPr>
          <p:cNvPicPr>
            <a:picLocks noChangeAspect="1"/>
          </p:cNvPicPr>
          <p:nvPr/>
        </p:nvPicPr>
        <p:blipFill>
          <a:blip r:embed="rId2"/>
          <a:stretch>
            <a:fillRect/>
          </a:stretch>
        </p:blipFill>
        <p:spPr>
          <a:xfrm>
            <a:off x="314792" y="149902"/>
            <a:ext cx="11527437" cy="6400799"/>
          </a:xfrm>
          <a:prstGeom prst="rect">
            <a:avLst/>
          </a:prstGeom>
        </p:spPr>
      </p:pic>
    </p:spTree>
    <p:extLst>
      <p:ext uri="{BB962C8B-B14F-4D97-AF65-F5344CB8AC3E}">
        <p14:creationId xmlns:p14="http://schemas.microsoft.com/office/powerpoint/2010/main" val="17173679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E50543-9747-5EF0-0C5A-8E6F6B0746E3}"/>
              </a:ext>
            </a:extLst>
          </p:cNvPr>
          <p:cNvPicPr>
            <a:picLocks noChangeAspect="1"/>
          </p:cNvPicPr>
          <p:nvPr/>
        </p:nvPicPr>
        <p:blipFill>
          <a:blip r:embed="rId2"/>
          <a:stretch>
            <a:fillRect/>
          </a:stretch>
        </p:blipFill>
        <p:spPr>
          <a:xfrm>
            <a:off x="284813" y="299802"/>
            <a:ext cx="11527436" cy="6295869"/>
          </a:xfrm>
          <a:prstGeom prst="rect">
            <a:avLst/>
          </a:prstGeom>
        </p:spPr>
      </p:pic>
    </p:spTree>
    <p:extLst>
      <p:ext uri="{BB962C8B-B14F-4D97-AF65-F5344CB8AC3E}">
        <p14:creationId xmlns:p14="http://schemas.microsoft.com/office/powerpoint/2010/main" val="41172186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257</Words>
  <Application>Microsoft Office PowerPoint</Application>
  <PresentationFormat>Widescreen</PresentationFormat>
  <Paragraphs>26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AL-Musatqabal University College of Pharmacy Second class Lab.(1)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Sources of blood sample </vt:lpstr>
      <vt:lpstr>PowerPoint Presentation</vt:lpstr>
      <vt:lpstr>Home work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Zaid Mohammed</dc:creator>
  <cp:lastModifiedBy>Zaid Mohammed</cp:lastModifiedBy>
  <cp:revision>11</cp:revision>
  <dcterms:created xsi:type="dcterms:W3CDTF">2024-09-15T17:06:13Z</dcterms:created>
  <dcterms:modified xsi:type="dcterms:W3CDTF">2024-09-17T06:59:55Z</dcterms:modified>
</cp:coreProperties>
</file>