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27" r:id="rId3"/>
    <p:sldId id="290" r:id="rId4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howGuides="1">
      <p:cViewPr varScale="1">
        <p:scale>
          <a:sx n="72" d="100"/>
          <a:sy n="72" d="100"/>
        </p:scale>
        <p:origin x="618" y="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B7646E-8811-423A-9C42-2CBFADA00A9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0A60EEC-589F-8627-7A70-FE668FEB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AB409D9-CB05-C02D-27D4-B48EEFD1AFAF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539E7B7-89AB-D701-8DB8-FF2AB33BA8E9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DA8FF8D8-4822-8FE3-A258-A5237BF0DE21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B201BB6-CE50-76AD-F209-90A815548CEC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A9B77F2-2391-AD2C-6C9D-D3D120569D90}"/>
              </a:ext>
            </a:extLst>
          </p:cNvPr>
          <p:cNvSpPr/>
          <p:nvPr userDrawn="1"/>
        </p:nvSpPr>
        <p:spPr>
          <a:xfrm>
            <a:off x="111025" y="136668"/>
            <a:ext cx="11966775" cy="6584664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AFF2F-A8BD-568A-1D5C-D27CFE99A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EC88-80EF-45B4-82D2-C5DF37C50BAD}" type="datetime1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7642E-3277-7ACA-BE65-80D07438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A56E4-3C1C-4196-23B7-DB2345B9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2412" y="304800"/>
            <a:ext cx="2742486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6D7-FA58-423B-9C45-A58A45F4523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6A82-6D65-4B71-B700-DFC6EB882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6E025-BC44-2E4A-046E-57D375D58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3520F-7348-7FBE-757F-F0F23032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0BDE8-E2B2-B204-9207-0C64FF39E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ABB-A2C5-4230-862B-81C5A29EA900}" type="datetime1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2CF12-6D60-52BE-A35C-72B906B67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E6CB-41C5-737F-54BB-FC5D1AA91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7E62E8E-2DA7-4088-E27F-8DA6B360D31A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DBEF75D-824A-3F4E-4B06-D69727D3D41B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00D79712-6196-F143-8273-02137656E096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00C420-B7FB-7EE5-E080-670618454FD7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4A237CE-0774-F2D2-1A12-2C95E35618E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192896"/>
            <a:ext cx="685801" cy="7854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4A27DD6-2417-9D09-E6CA-A2E010E831DC}"/>
              </a:ext>
            </a:extLst>
          </p:cNvPr>
          <p:cNvSpPr/>
          <p:nvPr userDrawn="1"/>
        </p:nvSpPr>
        <p:spPr>
          <a:xfrm>
            <a:off x="97911" y="121444"/>
            <a:ext cx="11979889" cy="661511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9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AE67A5E-824D-209C-84A3-3D6BA71E6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1199" y="1478784"/>
            <a:ext cx="8792038" cy="30170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Al-</a:t>
            </a:r>
            <a:r>
              <a:rPr lang="en-US" sz="2400" dirty="0" err="1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Mustaqbal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University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Biomedical Engineering Department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Subject: System physiology</a:t>
            </a:r>
            <a:endParaRPr lang="ar-IQ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Lecturer: </a:t>
            </a:r>
            <a:r>
              <a:rPr lang="sv-SE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M.SC. ZAINAB  SATTAR JABBAR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400" baseline="300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term – Lect.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 on biomedical devices</a:t>
            </a:r>
            <a:endParaRPr lang="en-US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31B957-DFF5-3802-33C5-92A5576C8157}"/>
              </a:ext>
            </a:extLst>
          </p:cNvPr>
          <p:cNvSpPr txBox="1"/>
          <p:nvPr/>
        </p:nvSpPr>
        <p:spPr>
          <a:xfrm>
            <a:off x="455612" y="6172200"/>
            <a:ext cx="8632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Email: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zainab.sattar.jabbar@uomus.edu.iq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93437" y="178648"/>
            <a:ext cx="9782801" cy="73640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on biomedical devices</a:t>
            </a:r>
            <a:endParaRPr lang="ar-IQ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12587" y="915055"/>
            <a:ext cx="10497100" cy="57686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Innovations in Biomedical Devices: Shaping the Future of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"Revolutionizing Medicine: The Role of Biomedical Devices in Modern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"Cutting-Edge Biomedical Devices: Advancements, Applications, and Impact“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"Transforming Patient Care: The Power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"From Concept to Care: The Journey of Biomedical Devices in Medicine“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Bridging Technology and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"Precision Medicine: The Critical Role of Biomedical Devices in Diagnosis and Treatment“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"Smart Devices in Healthcare: Enhancing Lives Through Innovation“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"The Future of Healthcare: Exploring the Impact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Advancing Health Through Technology and Innovation"</a:t>
            </a:r>
            <a:endParaRPr lang="ar-IQ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52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529BDC-E849-4890-0BAE-1133A4A547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0000"/>
          <a:stretch/>
        </p:blipFill>
        <p:spPr>
          <a:xfrm>
            <a:off x="1379537" y="2743200"/>
            <a:ext cx="9429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3191</TotalTime>
  <Words>170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Franklin Gothic Medium</vt:lpstr>
      <vt:lpstr>Times New Roman</vt:lpstr>
      <vt:lpstr>Office Theme</vt:lpstr>
      <vt:lpstr>PowerPoint Presentation</vt:lpstr>
      <vt:lpstr>Presentation on biomedical devices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BMID_I</dc:title>
  <dc:subject>Lecture 2</dc:subject>
  <dc:creator>MAHİR RAHMAN AL-HAJAJ</dc:creator>
  <cp:keywords>Al-Mustaqbal University College</cp:keywords>
  <cp:lastModifiedBy>zainab</cp:lastModifiedBy>
  <cp:revision>171</cp:revision>
  <cp:lastPrinted>2022-10-07T10:41:38Z</cp:lastPrinted>
  <dcterms:created xsi:type="dcterms:W3CDTF">2022-10-06T20:58:31Z</dcterms:created>
  <dcterms:modified xsi:type="dcterms:W3CDTF">2024-11-29T16:45:17Z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