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327" r:id="rId3"/>
    <p:sldId id="290" r:id="rId4"/>
  </p:sldIdLst>
  <p:sldSz cx="12188825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howGuides="1">
      <p:cViewPr varScale="1">
        <p:scale>
          <a:sx n="72" d="100"/>
          <a:sy n="72" d="100"/>
        </p:scale>
        <p:origin x="618" y="78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B7646E-8811-423A-9C42-2CBFADA00A96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8788" y="720725"/>
            <a:ext cx="6397625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0A60EEC-589F-8627-7A70-FE668FEBC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AB409D9-CB05-C02D-27D4-B48EEFD1AFAF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539E7B7-89AB-D701-8DB8-FF2AB33BA8E9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DA8FF8D8-4822-8FE3-A258-A5237BF0DE21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B201BB6-CE50-76AD-F209-90A815548CEC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2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A9B77F2-2391-AD2C-6C9D-D3D120569D90}"/>
              </a:ext>
            </a:extLst>
          </p:cNvPr>
          <p:cNvSpPr/>
          <p:nvPr userDrawn="1"/>
        </p:nvSpPr>
        <p:spPr>
          <a:xfrm>
            <a:off x="111025" y="136668"/>
            <a:ext cx="11966775" cy="6584664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51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0AFF2F-A8BD-568A-1D5C-D27CFE99A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4EC88-80EF-45B4-82D2-C5DF37C50BAD}" type="datetime1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7642E-3277-7ACA-BE65-80D07438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DA56E4-3C1C-4196-23B7-DB2345B93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2412" y="304800"/>
            <a:ext cx="2742486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B16D7-FA58-423B-9C45-A58A45F45239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96A82-6D65-4B71-B700-DFC6EB8823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6E025-BC44-2E4A-046E-57D375D58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3520F-7348-7FBE-757F-F0F23032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0BDE8-E2B2-B204-9207-0C64FF39E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74ABB-A2C5-4230-862B-81C5A29EA900}" type="datetime1">
              <a:rPr lang="en-US" smtClean="0"/>
              <a:t>11/29/2024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2CF12-6D60-52BE-A35C-72B906B67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9E6CB-41C5-737F-54BB-FC5D1AA91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7E62E8E-2DA7-4088-E27F-8DA6B360D31A}"/>
              </a:ext>
            </a:extLst>
          </p:cNvPr>
          <p:cNvGrpSpPr/>
          <p:nvPr userDrawn="1"/>
        </p:nvGrpSpPr>
        <p:grpSpPr>
          <a:xfrm>
            <a:off x="9979600" y="121444"/>
            <a:ext cx="2439158" cy="1371600"/>
            <a:chOff x="0" y="0"/>
            <a:chExt cx="1700784" cy="102412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DBEF75D-824A-3F4E-4B06-D69727D3D41B}"/>
                </a:ext>
              </a:extLst>
            </p:cNvPr>
            <p:cNvSpPr/>
            <p:nvPr/>
          </p:nvSpPr>
          <p:spPr>
            <a:xfrm>
              <a:off x="0" y="0"/>
              <a:ext cx="1700784" cy="1024128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00D79712-6196-F143-8273-02137656E096}"/>
                </a:ext>
              </a:extLst>
            </p:cNvPr>
            <p:cNvSpPr/>
            <p:nvPr/>
          </p:nvSpPr>
          <p:spPr>
            <a:xfrm>
              <a:off x="0" y="0"/>
              <a:ext cx="1463040" cy="1014984"/>
            </a:xfrm>
            <a:custGeom>
              <a:avLst/>
              <a:gdLst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0 w 1462822"/>
                <a:gd name="connsiteY3" fmla="*/ 1014481 h 1014481"/>
                <a:gd name="connsiteX4" fmla="*/ 0 w 1462822"/>
                <a:gd name="connsiteY4" fmla="*/ 0 h 1014481"/>
                <a:gd name="connsiteX0" fmla="*/ 0 w 1462822"/>
                <a:gd name="connsiteY0" fmla="*/ 0 h 1014481"/>
                <a:gd name="connsiteX1" fmla="*/ 1462822 w 1462822"/>
                <a:gd name="connsiteY1" fmla="*/ 0 h 1014481"/>
                <a:gd name="connsiteX2" fmla="*/ 1462822 w 1462822"/>
                <a:gd name="connsiteY2" fmla="*/ 1014481 h 1014481"/>
                <a:gd name="connsiteX3" fmla="*/ 638269 w 1462822"/>
                <a:gd name="connsiteY3" fmla="*/ 407899 h 1014481"/>
                <a:gd name="connsiteX4" fmla="*/ 0 w 1462822"/>
                <a:gd name="connsiteY4" fmla="*/ 0 h 1014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2822" h="1014481">
                  <a:moveTo>
                    <a:pt x="0" y="0"/>
                  </a:moveTo>
                  <a:lnTo>
                    <a:pt x="1462822" y="0"/>
                  </a:lnTo>
                  <a:lnTo>
                    <a:pt x="1462822" y="1014481"/>
                  </a:lnTo>
                  <a:lnTo>
                    <a:pt x="638269" y="4078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00C420-B7FB-7EE5-E080-670618454FD7}"/>
                </a:ext>
              </a:extLst>
            </p:cNvPr>
            <p:cNvSpPr/>
            <p:nvPr/>
          </p:nvSpPr>
          <p:spPr>
            <a:xfrm>
              <a:off x="0" y="0"/>
              <a:ext cx="1472184" cy="1024128"/>
            </a:xfrm>
            <a:prstGeom prst="rect">
              <a:avLst/>
            </a:prstGeom>
            <a:blipFill>
              <a:blip r:embed="rId5"/>
              <a:stretch>
                <a:fillRect/>
              </a:stretch>
            </a:blip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4A237CE-0774-F2D2-1A12-2C95E35618E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" y="192896"/>
            <a:ext cx="685801" cy="78549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4A27DD6-2417-9D09-E6CA-A2E010E831DC}"/>
              </a:ext>
            </a:extLst>
          </p:cNvPr>
          <p:cNvSpPr/>
          <p:nvPr userDrawn="1"/>
        </p:nvSpPr>
        <p:spPr>
          <a:xfrm>
            <a:off x="97911" y="121444"/>
            <a:ext cx="11979889" cy="6615112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2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9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BAE67A5E-824D-209C-84A3-3D6BA71E6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1199" y="1478784"/>
            <a:ext cx="8792038" cy="30170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Al-</a:t>
            </a:r>
            <a:r>
              <a:rPr lang="en-US" sz="2400" dirty="0" err="1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Mustaqbal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University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Biomedical Engineering Department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Class: 4th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linical issues of BME</a:t>
            </a:r>
            <a:endParaRPr lang="ar-IQ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Lecturer: </a:t>
            </a:r>
            <a:r>
              <a:rPr lang="sv-SE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M.SC. ZAINAB  SATTAR JABBAR</a:t>
            </a: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400" baseline="300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term – Lect. 9: </a:t>
            </a:r>
            <a:r>
              <a:rPr lang="en-US" sz="2400" dirty="0"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2400" dirty="0">
                <a:effectLst/>
                <a:latin typeface="Franklin Gothic Medium" panose="020B0603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resentation on biomedical devices</a:t>
            </a:r>
          </a:p>
          <a:p>
            <a:pPr algn="ctr">
              <a:spcAft>
                <a:spcPts val="800"/>
              </a:spcAft>
            </a:pPr>
            <a:endParaRPr lang="en-US" sz="24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800"/>
              </a:spcAft>
            </a:pPr>
            <a:endParaRPr lang="en-US" sz="3200" dirty="0">
              <a:effectLst/>
              <a:latin typeface="Franklin Gothic Medium" panose="020B0603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031B957-DFF5-3802-33C5-92A5576C8157}"/>
              </a:ext>
            </a:extLst>
          </p:cNvPr>
          <p:cNvSpPr txBox="1"/>
          <p:nvPr/>
        </p:nvSpPr>
        <p:spPr>
          <a:xfrm>
            <a:off x="455612" y="6172200"/>
            <a:ext cx="86321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Email: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zainab.sattar.jabbar@uomus.edu.iq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93437" y="178648"/>
            <a:ext cx="9782801" cy="73640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on biomedical devices</a:t>
            </a:r>
            <a:endParaRPr lang="ar-IQ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12587" y="915055"/>
            <a:ext cx="10497100" cy="576867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Innovations in Biomedical Devices: Shaping the Future of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"Revolutionizing Medicine: The Role of Biomedical Devices in Modern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"Cutting-Edge Biomedical Devices: Advancements, Applications, and Impact“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"Transforming Patient Care: The Power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"From Concept to Care: The Journey of Biomedical Devices in Medicine“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Bridging Technology and Healthcare“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"Precision Medicine: The Critical Role of Biomedical Devices in Diagnosis and Treatment“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"Smart Devices in Healthcare: Enhancing Lives Through Innovation“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"The Future of Healthcare: Exploring the Impact of Biomedical Devices“</a:t>
            </a:r>
          </a:p>
          <a:p>
            <a:pPr marL="0" indent="0" algn="just">
              <a:buNone/>
            </a:pPr>
            <a:r>
              <a:rPr 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"Biomedical Devices: Advancing Health Through Technology and Innovation"</a:t>
            </a:r>
            <a:endParaRPr lang="ar-IQ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528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B529BDC-E849-4890-0BAE-1133A4A547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0000"/>
          <a:stretch/>
        </p:blipFill>
        <p:spPr>
          <a:xfrm>
            <a:off x="1379537" y="2743200"/>
            <a:ext cx="9429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2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3189</TotalTime>
  <Words>172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Franklin Gothic Medium</vt:lpstr>
      <vt:lpstr>Times New Roman</vt:lpstr>
      <vt:lpstr>Office Theme</vt:lpstr>
      <vt:lpstr>PowerPoint Presentation</vt:lpstr>
      <vt:lpstr>Presentation on biomedical devices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BMID_I</dc:title>
  <dc:subject>Lecture 2</dc:subject>
  <dc:creator>MAHİR RAHMAN AL-HAJAJ</dc:creator>
  <cp:keywords>Al-Mustaqbal University College</cp:keywords>
  <cp:lastModifiedBy>zainab</cp:lastModifiedBy>
  <cp:revision>168</cp:revision>
  <cp:lastPrinted>2022-10-07T10:41:38Z</cp:lastPrinted>
  <dcterms:created xsi:type="dcterms:W3CDTF">2022-10-06T20:58:31Z</dcterms:created>
  <dcterms:modified xsi:type="dcterms:W3CDTF">2024-11-29T16:24:55Z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