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5" r:id="rId3"/>
    <p:sldId id="335" r:id="rId4"/>
    <p:sldId id="398" r:id="rId5"/>
    <p:sldId id="397" r:id="rId6"/>
    <p:sldId id="358" r:id="rId7"/>
    <p:sldId id="359" r:id="rId8"/>
    <p:sldId id="386" r:id="rId9"/>
    <p:sldId id="387" r:id="rId10"/>
    <p:sldId id="357" r:id="rId11"/>
    <p:sldId id="306" r:id="rId12"/>
    <p:sldId id="394" r:id="rId13"/>
    <p:sldId id="388" r:id="rId14"/>
    <p:sldId id="395" r:id="rId15"/>
    <p:sldId id="396" r:id="rId16"/>
    <p:sldId id="310" r:id="rId17"/>
    <p:sldId id="290" r:id="rId18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howGuide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B7646E-8811-423A-9C42-2CBFADA00A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A60EEC-589F-8627-7A70-FE668FEBC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B409D9-CB05-C02D-27D4-B48EEFD1AFAF}"/>
              </a:ext>
            </a:extLst>
          </p:cNvPr>
          <p:cNvGrpSpPr/>
          <p:nvPr userDrawn="1"/>
        </p:nvGrpSpPr>
        <p:grpSpPr>
          <a:xfrm>
            <a:off x="9979600" y="121444"/>
            <a:ext cx="2439158" cy="1371600"/>
            <a:chOff x="0" y="0"/>
            <a:chExt cx="1700784" cy="10241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39E7B7-89AB-D701-8DB8-FF2AB33BA8E9}"/>
                </a:ext>
              </a:extLst>
            </p:cNvPr>
            <p:cNvSpPr/>
            <p:nvPr/>
          </p:nvSpPr>
          <p:spPr>
            <a:xfrm>
              <a:off x="0" y="0"/>
              <a:ext cx="1700784" cy="10241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DA8FF8D8-4822-8FE3-A258-A5237BF0DE21}"/>
                </a:ext>
              </a:extLst>
            </p:cNvPr>
            <p:cNvSpPr/>
            <p:nvPr/>
          </p:nvSpPr>
          <p:spPr>
            <a:xfrm>
              <a:off x="0" y="0"/>
              <a:ext cx="1463040" cy="1014984"/>
            </a:xfrm>
            <a:custGeom>
              <a:avLst/>
              <a:gdLst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0 w 1462822"/>
                <a:gd name="connsiteY3" fmla="*/ 1014481 h 1014481"/>
                <a:gd name="connsiteX4" fmla="*/ 0 w 1462822"/>
                <a:gd name="connsiteY4" fmla="*/ 0 h 1014481"/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638269 w 1462822"/>
                <a:gd name="connsiteY3" fmla="*/ 407899 h 1014481"/>
                <a:gd name="connsiteX4" fmla="*/ 0 w 1462822"/>
                <a:gd name="connsiteY4" fmla="*/ 0 h 101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822" h="1014481">
                  <a:moveTo>
                    <a:pt x="0" y="0"/>
                  </a:moveTo>
                  <a:lnTo>
                    <a:pt x="1462822" y="0"/>
                  </a:lnTo>
                  <a:lnTo>
                    <a:pt x="1462822" y="1014481"/>
                  </a:lnTo>
                  <a:lnTo>
                    <a:pt x="638269" y="407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201BB6-CE50-76AD-F209-90A815548CEC}"/>
                </a:ext>
              </a:extLst>
            </p:cNvPr>
            <p:cNvSpPr/>
            <p:nvPr/>
          </p:nvSpPr>
          <p:spPr>
            <a:xfrm>
              <a:off x="0" y="0"/>
              <a:ext cx="1472184" cy="102412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B77F2-2391-AD2C-6C9D-D3D120569D90}"/>
              </a:ext>
            </a:extLst>
          </p:cNvPr>
          <p:cNvSpPr/>
          <p:nvPr userDrawn="1"/>
        </p:nvSpPr>
        <p:spPr>
          <a:xfrm>
            <a:off x="111025" y="136668"/>
            <a:ext cx="11966775" cy="658466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AFF2F-A8BD-568A-1D5C-D27CFE99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EC88-80EF-45B4-82D2-C5DF37C50BAD}" type="datetime1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7642E-3277-7ACA-BE65-80D07438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A56E4-3C1C-4196-23B7-DB2345B9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2412" y="304800"/>
            <a:ext cx="2742486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16D7-FA58-423B-9C45-A58A45F45239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A82-6D65-4B71-B700-DFC6EB88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6E025-BC44-2E4A-046E-57D375D5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3520F-7348-7FBE-757F-F0F23032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0BDE8-E2B2-B204-9207-0C64FF39E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4ABB-A2C5-4230-862B-81C5A29EA900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2CF12-6D60-52BE-A35C-72B906B67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9E6CB-41C5-737F-54BB-FC5D1AA91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E62E8E-2DA7-4088-E27F-8DA6B360D31A}"/>
              </a:ext>
            </a:extLst>
          </p:cNvPr>
          <p:cNvGrpSpPr/>
          <p:nvPr userDrawn="1"/>
        </p:nvGrpSpPr>
        <p:grpSpPr>
          <a:xfrm>
            <a:off x="9979600" y="121444"/>
            <a:ext cx="2439158" cy="1371600"/>
            <a:chOff x="0" y="0"/>
            <a:chExt cx="1700784" cy="10241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BEF75D-824A-3F4E-4B06-D69727D3D41B}"/>
                </a:ext>
              </a:extLst>
            </p:cNvPr>
            <p:cNvSpPr/>
            <p:nvPr/>
          </p:nvSpPr>
          <p:spPr>
            <a:xfrm>
              <a:off x="0" y="0"/>
              <a:ext cx="1700784" cy="10241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00D79712-6196-F143-8273-02137656E096}"/>
                </a:ext>
              </a:extLst>
            </p:cNvPr>
            <p:cNvSpPr/>
            <p:nvPr/>
          </p:nvSpPr>
          <p:spPr>
            <a:xfrm>
              <a:off x="0" y="0"/>
              <a:ext cx="1463040" cy="1014984"/>
            </a:xfrm>
            <a:custGeom>
              <a:avLst/>
              <a:gdLst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0 w 1462822"/>
                <a:gd name="connsiteY3" fmla="*/ 1014481 h 1014481"/>
                <a:gd name="connsiteX4" fmla="*/ 0 w 1462822"/>
                <a:gd name="connsiteY4" fmla="*/ 0 h 1014481"/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638269 w 1462822"/>
                <a:gd name="connsiteY3" fmla="*/ 407899 h 1014481"/>
                <a:gd name="connsiteX4" fmla="*/ 0 w 1462822"/>
                <a:gd name="connsiteY4" fmla="*/ 0 h 101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822" h="1014481">
                  <a:moveTo>
                    <a:pt x="0" y="0"/>
                  </a:moveTo>
                  <a:lnTo>
                    <a:pt x="1462822" y="0"/>
                  </a:lnTo>
                  <a:lnTo>
                    <a:pt x="1462822" y="1014481"/>
                  </a:lnTo>
                  <a:lnTo>
                    <a:pt x="638269" y="407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00C420-B7FB-7EE5-E080-670618454FD7}"/>
                </a:ext>
              </a:extLst>
            </p:cNvPr>
            <p:cNvSpPr/>
            <p:nvPr/>
          </p:nvSpPr>
          <p:spPr>
            <a:xfrm>
              <a:off x="0" y="0"/>
              <a:ext cx="1472184" cy="1024128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237CE-0774-F2D2-1A12-2C95E35618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92896"/>
            <a:ext cx="685801" cy="7854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A27DD6-2417-9D09-E6CA-A2E010E831DC}"/>
              </a:ext>
            </a:extLst>
          </p:cNvPr>
          <p:cNvSpPr/>
          <p:nvPr userDrawn="1"/>
        </p:nvSpPr>
        <p:spPr>
          <a:xfrm>
            <a:off x="97911" y="121444"/>
            <a:ext cx="11979889" cy="661511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2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AE67A5E-824D-209C-84A3-3D6BA71E6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199" y="1478784"/>
            <a:ext cx="8792038" cy="30170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Al-</a:t>
            </a:r>
            <a:r>
              <a:rPr lang="en-US" sz="2400" dirty="0" err="1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Mustaqbal</a:t>
            </a: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University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Biomedical Engineering Department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</a:t>
            </a:r>
            <a:r>
              <a:rPr lang="en-US" sz="240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Subject: Biomedical Instrumentation Lab</a:t>
            </a:r>
            <a:endParaRPr lang="ar-IQ" sz="24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Lecturer: </a:t>
            </a:r>
            <a:r>
              <a:rPr lang="sv-SE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M.SC. ZAINAB  SATTAR JABBAR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term – Lect. 6: X ray machine </a:t>
            </a:r>
          </a:p>
          <a:p>
            <a:pPr algn="ctr">
              <a:spcAft>
                <a:spcPts val="800"/>
              </a:spcAft>
            </a:pPr>
            <a:endParaRPr lang="en-US" sz="24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31B957-DFF5-3802-33C5-92A5576C8157}"/>
              </a:ext>
            </a:extLst>
          </p:cNvPr>
          <p:cNvSpPr txBox="1"/>
          <p:nvPr/>
        </p:nvSpPr>
        <p:spPr>
          <a:xfrm>
            <a:off x="455612" y="6172200"/>
            <a:ext cx="8632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Email: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zainab.sattar.jabbar@uomus.edu.iq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-plansee-com.azureedge.net/fileadmin/_processed_/csm_rotarty-x-ray-tube-Plansee_71647701f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332" y="2126170"/>
            <a:ext cx="5063898" cy="32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95090" y="443086"/>
            <a:ext cx="9088717" cy="673454"/>
          </a:xfrm>
        </p:spPr>
        <p:txBody>
          <a:bodyPr>
            <a:noAutofit/>
          </a:bodyPr>
          <a:lstStyle/>
          <a:p>
            <a:pPr algn="ctr"/>
            <a:r>
              <a:rPr lang="en-GB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X-ray tube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6934108" y="1238853"/>
            <a:ext cx="3983780" cy="3956576"/>
            <a:chOff x="6999611" y="1778446"/>
            <a:chExt cx="3984818" cy="3957607"/>
          </a:xfrm>
        </p:grpSpPr>
        <p:sp>
          <p:nvSpPr>
            <p:cNvPr id="8" name="TextBox 5"/>
            <p:cNvSpPr txBox="1"/>
            <p:nvPr/>
          </p:nvSpPr>
          <p:spPr>
            <a:xfrm>
              <a:off x="9450718" y="5366721"/>
              <a:ext cx="1533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1799" b="1" i="1" kern="0" dirty="0">
                  <a:solidFill>
                    <a:prstClr val="black"/>
                  </a:solidFill>
                  <a:latin typeface="+mj-lt"/>
                </a:rPr>
                <a:t>X-ray Out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611" y="2451147"/>
              <a:ext cx="3427349" cy="2780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PIJL-RECHTS 3"/>
            <p:cNvSpPr/>
            <p:nvPr/>
          </p:nvSpPr>
          <p:spPr>
            <a:xfrm rot="13780606">
              <a:off x="9032435" y="4720471"/>
              <a:ext cx="1516119" cy="159475"/>
            </a:xfrm>
            <a:prstGeom prst="rightArrow">
              <a:avLst>
                <a:gd name="adj1" fmla="val 50000"/>
                <a:gd name="adj2" fmla="val 1240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 b="1"/>
            </a:p>
          </p:txBody>
        </p:sp>
        <p:sp>
          <p:nvSpPr>
            <p:cNvPr id="17" name="TextBox 5"/>
            <p:cNvSpPr txBox="1"/>
            <p:nvPr/>
          </p:nvSpPr>
          <p:spPr>
            <a:xfrm>
              <a:off x="7593233" y="1778446"/>
              <a:ext cx="1571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1799" b="1" i="1" kern="0" dirty="0">
                  <a:solidFill>
                    <a:prstClr val="black"/>
                  </a:solidFill>
                  <a:latin typeface="+mj-lt"/>
                </a:rPr>
                <a:t>High Voltage In </a:t>
              </a:r>
            </a:p>
          </p:txBody>
        </p:sp>
        <p:sp>
          <p:nvSpPr>
            <p:cNvPr id="5" name="PIJL-OMLAAG 4"/>
            <p:cNvSpPr/>
            <p:nvPr/>
          </p:nvSpPr>
          <p:spPr>
            <a:xfrm rot="18873801">
              <a:off x="8894509" y="2082355"/>
              <a:ext cx="138368" cy="6318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 b="1"/>
            </a:p>
          </p:txBody>
        </p:sp>
        <p:sp>
          <p:nvSpPr>
            <p:cNvPr id="18" name="PIJL-OMLAAG 17"/>
            <p:cNvSpPr/>
            <p:nvPr/>
          </p:nvSpPr>
          <p:spPr>
            <a:xfrm rot="1336022">
              <a:off x="7728458" y="2126167"/>
              <a:ext cx="127108" cy="11449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 b="1"/>
            </a:p>
          </p:txBody>
        </p:sp>
      </p:grpSp>
      <p:sp>
        <p:nvSpPr>
          <p:cNvPr id="19" name="TextBox 5"/>
          <p:cNvSpPr txBox="1"/>
          <p:nvPr/>
        </p:nvSpPr>
        <p:spPr>
          <a:xfrm>
            <a:off x="1087968" y="5811779"/>
            <a:ext cx="393251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US" sz="1799" b="1" i="1" kern="0" dirty="0">
                <a:solidFill>
                  <a:prstClr val="black"/>
                </a:solidFill>
                <a:latin typeface="+mj-lt"/>
              </a:rPr>
              <a:t>X-ray Tube ‘Insert’; the inside is vacuum</a:t>
            </a:r>
          </a:p>
        </p:txBody>
      </p:sp>
      <p:sp>
        <p:nvSpPr>
          <p:cNvPr id="20" name="TextBox 5"/>
          <p:cNvSpPr txBox="1"/>
          <p:nvPr/>
        </p:nvSpPr>
        <p:spPr>
          <a:xfrm>
            <a:off x="7007018" y="5210142"/>
            <a:ext cx="3426457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US" sz="1799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Tube Container</a:t>
            </a:r>
          </a:p>
          <a:p>
            <a:pPr algn="ctr" defTabSz="914126">
              <a:defRPr/>
            </a:pPr>
            <a:r>
              <a:rPr lang="en-US" sz="1799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protects the tube from mechanical shock and absorbs stray X-ray radiation</a:t>
            </a:r>
          </a:p>
        </p:txBody>
      </p:sp>
      <p:sp>
        <p:nvSpPr>
          <p:cNvPr id="21" name="PIJL-OMLAAG 20"/>
          <p:cNvSpPr/>
          <p:nvPr/>
        </p:nvSpPr>
        <p:spPr>
          <a:xfrm rot="12589755" flipV="1">
            <a:off x="2221987" y="1732895"/>
            <a:ext cx="181171" cy="1631348"/>
          </a:xfrm>
          <a:prstGeom prst="downArrow">
            <a:avLst>
              <a:gd name="adj1" fmla="val 50000"/>
              <a:gd name="adj2" fmla="val 59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b="1"/>
          </a:p>
        </p:txBody>
      </p:sp>
      <p:sp>
        <p:nvSpPr>
          <p:cNvPr id="7" name="Rechthoek 6"/>
          <p:cNvSpPr/>
          <p:nvPr/>
        </p:nvSpPr>
        <p:spPr>
          <a:xfrm>
            <a:off x="990331" y="1499547"/>
            <a:ext cx="3798449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799" b="1" i="1" kern="0" dirty="0">
                <a:solidFill>
                  <a:prstClr val="black"/>
                </a:solidFill>
                <a:latin typeface="Calibri Light" panose="020F0302020204030204"/>
              </a:rPr>
              <a:t>Anode disc rotation mechanism (‘rotor’)</a:t>
            </a:r>
          </a:p>
        </p:txBody>
      </p:sp>
      <p:sp>
        <p:nvSpPr>
          <p:cNvPr id="16" name="PIJL-OMLAAG 15"/>
          <p:cNvSpPr/>
          <p:nvPr/>
        </p:nvSpPr>
        <p:spPr>
          <a:xfrm rot="13305227">
            <a:off x="2411929" y="4044677"/>
            <a:ext cx="129675" cy="1589025"/>
          </a:xfrm>
          <a:prstGeom prst="downArrow">
            <a:avLst>
              <a:gd name="adj1" fmla="val 50000"/>
              <a:gd name="adj2" fmla="val 59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b="1"/>
          </a:p>
        </p:txBody>
      </p:sp>
      <p:sp>
        <p:nvSpPr>
          <p:cNvPr id="13" name="Rechthoek 12"/>
          <p:cNvSpPr/>
          <p:nvPr/>
        </p:nvSpPr>
        <p:spPr>
          <a:xfrm>
            <a:off x="998281" y="5329778"/>
            <a:ext cx="1207068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99" b="1" i="1" kern="0" dirty="0">
                <a:solidFill>
                  <a:prstClr val="black"/>
                </a:solidFill>
                <a:latin typeface="Calibri Light" panose="020F0302020204030204"/>
              </a:rPr>
              <a:t>anode disk </a:t>
            </a:r>
            <a:endParaRPr lang="en-GB" sz="1799" dirty="0"/>
          </a:p>
        </p:txBody>
      </p:sp>
      <p:sp>
        <p:nvSpPr>
          <p:cNvPr id="23" name="Rechthoek 22"/>
          <p:cNvSpPr/>
          <p:nvPr/>
        </p:nvSpPr>
        <p:spPr>
          <a:xfrm>
            <a:off x="4836220" y="5430957"/>
            <a:ext cx="920205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99" b="1" i="1" kern="0" dirty="0">
                <a:solidFill>
                  <a:prstClr val="black"/>
                </a:solidFill>
                <a:latin typeface="Calibri Light" panose="020F0302020204030204"/>
              </a:rPr>
              <a:t>cathode</a:t>
            </a:r>
            <a:endParaRPr lang="en-GB" sz="1799" dirty="0"/>
          </a:p>
        </p:txBody>
      </p:sp>
      <p:sp>
        <p:nvSpPr>
          <p:cNvPr id="24" name="PIJL-OMLAAG 23"/>
          <p:cNvSpPr/>
          <p:nvPr/>
        </p:nvSpPr>
        <p:spPr>
          <a:xfrm rot="6788659">
            <a:off x="4541346" y="4315443"/>
            <a:ext cx="129675" cy="1589025"/>
          </a:xfrm>
          <a:prstGeom prst="downArrow">
            <a:avLst>
              <a:gd name="adj1" fmla="val 50000"/>
              <a:gd name="adj2" fmla="val 59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b="1"/>
          </a:p>
        </p:txBody>
      </p:sp>
    </p:spTree>
    <p:extLst>
      <p:ext uri="{BB962C8B-B14F-4D97-AF65-F5344CB8AC3E}">
        <p14:creationId xmlns:p14="http://schemas.microsoft.com/office/powerpoint/2010/main" val="26799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19965" y="168941"/>
            <a:ext cx="9088717" cy="797722"/>
          </a:xfrm>
        </p:spPr>
        <p:txBody>
          <a:bodyPr>
            <a:normAutofit/>
          </a:bodyPr>
          <a:lstStyle/>
          <a:p>
            <a:pPr algn="ctr"/>
            <a:r>
              <a:rPr lang="en-GB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X-ray tube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5094" y="6457212"/>
            <a:ext cx="376928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/>
              <a:t>©</a:t>
            </a:r>
          </a:p>
        </p:txBody>
      </p:sp>
      <p:sp>
        <p:nvSpPr>
          <p:cNvPr id="20" name="Rechthoek 19"/>
          <p:cNvSpPr/>
          <p:nvPr/>
        </p:nvSpPr>
        <p:spPr>
          <a:xfrm>
            <a:off x="935153" y="1064364"/>
            <a:ext cx="5904702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high end X-ray tubes, the anode is rotating, so that it can absorb more heat.  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755" y="2453791"/>
            <a:ext cx="4766243" cy="3437547"/>
          </a:xfrm>
          <a:prstGeom prst="rect">
            <a:avLst/>
          </a:prstGeom>
        </p:spPr>
      </p:pic>
      <p:sp>
        <p:nvSpPr>
          <p:cNvPr id="24" name="Rechthoek 23"/>
          <p:cNvSpPr/>
          <p:nvPr/>
        </p:nvSpPr>
        <p:spPr>
          <a:xfrm>
            <a:off x="935153" y="2301004"/>
            <a:ext cx="5335380" cy="1569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Also, the anode may be cooled with water or with oil, that is circulated through the tube and cooled with a ‘heat exchanger’ outside the tube.</a:t>
            </a:r>
          </a:p>
        </p:txBody>
      </p:sp>
      <p:grpSp>
        <p:nvGrpSpPr>
          <p:cNvPr id="28" name="Groep 27"/>
          <p:cNvGrpSpPr/>
          <p:nvPr/>
        </p:nvGrpSpPr>
        <p:grpSpPr>
          <a:xfrm>
            <a:off x="1177827" y="3863272"/>
            <a:ext cx="4451892" cy="2778558"/>
            <a:chOff x="656465" y="3555106"/>
            <a:chExt cx="4453052" cy="2779282"/>
          </a:xfrm>
        </p:grpSpPr>
        <p:pic>
          <p:nvPicPr>
            <p:cNvPr id="25" name="Afbeelding 2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65" y="3555106"/>
              <a:ext cx="3340683" cy="2712635"/>
            </a:xfrm>
            <a:prstGeom prst="rect">
              <a:avLst/>
            </a:prstGeom>
          </p:spPr>
        </p:pic>
        <p:sp>
          <p:nvSpPr>
            <p:cNvPr id="26" name="PIJL-OMLAAG 25"/>
            <p:cNvSpPr/>
            <p:nvPr/>
          </p:nvSpPr>
          <p:spPr>
            <a:xfrm rot="9353582">
              <a:off x="3330971" y="5652496"/>
              <a:ext cx="111659" cy="3880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 b="1"/>
            </a:p>
          </p:txBody>
        </p:sp>
        <p:sp>
          <p:nvSpPr>
            <p:cNvPr id="27" name="Rechthoek 26"/>
            <p:cNvSpPr/>
            <p:nvPr/>
          </p:nvSpPr>
          <p:spPr>
            <a:xfrm>
              <a:off x="2725531" y="5965056"/>
              <a:ext cx="2383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99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tubes with cooling fluid</a:t>
              </a:r>
              <a:endParaRPr lang="en-GB" sz="179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hthoek 15"/>
          <p:cNvSpPr/>
          <p:nvPr/>
        </p:nvSpPr>
        <p:spPr>
          <a:xfrm>
            <a:off x="6127947" y="5971106"/>
            <a:ext cx="4922511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place on the anode where X-rays are generated is called the </a:t>
            </a:r>
            <a:r>
              <a:rPr lang="en-US" sz="1799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‘focal spot</a:t>
            </a:r>
            <a:r>
              <a:rPr lang="en-US" sz="1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34239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FD4D-BFB6-4933-A105-5262D5E1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7" y="178649"/>
            <a:ext cx="9782801" cy="76985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482B3-5CD8-41C7-BDB4-5ABAAF9D62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65762" y="948500"/>
            <a:ext cx="10604278" cy="52229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Cathode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negative side of the x-ray tube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has two primary parts,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filament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focusing cup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Dual-filament cathode allows two focal spots (e.g., 0.5 and 1.5 mm)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Focusing cup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metal shroud that surrounds filament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 current is adjusted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controlling filament current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8EA21-3557-4E00-879B-89C6FA9B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10" y="3679836"/>
            <a:ext cx="7312314" cy="3143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5F5979-30B1-4920-A59F-B002D6193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537" y="3679836"/>
            <a:ext cx="1644757" cy="3143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3DDD05-A460-4ADA-BB5F-5113F6BCA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479" y="3713280"/>
            <a:ext cx="2112561" cy="31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787"/>
    </mc:Choice>
    <mc:Fallback xmlns="">
      <p:transition spd="slow" advTm="362787"/>
    </mc:Fallback>
  </mc:AlternateContent>
  <p:extLst>
    <p:ext uri="{3A86A75C-4F4B-4683-9AE1-C65F6400EC91}">
      <p14:laserTraceLst xmlns:p14="http://schemas.microsoft.com/office/powerpoint/2010/main">
        <p14:tracePtLst>
          <p14:tracePt t="11287" x="2255838" y="1339850"/>
          <p14:tracePt t="11582" x="2239963" y="1316038"/>
          <p14:tracePt t="11590" x="2208213" y="1284288"/>
          <p14:tracePt t="11597" x="2184400" y="1220788"/>
          <p14:tracePt t="11605" x="2168525" y="1212850"/>
          <p14:tracePt t="11612" x="2144713" y="1179513"/>
          <p14:tracePt t="11620" x="2120900" y="1147763"/>
          <p14:tracePt t="11629" x="2112963" y="1131888"/>
          <p14:tracePt t="11637" x="2089150" y="1116013"/>
          <p14:tracePt t="11646" x="2089150" y="1100138"/>
          <p14:tracePt t="11653" x="2073275" y="1092200"/>
          <p14:tracePt t="11661" x="2073275" y="1084263"/>
          <p14:tracePt t="11669" x="2065338" y="1084263"/>
          <p14:tracePt t="11838" x="2057400" y="1084263"/>
          <p14:tracePt t="11886" x="2049463" y="1084263"/>
          <p14:tracePt t="11893" x="2033588" y="1092200"/>
          <p14:tracePt t="11901" x="2025650" y="1131888"/>
          <p14:tracePt t="11910" x="2017713" y="1171575"/>
          <p14:tracePt t="11918" x="2009775" y="1204913"/>
          <p14:tracePt t="11926" x="1985963" y="1260475"/>
          <p14:tracePt t="11933" x="1978025" y="1308100"/>
          <p14:tracePt t="11941" x="1978025" y="1339850"/>
          <p14:tracePt t="11950" x="1970088" y="1395413"/>
          <p14:tracePt t="11957" x="1970088" y="1458913"/>
          <p14:tracePt t="11965" x="1962150" y="1530350"/>
          <p14:tracePt t="11974" x="1954213" y="1595438"/>
          <p14:tracePt t="11982" x="1954213" y="1682750"/>
          <p14:tracePt t="11989" x="1954213" y="1722438"/>
          <p14:tracePt t="11997" x="1954213" y="1778000"/>
          <p14:tracePt t="12005" x="1954213" y="1825625"/>
          <p14:tracePt t="12013" x="1954213" y="1865313"/>
          <p14:tracePt t="12021" x="1954213" y="1898650"/>
          <p14:tracePt t="12029" x="1954213" y="1922463"/>
          <p14:tracePt t="12038" x="1985963" y="1946275"/>
          <p14:tracePt t="12046" x="2001838" y="1970088"/>
          <p14:tracePt t="12053" x="2009775" y="1985963"/>
          <p14:tracePt t="12062" x="2025650" y="1993900"/>
          <p14:tracePt t="12069" x="2041525" y="2017713"/>
          <p14:tracePt t="12078" x="2049463" y="2033588"/>
          <p14:tracePt t="12087" x="2065338" y="2049463"/>
          <p14:tracePt t="12094" x="2089150" y="2065338"/>
          <p14:tracePt t="12102" x="2097088" y="2073275"/>
          <p14:tracePt t="12110" x="2120900" y="2089150"/>
          <p14:tracePt t="12117" x="2152650" y="2097088"/>
          <p14:tracePt t="12125" x="2160588" y="2120900"/>
          <p14:tracePt t="12133" x="2168525" y="2120900"/>
          <p14:tracePt t="12141" x="2192338" y="2128838"/>
          <p14:tracePt t="12149" x="2200275" y="2136775"/>
          <p14:tracePt t="12158" x="2216150" y="2136775"/>
          <p14:tracePt t="12165" x="2232025" y="2144713"/>
          <p14:tracePt t="12173" x="2247900" y="2152650"/>
          <p14:tracePt t="12181" x="2265363" y="2160588"/>
          <p14:tracePt t="12189" x="2273300" y="2160588"/>
          <p14:tracePt t="12197" x="2305050" y="2168525"/>
          <p14:tracePt t="12205" x="2328863" y="2168525"/>
          <p14:tracePt t="12213" x="2352675" y="2168525"/>
          <p14:tracePt t="12222" x="2384425" y="2184400"/>
          <p14:tracePt t="12230" x="2416175" y="2184400"/>
          <p14:tracePt t="12237" x="2447925" y="2192338"/>
          <p14:tracePt t="12245" x="2495550" y="2192338"/>
          <p14:tracePt t="12253" x="2519363" y="2192338"/>
          <p14:tracePt t="12261" x="2574925" y="2200275"/>
          <p14:tracePt t="12269" x="2640013" y="2216150"/>
          <p14:tracePt t="12278" x="2695575" y="2216150"/>
          <p14:tracePt t="12286" x="2727325" y="2216150"/>
          <p14:tracePt t="12293" x="2782888" y="2216150"/>
          <p14:tracePt t="12301" x="2814638" y="2216150"/>
          <p14:tracePt t="12309" x="2830513" y="2216150"/>
          <p14:tracePt t="12317" x="2846388" y="2216150"/>
          <p14:tracePt t="12325" x="2870200" y="2216150"/>
          <p14:tracePt t="12333" x="2878138" y="2216150"/>
          <p14:tracePt t="12343" x="2886075" y="2216150"/>
          <p14:tracePt t="12350" x="2894013" y="2216150"/>
          <p14:tracePt t="12357" x="2901950" y="2216150"/>
          <p14:tracePt t="12365" x="2917825" y="2216150"/>
          <p14:tracePt t="12381" x="2933700" y="2216150"/>
          <p14:tracePt t="12389" x="2957513" y="2208213"/>
          <p14:tracePt t="12398" x="2967038" y="2208213"/>
          <p14:tracePt t="12407" x="2998788" y="2200275"/>
          <p14:tracePt t="12414" x="3014663" y="2192338"/>
          <p14:tracePt t="12421" x="3030538" y="2192338"/>
          <p14:tracePt t="12430" x="3046413" y="2184400"/>
          <p14:tracePt t="12437" x="3070225" y="2184400"/>
          <p14:tracePt t="12447" x="3086100" y="2184400"/>
          <p14:tracePt t="12453" x="3101975" y="2176463"/>
          <p14:tracePt t="12462" x="3109913" y="2176463"/>
          <p14:tracePt t="12470" x="3117850" y="2176463"/>
          <p14:tracePt t="12478" x="3125788" y="2176463"/>
          <p14:tracePt t="12517" x="3133725" y="2168525"/>
          <p14:tracePt t="12525" x="3141663" y="2168525"/>
          <p14:tracePt t="12870" x="3173413" y="2168525"/>
          <p14:tracePt t="12878" x="3236913" y="2152650"/>
          <p14:tracePt t="12889" x="3292475" y="2152650"/>
          <p14:tracePt t="12893" x="3365500" y="2152650"/>
          <p14:tracePt t="12901" x="3436938" y="2152650"/>
          <p14:tracePt t="12909" x="3516313" y="2152650"/>
          <p14:tracePt t="12917" x="3587750" y="2152650"/>
          <p14:tracePt t="12926" x="3676650" y="2152650"/>
          <p14:tracePt t="12934" x="3756025" y="2152650"/>
          <p14:tracePt t="12942" x="3819525" y="2152650"/>
          <p14:tracePt t="12950" x="3890963" y="2152650"/>
          <p14:tracePt t="12958" x="3938588" y="2152650"/>
          <p14:tracePt t="12965" x="3978275" y="2152650"/>
          <p14:tracePt t="12974" x="4027488" y="2152650"/>
          <p14:tracePt t="12981" x="4043363" y="2152650"/>
          <p14:tracePt t="12990" x="4059238" y="2152650"/>
          <p14:tracePt t="12998" x="4090988" y="2152650"/>
          <p14:tracePt t="13007" x="4098925" y="2152650"/>
          <p14:tracePt t="13013" x="4122738" y="2152650"/>
          <p14:tracePt t="13021" x="4138613" y="2152650"/>
          <p14:tracePt t="13029" x="4162425" y="2152650"/>
          <p14:tracePt t="13038" x="4186238" y="2152650"/>
          <p14:tracePt t="13046" x="4202113" y="2152650"/>
          <p14:tracePt t="13055" x="4257675" y="2152650"/>
          <p14:tracePt t="13062" x="4281488" y="2152650"/>
          <p14:tracePt t="13071" x="4313238" y="2152650"/>
          <p14:tracePt t="13077" x="4337050" y="2152650"/>
          <p14:tracePt t="13085" x="4370388" y="2152650"/>
          <p14:tracePt t="13093" x="4394200" y="2152650"/>
          <p14:tracePt t="13101" x="4425950" y="2152650"/>
          <p14:tracePt t="13110" x="4465638" y="2152650"/>
          <p14:tracePt t="13118" x="4497388" y="2152650"/>
          <p14:tracePt t="13126" x="4545013" y="2152650"/>
          <p14:tracePt t="13133" x="4576763" y="2152650"/>
          <p14:tracePt t="13141" x="4608513" y="2152650"/>
          <p14:tracePt t="13149" x="4648200" y="2152650"/>
          <p14:tracePt t="13158" x="4672013" y="2152650"/>
          <p14:tracePt t="13166" x="4705350" y="2152650"/>
          <p14:tracePt t="13175" x="4729163" y="2152650"/>
          <p14:tracePt t="13182" x="4752975" y="2152650"/>
          <p14:tracePt t="13190" x="4784725" y="2152650"/>
          <p14:tracePt t="13197" x="4800600" y="2152650"/>
          <p14:tracePt t="13205" x="4832350" y="2152650"/>
          <p14:tracePt t="13213" x="4856163" y="2152650"/>
          <p14:tracePt t="13222" x="4879975" y="2152650"/>
          <p14:tracePt t="13230" x="4895850" y="2152650"/>
          <p14:tracePt t="13238" x="4911725" y="2152650"/>
          <p14:tracePt t="13246" x="4943475" y="2152650"/>
          <p14:tracePt t="13254" x="4967288" y="2152650"/>
          <p14:tracePt t="13261" x="4999038" y="2152650"/>
          <p14:tracePt t="13269" x="5038725" y="2152650"/>
          <p14:tracePt t="13277" x="5064125" y="2152650"/>
          <p14:tracePt t="13286" x="5103813" y="2152650"/>
          <p14:tracePt t="13294" x="5127625" y="2152650"/>
          <p14:tracePt t="13302" x="5167313" y="2152650"/>
          <p14:tracePt t="13310" x="5191125" y="2152650"/>
          <p14:tracePt t="13317" x="5214938" y="2152650"/>
          <p14:tracePt t="13326" x="5262563" y="2152650"/>
          <p14:tracePt t="13333" x="5278438" y="2152650"/>
          <p14:tracePt t="13342" x="5294313" y="2152650"/>
          <p14:tracePt t="13350" x="5310188" y="2152650"/>
          <p14:tracePt t="13359" x="5334000" y="2152650"/>
          <p14:tracePt t="13366" x="5349875" y="2152650"/>
          <p14:tracePt t="13375" x="5373688" y="2152650"/>
          <p14:tracePt t="13381" x="5397500" y="2152650"/>
          <p14:tracePt t="13390" x="5414963" y="2152650"/>
          <p14:tracePt t="13397" x="5446713" y="2152650"/>
          <p14:tracePt t="13405" x="5462588" y="2152650"/>
          <p14:tracePt t="13414" x="5486400" y="2152650"/>
          <p14:tracePt t="13422" x="5518150" y="2152650"/>
          <p14:tracePt t="13430" x="5541963" y="2152650"/>
          <p14:tracePt t="13439" x="5565775" y="2152650"/>
          <p14:tracePt t="13445" x="5597525" y="2152650"/>
          <p14:tracePt t="13453" x="5613400" y="2152650"/>
          <p14:tracePt t="13461" x="5637213" y="2152650"/>
          <p14:tracePt t="13470" x="5661025" y="2152650"/>
          <p14:tracePt t="13478" x="5684838" y="2152650"/>
          <p14:tracePt t="13486" x="5732463" y="2152650"/>
          <p14:tracePt t="13494" x="5765800" y="2152650"/>
          <p14:tracePt t="13502" x="5797550" y="2152650"/>
          <p14:tracePt t="13509" x="5805488" y="2152650"/>
          <p14:tracePt t="13517" x="5837238" y="2152650"/>
          <p14:tracePt t="13526" x="5853113" y="2152650"/>
          <p14:tracePt t="13534" x="5876925" y="2152650"/>
          <p14:tracePt t="13543" x="5892800" y="2152650"/>
          <p14:tracePt t="13550" x="5908675" y="2152650"/>
          <p14:tracePt t="13559" x="5932488" y="2152650"/>
          <p14:tracePt t="13565" x="5956300" y="2152650"/>
          <p14:tracePt t="13574" x="5980113" y="2152650"/>
          <p14:tracePt t="13581" x="6011863" y="2152650"/>
          <p14:tracePt t="13591" x="6051550" y="2152650"/>
          <p14:tracePt t="13598" x="6083300" y="2152650"/>
          <p14:tracePt t="13607" x="6116638" y="2152650"/>
          <p14:tracePt t="13614" x="6156325" y="2152650"/>
          <p14:tracePt t="13621" x="6203950" y="2152650"/>
          <p14:tracePt t="13629" x="6235700" y="2152650"/>
          <p14:tracePt t="13637" x="6267450" y="2152650"/>
          <p14:tracePt t="13645" x="6323013" y="2152650"/>
          <p14:tracePt t="13654" x="6354763" y="2152650"/>
          <p14:tracePt t="13662" x="6394450" y="2152650"/>
          <p14:tracePt t="13670" x="6434138" y="2152650"/>
          <p14:tracePt t="13678" x="6459538" y="2152650"/>
          <p14:tracePt t="13686" x="6475413" y="2152650"/>
          <p14:tracePt t="13693" x="6499225" y="2152650"/>
          <p14:tracePt t="13701" x="6530975" y="2152650"/>
          <p14:tracePt t="13710" x="6538913" y="2152650"/>
          <p14:tracePt t="13718" x="6546850" y="2152650"/>
          <p14:tracePt t="13726" x="6562725" y="2160588"/>
          <p14:tracePt t="13734" x="6570663" y="2160588"/>
          <p14:tracePt t="13749" x="6578600" y="2160588"/>
          <p14:tracePt t="13758" x="6586538" y="2160588"/>
          <p14:tracePt t="13806" x="6594475" y="2160588"/>
          <p14:tracePt t="13814" x="6602413" y="2160588"/>
          <p14:tracePt t="13829" x="6610350" y="2160588"/>
          <p14:tracePt t="15526" x="6618288" y="2160588"/>
          <p14:tracePt t="15550" x="6610350" y="2184400"/>
          <p14:tracePt t="15558" x="6610350" y="2200275"/>
          <p14:tracePt t="15565" x="6610350" y="2233613"/>
          <p14:tracePt t="15574" x="6610350" y="2281238"/>
          <p14:tracePt t="15582" x="6618288" y="2352675"/>
          <p14:tracePt t="15590" x="6634163" y="2400300"/>
          <p14:tracePt t="15598" x="6665913" y="2463800"/>
          <p14:tracePt t="15606" x="6713538" y="2543175"/>
          <p14:tracePt t="15614" x="6794500" y="2655888"/>
          <p14:tracePt t="15622" x="6873875" y="2767013"/>
          <p14:tracePt t="15629" x="6992938" y="2919413"/>
          <p14:tracePt t="15638" x="7153275" y="3101975"/>
          <p14:tracePt t="15647" x="7367588" y="3333750"/>
          <p14:tracePt t="15654" x="7591425" y="3532188"/>
          <p14:tracePt t="15662" x="7750175" y="3676650"/>
          <p14:tracePt t="15670" x="7997825" y="3883025"/>
          <p14:tracePt t="15677" x="8213725" y="4019550"/>
          <p14:tracePt t="15685" x="8412163" y="4162425"/>
          <p14:tracePt t="15692" x="8628063" y="4298950"/>
          <p14:tracePt t="15702" x="8842375" y="4425950"/>
          <p14:tracePt t="15710" x="9042400" y="4521200"/>
          <p14:tracePt t="15717" x="9177338" y="4608513"/>
          <p14:tracePt t="15726" x="9305925" y="4689475"/>
          <p14:tracePt t="15734" x="9401175" y="4721225"/>
          <p14:tracePt t="15742" x="9464675" y="4760913"/>
          <p14:tracePt t="15748" x="9528175" y="4800600"/>
          <p14:tracePt t="15758" x="9585325" y="4816475"/>
          <p14:tracePt t="15765" x="9632950" y="4832350"/>
          <p14:tracePt t="15773" x="9648825" y="4848225"/>
          <p14:tracePt t="15782" x="9664700" y="4848225"/>
          <p14:tracePt t="15790" x="9680575" y="4856163"/>
          <p14:tracePt t="15814" x="9696450" y="4856163"/>
          <p14:tracePt t="15829" x="9704388" y="4856163"/>
          <p14:tracePt t="15838" x="9728200" y="4856163"/>
          <p14:tracePt t="15845" x="9744075" y="4856163"/>
          <p14:tracePt t="15853" x="9767888" y="4856163"/>
          <p14:tracePt t="15861" x="9783763" y="4856163"/>
          <p14:tracePt t="15869" x="9815513" y="4856163"/>
          <p14:tracePt t="15878" x="9839325" y="4856163"/>
          <p14:tracePt t="15886" x="9879013" y="4856163"/>
          <p14:tracePt t="15894" x="9902825" y="4856163"/>
          <p14:tracePt t="15902" x="9936163" y="4848225"/>
          <p14:tracePt t="15910" x="9967913" y="4848225"/>
          <p14:tracePt t="15917" x="10015538" y="4840288"/>
          <p14:tracePt t="15924" x="10031413" y="4840288"/>
          <p14:tracePt t="15934" x="10047288" y="4832350"/>
          <p14:tracePt t="15941" x="10086975" y="4824413"/>
          <p14:tracePt t="15959" x="10094913" y="4816475"/>
          <p14:tracePt t="15965" x="10110788" y="4808538"/>
          <p14:tracePt t="15973" x="10118725" y="4800600"/>
          <p14:tracePt t="15982" x="10126663" y="4792663"/>
          <p14:tracePt t="15990" x="10134600" y="4784725"/>
          <p14:tracePt t="16006" x="10142538" y="4776788"/>
          <p14:tracePt t="16021" x="10150475" y="4768850"/>
          <p14:tracePt t="16029" x="10150475" y="4760913"/>
          <p14:tracePt t="16038" x="10166350" y="4752975"/>
          <p14:tracePt t="16046" x="10174288" y="4737100"/>
          <p14:tracePt t="16053" x="10182225" y="4737100"/>
          <p14:tracePt t="16062" x="10182225" y="4729163"/>
          <p14:tracePt t="16070" x="10190163" y="4721225"/>
          <p14:tracePt t="16077" x="10198100" y="4713288"/>
          <p14:tracePt t="16093" x="10213975" y="4705350"/>
          <p14:tracePt t="16110" x="10213975" y="4697413"/>
          <p14:tracePt t="16117" x="10221913" y="4697413"/>
          <p14:tracePt t="16126" x="10229850" y="4697413"/>
          <p14:tracePt t="16141" x="10237788" y="4689475"/>
          <p14:tracePt t="16158" x="10245725" y="4689475"/>
          <p14:tracePt t="16165" x="10253663" y="4689475"/>
          <p14:tracePt t="16173" x="10269538" y="4681538"/>
          <p14:tracePt t="16190" x="10279063" y="4681538"/>
          <p14:tracePt t="16198" x="10287000" y="4681538"/>
          <p14:tracePt t="16214" x="10302875" y="4681538"/>
          <p14:tracePt t="16222" x="10310813" y="4681538"/>
          <p14:tracePt t="16230" x="10318750" y="4681538"/>
          <p14:tracePt t="16237" x="10326688" y="4681538"/>
          <p14:tracePt t="16246" x="10350500" y="4681538"/>
          <p14:tracePt t="16254" x="10366375" y="4681538"/>
          <p14:tracePt t="16261" x="10374313" y="4689475"/>
          <p14:tracePt t="16270" x="10382250" y="4689475"/>
          <p14:tracePt t="16277" x="10398125" y="4697413"/>
          <p14:tracePt t="16286" x="10414000" y="4713288"/>
          <p14:tracePt t="16293" x="10429875" y="4737100"/>
          <p14:tracePt t="16302" x="10461625" y="4752975"/>
          <p14:tracePt t="16309" x="10461625" y="4760913"/>
          <p14:tracePt t="16318" x="10477500" y="4776788"/>
          <p14:tracePt t="16325" x="10509250" y="4792663"/>
          <p14:tracePt t="16333" x="10509250" y="4800600"/>
          <p14:tracePt t="16341" x="10525125" y="4832350"/>
          <p14:tracePt t="16350" x="10541000" y="4840288"/>
          <p14:tracePt t="16357" x="10556875" y="4856163"/>
          <p14:tracePt t="16365" x="10564813" y="4856163"/>
          <p14:tracePt t="16374" x="10572750" y="4872038"/>
          <p14:tracePt t="16381" x="10580688" y="4879975"/>
          <p14:tracePt t="16389" x="10588625" y="4895850"/>
          <p14:tracePt t="16398" x="10596563" y="4895850"/>
          <p14:tracePt t="16405" x="10596563" y="4903788"/>
          <p14:tracePt t="16413" x="10604500" y="4911725"/>
          <p14:tracePt t="16422" x="10604500" y="4919663"/>
          <p14:tracePt t="17350" x="10604500" y="4911725"/>
          <p14:tracePt t="17366" x="10604500" y="4895850"/>
          <p14:tracePt t="17374" x="10604500" y="4887913"/>
          <p14:tracePt t="17381" x="10604500" y="4879975"/>
          <p14:tracePt t="17397" x="10604500" y="4864100"/>
          <p14:tracePt t="17414" x="10604500" y="4856163"/>
          <p14:tracePt t="17422" x="10604500" y="4848225"/>
          <p14:tracePt t="17438" x="10604500" y="4832350"/>
          <p14:tracePt t="17446" x="10604500" y="4824413"/>
          <p14:tracePt t="17454" x="10604500" y="4816475"/>
          <p14:tracePt t="17478" x="10604500" y="4808538"/>
          <p14:tracePt t="17493" x="10604500" y="4800600"/>
          <p14:tracePt t="17550" x="10604500" y="4792663"/>
          <p14:tracePt t="17557" x="10604500" y="4784725"/>
          <p14:tracePt t="17566" x="10596563" y="4784725"/>
          <p14:tracePt t="17574" x="10596563" y="4776788"/>
          <p14:tracePt t="17590" x="10588625" y="4776788"/>
          <p14:tracePt t="17598" x="10580688" y="4760913"/>
          <p14:tracePt t="17605" x="10580688" y="4752975"/>
          <p14:tracePt t="17662" x="10564813" y="4745038"/>
          <p14:tracePt t="17742" x="10556875" y="4745038"/>
          <p14:tracePt t="17781" x="10548938" y="4745038"/>
          <p14:tracePt t="17806" x="10541000" y="4745038"/>
          <p14:tracePt t="17814" x="10533063" y="4745038"/>
          <p14:tracePt t="17822" x="10525125" y="4745038"/>
          <p14:tracePt t="17829" x="10517188" y="4745038"/>
          <p14:tracePt t="17846" x="10509250" y="4745038"/>
          <p14:tracePt t="17862" x="10501313" y="4745038"/>
          <p14:tracePt t="17894" x="10493375" y="4745038"/>
          <p14:tracePt t="17902" x="10485438" y="4745038"/>
          <p14:tracePt t="17910" x="10477500" y="4745038"/>
          <p14:tracePt t="17917" x="10477500" y="4752975"/>
          <p14:tracePt t="17925" x="10469563" y="4760913"/>
          <p14:tracePt t="17933" x="10461625" y="4768850"/>
          <p14:tracePt t="17941" x="10461625" y="4776788"/>
          <p14:tracePt t="17957" x="10453688" y="4776788"/>
          <p14:tracePt t="17982" x="10437813" y="4784725"/>
          <p14:tracePt t="17998" x="10429875" y="4792663"/>
          <p14:tracePt t="18005" x="10421938" y="4800600"/>
          <p14:tracePt t="18021" x="10406063" y="4816475"/>
          <p14:tracePt t="18038" x="10390188" y="4832350"/>
          <p14:tracePt t="18046" x="10382250" y="4840288"/>
          <p14:tracePt t="18054" x="10382250" y="4848225"/>
          <p14:tracePt t="18062" x="10366375" y="4864100"/>
          <p14:tracePt t="18070" x="10366375" y="4872038"/>
          <p14:tracePt t="18077" x="10358438" y="4887913"/>
          <p14:tracePt t="18086" x="10350500" y="4895850"/>
          <p14:tracePt t="18094" x="10342563" y="4903788"/>
          <p14:tracePt t="18102" x="10342563" y="4919663"/>
          <p14:tracePt t="18110" x="10334625" y="4927600"/>
          <p14:tracePt t="18118" x="10334625" y="4935538"/>
          <p14:tracePt t="18134" x="10326688" y="4951413"/>
          <p14:tracePt t="18150" x="10326688" y="4959350"/>
          <p14:tracePt t="18165" x="10326688" y="4976813"/>
          <p14:tracePt t="18190" x="10326688" y="4984750"/>
          <p14:tracePt t="18198" x="10326688" y="4992688"/>
          <p14:tracePt t="18221" x="10326688" y="5000625"/>
          <p14:tracePt t="18238" x="10326688" y="5016500"/>
          <p14:tracePt t="18271" x="10342563" y="5024438"/>
          <p14:tracePt t="18277" x="10350500" y="5032375"/>
          <p14:tracePt t="18293" x="10358438" y="5040313"/>
          <p14:tracePt t="18310" x="10366375" y="5048250"/>
          <p14:tracePt t="18318" x="10374313" y="5048250"/>
          <p14:tracePt t="18325" x="10382250" y="5056188"/>
          <p14:tracePt t="18350" x="10390188" y="5056188"/>
          <p14:tracePt t="18366" x="10398125" y="5056188"/>
          <p14:tracePt t="18373" x="10406063" y="5056188"/>
          <p14:tracePt t="18390" x="10414000" y="5056188"/>
          <p14:tracePt t="18398" x="10429875" y="5056188"/>
          <p14:tracePt t="18414" x="10437813" y="5056188"/>
          <p14:tracePt t="18446" x="10445750" y="5056188"/>
          <p14:tracePt t="18454" x="10453688" y="5056188"/>
          <p14:tracePt t="18501" x="10461625" y="5056188"/>
          <p14:tracePt t="18542" x="10469563" y="5056188"/>
          <p14:tracePt t="18550" x="10477500" y="5056188"/>
          <p14:tracePt t="18558" x="10493375" y="5048250"/>
          <p14:tracePt t="18573" x="10501313" y="5032375"/>
          <p14:tracePt t="18582" x="10517188" y="5016500"/>
          <p14:tracePt t="18590" x="10525125" y="5008563"/>
          <p14:tracePt t="18598" x="10533063" y="4992688"/>
          <p14:tracePt t="18614" x="10548938" y="4976813"/>
          <p14:tracePt t="18622" x="10548938" y="4967288"/>
          <p14:tracePt t="18629" x="10548938" y="4959350"/>
          <p14:tracePt t="18638" x="10548938" y="4951413"/>
          <p14:tracePt t="18646" x="10556875" y="4943475"/>
          <p14:tracePt t="18654" x="10556875" y="4935538"/>
          <p14:tracePt t="18661" x="10564813" y="4927600"/>
          <p14:tracePt t="18670" x="10572750" y="4911725"/>
          <p14:tracePt t="18677" x="10572750" y="4903788"/>
          <p14:tracePt t="18686" x="10572750" y="4887913"/>
          <p14:tracePt t="18693" x="10580688" y="4879975"/>
          <p14:tracePt t="18709" x="10580688" y="4864100"/>
          <p14:tracePt t="18726" x="10580688" y="4856163"/>
          <p14:tracePt t="18734" x="10580688" y="4848225"/>
          <p14:tracePt t="18757" x="10580688" y="4840288"/>
          <p14:tracePt t="18766" x="10580688" y="4832350"/>
          <p14:tracePt t="18781" x="10580688" y="4824413"/>
          <p14:tracePt t="18789" x="10588625" y="4816475"/>
          <p14:tracePt t="18797" x="10588625" y="4808538"/>
          <p14:tracePt t="18805" x="10588625" y="4800600"/>
          <p14:tracePt t="18821" x="10588625" y="4784725"/>
          <p14:tracePt t="18837" x="10588625" y="4776788"/>
          <p14:tracePt t="18854" x="10588625" y="4768850"/>
          <p14:tracePt t="18966" x="10588625" y="4760913"/>
          <p14:tracePt t="19061" x="10572750" y="4760913"/>
          <p14:tracePt t="19070" x="10556875" y="4760913"/>
          <p14:tracePt t="19078" x="10517188" y="4760913"/>
          <p14:tracePt t="19086" x="10501313" y="4760913"/>
          <p14:tracePt t="19094" x="10485438" y="4760913"/>
          <p14:tracePt t="19102" x="10469563" y="4760913"/>
          <p14:tracePt t="19110" x="10453688" y="4760913"/>
          <p14:tracePt t="19118" x="10445750" y="4768850"/>
          <p14:tracePt t="19126" x="10437813" y="4768850"/>
          <p14:tracePt t="19141" x="10421938" y="4768850"/>
          <p14:tracePt t="19158" x="10414000" y="4768850"/>
          <p14:tracePt t="19173" x="10414000" y="4776788"/>
          <p14:tracePt t="19189" x="10406063" y="4776788"/>
          <p14:tracePt t="19197" x="10398125" y="4776788"/>
          <p14:tracePt t="19205" x="10398125" y="4784725"/>
          <p14:tracePt t="19214" x="10390188" y="4792663"/>
          <p14:tracePt t="19223" x="10374313" y="4800600"/>
          <p14:tracePt t="19238" x="10374313" y="4808538"/>
          <p14:tracePt t="19246" x="10366375" y="4816475"/>
          <p14:tracePt t="19254" x="10366375" y="4824413"/>
          <p14:tracePt t="19262" x="10366375" y="4840288"/>
          <p14:tracePt t="19279" x="10366375" y="4848225"/>
          <p14:tracePt t="19286" x="10366375" y="4856163"/>
          <p14:tracePt t="19293" x="10358438" y="4864100"/>
          <p14:tracePt t="19310" x="10358438" y="4872038"/>
          <p14:tracePt t="19318" x="10358438" y="4879975"/>
          <p14:tracePt t="19334" x="10358438" y="4887913"/>
          <p14:tracePt t="19350" x="10358438" y="4895850"/>
          <p14:tracePt t="19357" x="10358438" y="4911725"/>
          <p14:tracePt t="19365" x="10358438" y="4919663"/>
          <p14:tracePt t="19383" x="10358438" y="4927600"/>
          <p14:tracePt t="19397" x="10358438" y="4935538"/>
          <p14:tracePt t="19422" x="10358438" y="4951413"/>
          <p14:tracePt t="19454" x="10358438" y="4959350"/>
          <p14:tracePt t="19470" x="10366375" y="4967288"/>
          <p14:tracePt t="19487" x="10374313" y="4976813"/>
          <p14:tracePt t="19511" x="10390188" y="4984750"/>
          <p14:tracePt t="19543" x="10390188" y="4992688"/>
          <p14:tracePt t="19565" x="10398125" y="5000625"/>
          <p14:tracePt t="19582" x="10406063" y="5000625"/>
          <p14:tracePt t="19590" x="10414000" y="5000625"/>
          <p14:tracePt t="19606" x="10414000" y="5008563"/>
          <p14:tracePt t="19622" x="10429875" y="5008563"/>
          <p14:tracePt t="19654" x="10437813" y="5008563"/>
          <p14:tracePt t="19671" x="10445750" y="5016500"/>
          <p14:tracePt t="19678" x="10453688" y="5016500"/>
          <p14:tracePt t="19694" x="10461625" y="5016500"/>
          <p14:tracePt t="19719" x="10469563" y="5016500"/>
          <p14:tracePt t="19742" x="10485438" y="5016500"/>
          <p14:tracePt t="19750" x="10501313" y="5016500"/>
          <p14:tracePt t="19757" x="10509250" y="5016500"/>
          <p14:tracePt t="19765" x="10517188" y="5016500"/>
          <p14:tracePt t="19775" x="10525125" y="5016500"/>
          <p14:tracePt t="19782" x="10541000" y="5016500"/>
          <p14:tracePt t="19790" x="10548938" y="5016500"/>
          <p14:tracePt t="19797" x="10556875" y="5016500"/>
          <p14:tracePt t="19805" x="10564813" y="5016500"/>
          <p14:tracePt t="19814" x="10572750" y="5016500"/>
          <p14:tracePt t="19822" x="10580688" y="5016500"/>
          <p14:tracePt t="19831" x="10596563" y="5000625"/>
          <p14:tracePt t="19847" x="10596563" y="4992688"/>
          <p14:tracePt t="19855" x="10604500" y="4992688"/>
          <p14:tracePt t="19862" x="10604500" y="4984750"/>
          <p14:tracePt t="19894" x="10612438" y="4984750"/>
          <p14:tracePt t="19918" x="10612438" y="4976813"/>
          <p14:tracePt t="19941" x="10612438" y="4959350"/>
          <p14:tracePt t="19958" x="10612438" y="4951413"/>
          <p14:tracePt t="19965" x="10612438" y="4943475"/>
          <p14:tracePt t="19974" x="10612438" y="4935538"/>
          <p14:tracePt t="19983" x="10612438" y="4911725"/>
          <p14:tracePt t="19997" x="10612438" y="4903788"/>
          <p14:tracePt t="20005" x="10612438" y="4895850"/>
          <p14:tracePt t="20022" x="10612438" y="4887913"/>
          <p14:tracePt t="20031" x="10612438" y="4879975"/>
          <p14:tracePt t="20047" x="10612438" y="4872038"/>
          <p14:tracePt t="20061" x="10612438" y="4864100"/>
          <p14:tracePt t="20077" x="10612438" y="4856163"/>
          <p14:tracePt t="20086" x="10612438" y="4848225"/>
          <p14:tracePt t="20109" x="10612438" y="4840288"/>
          <p14:tracePt t="20125" x="10612438" y="4832350"/>
          <p14:tracePt t="20133" x="10612438" y="4824413"/>
          <p14:tracePt t="20254" x="10612438" y="4816475"/>
          <p14:tracePt t="20271" x="10612438" y="4808538"/>
          <p14:tracePt t="20277" x="10604500" y="4808538"/>
          <p14:tracePt t="20293" x="10596563" y="4800600"/>
          <p14:tracePt t="20311" x="10588625" y="4792663"/>
          <p14:tracePt t="20358" x="10572750" y="4776788"/>
          <p14:tracePt t="20390" x="10564813" y="4768850"/>
          <p14:tracePt t="20406" x="10548938" y="4752975"/>
          <p14:tracePt t="20415" x="10533063" y="4737100"/>
          <p14:tracePt t="20429" x="10525125" y="4721225"/>
          <p14:tracePt t="20446" x="10501313" y="4721225"/>
          <p14:tracePt t="20455" x="10493375" y="4705350"/>
          <p14:tracePt t="20470" x="10477500" y="4697413"/>
          <p14:tracePt t="20567" x="10469563" y="4697413"/>
          <p14:tracePt t="20575" x="10453688" y="4697413"/>
          <p14:tracePt t="20590" x="10445750" y="4697413"/>
          <p14:tracePt t="20767" x="10429875" y="4697413"/>
          <p14:tracePt t="20797" x="10421938" y="4705350"/>
          <p14:tracePt t="20814" x="10421938" y="4713288"/>
          <p14:tracePt t="20823" x="10414000" y="4721225"/>
          <p14:tracePt t="20831" x="10406063" y="4721225"/>
          <p14:tracePt t="20846" x="10406063" y="4729163"/>
          <p14:tracePt t="20872" x="10398125" y="4752975"/>
          <p14:tracePt t="20886" x="10398125" y="4760913"/>
          <p14:tracePt t="20910" x="10390188" y="4768850"/>
          <p14:tracePt t="21359" x="10390188" y="4784725"/>
          <p14:tracePt t="21381" x="10390188" y="4792663"/>
          <p14:tracePt t="21399" x="10390188" y="4800600"/>
          <p14:tracePt t="21407" x="10390188" y="4808538"/>
          <p14:tracePt t="21422" x="10382250" y="4816475"/>
          <p14:tracePt t="21429" x="10382250" y="4824413"/>
          <p14:tracePt t="21453" x="10382250" y="4832350"/>
          <p14:tracePt t="21501" x="10382250" y="4840288"/>
          <p14:tracePt t="21645" x="10382250" y="4848225"/>
          <p14:tracePt t="21654" x="10382250" y="4856163"/>
          <p14:tracePt t="21662" x="10382250" y="4864100"/>
          <p14:tracePt t="21670" x="10382250" y="4872038"/>
          <p14:tracePt t="21686" x="10382250" y="4879975"/>
          <p14:tracePt t="21695" x="10382250" y="4887913"/>
          <p14:tracePt t="23535" x="10382250" y="4895850"/>
          <p14:tracePt t="23615" x="10358438" y="4895850"/>
          <p14:tracePt t="23623" x="10350500" y="4895850"/>
          <p14:tracePt t="23631" x="10342563" y="4895850"/>
          <p14:tracePt t="23638" x="10318750" y="4895850"/>
          <p14:tracePt t="23646" x="10294938" y="4895850"/>
          <p14:tracePt t="23654" x="10287000" y="4887913"/>
          <p14:tracePt t="23662" x="10261600" y="4887913"/>
          <p14:tracePt t="23671" x="10253663" y="4887913"/>
          <p14:tracePt t="23678" x="10245725" y="4887913"/>
          <p14:tracePt t="23694" x="10229850" y="4887913"/>
          <p14:tracePt t="23703" x="10221913" y="4879975"/>
          <p14:tracePt t="23719" x="10213975" y="4879975"/>
          <p14:tracePt t="23726" x="10206038" y="4872038"/>
          <p14:tracePt t="23743" x="10198100" y="4872038"/>
          <p14:tracePt t="23759" x="10190163" y="4872038"/>
          <p14:tracePt t="23767" x="10182225" y="4872038"/>
          <p14:tracePt t="23775" x="10166350" y="4864100"/>
          <p14:tracePt t="23782" x="10158413" y="4856163"/>
          <p14:tracePt t="23790" x="10150475" y="4856163"/>
          <p14:tracePt t="23806" x="10126663" y="4848225"/>
          <p14:tracePt t="23814" x="10118725" y="4840288"/>
          <p14:tracePt t="23823" x="10110788" y="4840288"/>
          <p14:tracePt t="23830" x="10094913" y="4832350"/>
          <p14:tracePt t="23838" x="10079038" y="4824413"/>
          <p14:tracePt t="23846" x="10079038" y="4816475"/>
          <p14:tracePt t="23854" x="10071100" y="4816475"/>
          <p14:tracePt t="23862" x="10063163" y="4808538"/>
          <p14:tracePt t="23870" x="10055225" y="4808538"/>
          <p14:tracePt t="23878" x="10031413" y="4808538"/>
          <p14:tracePt t="23895" x="10023475" y="4800600"/>
          <p14:tracePt t="23910" x="10015538" y="4800600"/>
          <p14:tracePt t="23926" x="10007600" y="4800600"/>
          <p14:tracePt t="23967" x="9983788" y="4792663"/>
          <p14:tracePt t="23983" x="9975850" y="4792663"/>
          <p14:tracePt t="23991" x="9967913" y="4784725"/>
          <p14:tracePt t="23999" x="9959975" y="4784725"/>
          <p14:tracePt t="24015" x="9936163" y="4784725"/>
          <p14:tracePt t="24030" x="9926638" y="4784725"/>
          <p14:tracePt t="24055" x="9918700" y="4784725"/>
          <p14:tracePt t="24062" x="9910763" y="4776788"/>
          <p14:tracePt t="24086" x="9902825" y="4776788"/>
          <p14:tracePt t="26951" x="9894888" y="4760913"/>
          <p14:tracePt t="26959" x="9886950" y="4745038"/>
          <p14:tracePt t="26967" x="9879013" y="4721225"/>
          <p14:tracePt t="26975" x="9879013" y="4713288"/>
          <p14:tracePt t="26984" x="9879013" y="4697413"/>
          <p14:tracePt t="26991" x="9879013" y="4689475"/>
          <p14:tracePt t="26999" x="9863138" y="4673600"/>
          <p14:tracePt t="27015" x="9863138" y="4657725"/>
          <p14:tracePt t="27022" x="9855200" y="4633913"/>
          <p14:tracePt t="27030" x="9847263" y="4608513"/>
          <p14:tracePt t="27040" x="9839325" y="4592638"/>
          <p14:tracePt t="27048" x="9823450" y="4560888"/>
          <p14:tracePt t="27055" x="9823450" y="4552950"/>
          <p14:tracePt t="27062" x="9807575" y="4497388"/>
          <p14:tracePt t="27071" x="9783763" y="4473575"/>
          <p14:tracePt t="27078" x="9775825" y="4449763"/>
          <p14:tracePt t="27087" x="9759950" y="4410075"/>
          <p14:tracePt t="27095" x="9744075" y="4378325"/>
          <p14:tracePt t="27104" x="9704388" y="4314825"/>
          <p14:tracePt t="27110" x="9680575" y="4249738"/>
          <p14:tracePt t="27118" x="9632950" y="4202113"/>
          <p14:tracePt t="27126" x="9601200" y="4130675"/>
          <p14:tracePt t="27135" x="9559925" y="4083050"/>
          <p14:tracePt t="27142" x="9528175" y="4027488"/>
          <p14:tracePt t="27150" x="9496425" y="3987800"/>
          <p14:tracePt t="27159" x="9472613" y="3938588"/>
          <p14:tracePt t="27167" x="9432925" y="3883025"/>
          <p14:tracePt t="27174" x="9409113" y="3851275"/>
          <p14:tracePt t="27182" x="9401175" y="3835400"/>
          <p14:tracePt t="27190" x="9369425" y="3811588"/>
          <p14:tracePt t="27199" x="9353550" y="3787775"/>
          <p14:tracePt t="27206" x="9345613" y="3771900"/>
          <p14:tracePt t="27231" x="9337675" y="3756025"/>
          <p14:tracePt t="27487" x="9321800" y="3732213"/>
          <p14:tracePt t="27494" x="9313863" y="3724275"/>
          <p14:tracePt t="27504" x="9290050" y="3684588"/>
          <p14:tracePt t="27511" x="9250363" y="3652838"/>
          <p14:tracePt t="27520" x="9209088" y="3595688"/>
          <p14:tracePt t="27526" x="9137650" y="3532188"/>
          <p14:tracePt t="27535" x="9058275" y="3460750"/>
          <p14:tracePt t="27542" x="8907463" y="3365500"/>
          <p14:tracePt t="27551" x="8723313" y="3228975"/>
          <p14:tracePt t="27558" x="8540750" y="3141663"/>
          <p14:tracePt t="27567" x="8324850" y="3006725"/>
          <p14:tracePt t="27575" x="8140700" y="2919413"/>
          <p14:tracePt t="27583" x="7966075" y="2790825"/>
          <p14:tracePt t="27590" x="7805738" y="2727325"/>
          <p14:tracePt t="27599" x="7702550" y="2679700"/>
          <p14:tracePt t="27607" x="7615238" y="2640013"/>
          <p14:tracePt t="27615" x="7567613" y="2624138"/>
          <p14:tracePt t="27622" x="7551738" y="2616200"/>
          <p14:tracePt t="27632" x="7527925" y="2616200"/>
          <p14:tracePt t="27639" x="7512050" y="2608263"/>
          <p14:tracePt t="27654" x="7504113" y="2608263"/>
          <p14:tracePt t="27662" x="7496175" y="2608263"/>
          <p14:tracePt t="27670" x="7486650" y="2608263"/>
          <p14:tracePt t="27688" x="7478713" y="2608263"/>
          <p14:tracePt t="27702" x="7470775" y="2608263"/>
          <p14:tracePt t="27710" x="7462838" y="2608263"/>
          <p14:tracePt t="27735" x="7446963" y="2608263"/>
          <p14:tracePt t="27743" x="7439025" y="2608263"/>
          <p14:tracePt t="27759" x="7431088" y="2608263"/>
          <p14:tracePt t="27767" x="7423150" y="2600325"/>
          <p14:tracePt t="27775" x="7415213" y="2600325"/>
          <p14:tracePt t="27783" x="7399338" y="2600325"/>
          <p14:tracePt t="27799" x="7383463" y="2600325"/>
          <p14:tracePt t="27808" x="7367588" y="2600325"/>
          <p14:tracePt t="27814" x="7335838" y="2600325"/>
          <p14:tracePt t="27823" x="7319963" y="2600325"/>
          <p14:tracePt t="27830" x="7296150" y="2600325"/>
          <p14:tracePt t="27839" x="7280275" y="2600325"/>
          <p14:tracePt t="27847" x="7272338" y="2600325"/>
          <p14:tracePt t="27855" x="7264400" y="2600325"/>
          <p14:tracePt t="28192" x="7208838" y="2566988"/>
          <p14:tracePt t="28199" x="7064375" y="2511425"/>
          <p14:tracePt t="28207" x="6858000" y="2400300"/>
          <p14:tracePt t="28215" x="6586538" y="2281238"/>
          <p14:tracePt t="28223" x="6275388" y="2168525"/>
          <p14:tracePt t="28232" x="6035675" y="2073275"/>
          <p14:tracePt t="28240" x="5676900" y="1914525"/>
          <p14:tracePt t="28248" x="5349875" y="1793875"/>
          <p14:tracePt t="28255" x="5087938" y="1714500"/>
          <p14:tracePt t="28263" x="4864100" y="1635125"/>
          <p14:tracePt t="28271" x="4713288" y="1595438"/>
          <p14:tracePt t="28278" x="4616450" y="1563688"/>
          <p14:tracePt t="28286" x="4545013" y="1555750"/>
          <p14:tracePt t="28296" x="4473575" y="1547813"/>
          <p14:tracePt t="28304" x="4402138" y="1547813"/>
          <p14:tracePt t="28312" x="4344988" y="1547813"/>
          <p14:tracePt t="28319" x="4297363" y="1547813"/>
          <p14:tracePt t="28326" x="4249738" y="1547813"/>
          <p14:tracePt t="28334" x="4202113" y="1547813"/>
          <p14:tracePt t="28343" x="4146550" y="1547813"/>
          <p14:tracePt t="28352" x="4059238" y="1547813"/>
          <p14:tracePt t="28360" x="3970338" y="1538288"/>
          <p14:tracePt t="28368" x="3906838" y="1538288"/>
          <p14:tracePt t="28374" x="3835400" y="1530350"/>
          <p14:tracePt t="28382" x="3771900" y="1530350"/>
          <p14:tracePt t="28390" x="3716338" y="1530350"/>
          <p14:tracePt t="28399" x="3684588" y="1530350"/>
          <p14:tracePt t="28406" x="3660775" y="1530350"/>
          <p14:tracePt t="28415" x="3643313" y="1530350"/>
          <p14:tracePt t="28535" x="3635375" y="1530350"/>
          <p14:tracePt t="28543" x="3627438" y="1538288"/>
          <p14:tracePt t="28551" x="3627438" y="1555750"/>
          <p14:tracePt t="28560" x="3627438" y="1579563"/>
          <p14:tracePt t="28568" x="3627438" y="1619250"/>
          <p14:tracePt t="28576" x="3627438" y="1643063"/>
          <p14:tracePt t="28583" x="3627438" y="1674813"/>
          <p14:tracePt t="28591" x="3627438" y="1690688"/>
          <p14:tracePt t="28599" x="3627438" y="1722438"/>
          <p14:tracePt t="28606" x="3627438" y="1746250"/>
          <p14:tracePt t="28616" x="3627438" y="1762125"/>
          <p14:tracePt t="28624" x="3635375" y="1770063"/>
          <p14:tracePt t="28633" x="3643313" y="1793875"/>
          <p14:tracePt t="28639" x="3651250" y="1801813"/>
          <p14:tracePt t="28647" x="3668713" y="1809750"/>
          <p14:tracePt t="28654" x="3676650" y="1817688"/>
          <p14:tracePt t="28662" x="3676650" y="1825625"/>
          <p14:tracePt t="28671" x="3684588" y="1825625"/>
          <p14:tracePt t="28679" x="3700463" y="1841500"/>
          <p14:tracePt t="28687" x="3708400" y="1849438"/>
          <p14:tracePt t="28696" x="3716338" y="1857375"/>
          <p14:tracePt t="28703" x="3732213" y="1857375"/>
          <p14:tracePt t="28711" x="3732213" y="1865313"/>
          <p14:tracePt t="28719" x="3748088" y="1873250"/>
          <p14:tracePt t="28727" x="3771900" y="1898650"/>
          <p14:tracePt t="28736" x="3779838" y="1906588"/>
          <p14:tracePt t="28744" x="3803650" y="1914525"/>
          <p14:tracePt t="28752" x="3827463" y="1938338"/>
          <p14:tracePt t="28759" x="3835400" y="1946275"/>
          <p14:tracePt t="28766" x="3859213" y="1954213"/>
          <p14:tracePt t="28782" x="3883025" y="1962150"/>
          <p14:tracePt t="28799" x="3890963" y="1962150"/>
          <p14:tracePt t="28807" x="3890963" y="1970088"/>
          <p14:tracePt t="28815" x="3898900" y="1970088"/>
          <p14:tracePt t="28839" x="3914775" y="1970088"/>
          <p14:tracePt t="28888" x="3922713" y="1970088"/>
          <p14:tracePt t="28927" x="3938588" y="1970088"/>
          <p14:tracePt t="28934" x="3938588" y="1978025"/>
          <p14:tracePt t="28951" x="3946525" y="1978025"/>
          <p14:tracePt t="28960" x="3962400" y="1978025"/>
          <p14:tracePt t="28968" x="3970338" y="1978025"/>
          <p14:tracePt t="28983" x="3986213" y="1978025"/>
          <p14:tracePt t="28991" x="4011613" y="1978025"/>
          <p14:tracePt t="29007" x="4027488" y="1993900"/>
          <p14:tracePt t="29015" x="4035425" y="1993900"/>
          <p14:tracePt t="29024" x="4051300" y="2001838"/>
          <p14:tracePt t="29031" x="4059238" y="2001838"/>
          <p14:tracePt t="29040" x="4067175" y="2001838"/>
          <p14:tracePt t="29047" x="4075113" y="2001838"/>
          <p14:tracePt t="29063" x="4090988" y="2001838"/>
          <p14:tracePt t="29071" x="4098925" y="2001838"/>
          <p14:tracePt t="29079" x="4106863" y="2009775"/>
          <p14:tracePt t="29087" x="4114800" y="2009775"/>
          <p14:tracePt t="29095" x="4122738" y="2009775"/>
          <p14:tracePt t="29103" x="4138613" y="2009775"/>
          <p14:tracePt t="29110" x="4146550" y="2009775"/>
          <p14:tracePt t="29119" x="4154488" y="2009775"/>
          <p14:tracePt t="29136" x="4162425" y="2009775"/>
          <p14:tracePt t="29144" x="4170363" y="2009775"/>
          <p14:tracePt t="29152" x="4186238" y="2009775"/>
          <p14:tracePt t="29160" x="4194175" y="2009775"/>
          <p14:tracePt t="29168" x="4210050" y="2017713"/>
          <p14:tracePt t="29175" x="4217988" y="2017713"/>
          <p14:tracePt t="29183" x="4241800" y="2025650"/>
          <p14:tracePt t="29191" x="4257675" y="2025650"/>
          <p14:tracePt t="29201" x="4289425" y="2033588"/>
          <p14:tracePt t="29208" x="4337050" y="2057400"/>
          <p14:tracePt t="29217" x="4394200" y="2081213"/>
          <p14:tracePt t="29224" x="4457700" y="2120900"/>
          <p14:tracePt t="29231" x="4529138" y="2144713"/>
          <p14:tracePt t="29239" x="4632325" y="2200275"/>
          <p14:tracePt t="29247" x="4768850" y="2241550"/>
          <p14:tracePt t="29256" x="4951413" y="2328863"/>
          <p14:tracePt t="29264" x="5175250" y="2408238"/>
          <p14:tracePt t="29272" x="5397500" y="2495550"/>
          <p14:tracePt t="29279" x="5581650" y="2600325"/>
          <p14:tracePt t="29288" x="5813425" y="2695575"/>
          <p14:tracePt t="29295" x="5995988" y="2790825"/>
          <p14:tracePt t="29304" x="6180138" y="2878138"/>
          <p14:tracePt t="29311" x="6410325" y="2982913"/>
          <p14:tracePt t="29321" x="6562725" y="3078163"/>
          <p14:tracePt t="29328" x="6802438" y="3228975"/>
          <p14:tracePt t="29336" x="6985000" y="3333750"/>
          <p14:tracePt t="29344" x="7200900" y="3484563"/>
          <p14:tracePt t="29351" x="7359650" y="3605213"/>
          <p14:tracePt t="29359" x="7559675" y="3732213"/>
          <p14:tracePt t="29367" x="7694613" y="3859213"/>
          <p14:tracePt t="29374" x="7847013" y="4011613"/>
          <p14:tracePt t="29384" x="7974013" y="4106863"/>
          <p14:tracePt t="29391" x="8124825" y="4249738"/>
          <p14:tracePt t="29400" x="8245475" y="4362450"/>
          <p14:tracePt t="29408" x="8348663" y="4481513"/>
          <p14:tracePt t="29414" x="8491538" y="4608513"/>
          <p14:tracePt t="29422" x="8588375" y="4697413"/>
          <p14:tracePt t="29430" x="8691563" y="4800600"/>
          <p14:tracePt t="29439" x="8739188" y="4848225"/>
          <p14:tracePt t="29448" x="8802688" y="4911725"/>
          <p14:tracePt t="29455" x="8858250" y="4943475"/>
          <p14:tracePt t="29464" x="8923338" y="4984750"/>
          <p14:tracePt t="29472" x="8947150" y="5016500"/>
          <p14:tracePt t="29478" x="8986838" y="5056188"/>
          <p14:tracePt t="29486" x="9018588" y="5072063"/>
          <p14:tracePt t="29495" x="9050338" y="5103813"/>
          <p14:tracePt t="29503" x="9097963" y="5127625"/>
          <p14:tracePt t="29512" x="9137650" y="5175250"/>
          <p14:tracePt t="29520" x="9201150" y="5222875"/>
          <p14:tracePt t="29527" x="9250363" y="5246688"/>
          <p14:tracePt t="29534" x="9282113" y="5254625"/>
          <p14:tracePt t="29542" x="9329738" y="5302250"/>
          <p14:tracePt t="29550" x="9369425" y="5327650"/>
          <p14:tracePt t="29560" x="9417050" y="5343525"/>
          <p14:tracePt t="29568" x="9464675" y="5367338"/>
          <p14:tracePt t="29575" x="9488488" y="5383213"/>
          <p14:tracePt t="29583" x="9512300" y="5391150"/>
          <p14:tracePt t="29591" x="9536113" y="5399088"/>
          <p14:tracePt t="29599" x="9559925" y="5407025"/>
          <p14:tracePt t="29606" x="9575800" y="5407025"/>
          <p14:tracePt t="29615" x="9575800" y="5414963"/>
          <p14:tracePt t="29623" x="9585325" y="5414963"/>
          <p14:tracePt t="29632" x="9601200" y="5414963"/>
          <p14:tracePt t="29639" x="9625013" y="5414963"/>
          <p14:tracePt t="29647" x="9648825" y="5414963"/>
          <p14:tracePt t="29654" x="9672638" y="5430838"/>
          <p14:tracePt t="29663" x="9696450" y="5430838"/>
          <p14:tracePt t="29671" x="9736138" y="5430838"/>
          <p14:tracePt t="29680" x="9752013" y="5438775"/>
          <p14:tracePt t="29687" x="9799638" y="5438775"/>
          <p14:tracePt t="29696" x="9823450" y="5438775"/>
          <p14:tracePt t="29704" x="9847263" y="5438775"/>
          <p14:tracePt t="29711" x="9871075" y="5438775"/>
          <p14:tracePt t="29719" x="9886950" y="5438775"/>
          <p14:tracePt t="29726" x="9910763" y="5438775"/>
          <p14:tracePt t="29734" x="9918700" y="5438775"/>
          <p14:tracePt t="29743" x="9952038" y="5422900"/>
          <p14:tracePt t="29752" x="9967913" y="5414963"/>
          <p14:tracePt t="29759" x="9983788" y="5407025"/>
          <p14:tracePt t="29767" x="10007600" y="5391150"/>
          <p14:tracePt t="29775" x="10023475" y="5375275"/>
          <p14:tracePt t="29783" x="10039350" y="5367338"/>
          <p14:tracePt t="29791" x="10047288" y="5351463"/>
          <p14:tracePt t="29799" x="10071100" y="5335588"/>
          <p14:tracePt t="29808" x="10071100" y="5327650"/>
          <p14:tracePt t="29816" x="10086975" y="5302250"/>
          <p14:tracePt t="29823" x="10094913" y="5286375"/>
          <p14:tracePt t="29832" x="10118725" y="5270500"/>
          <p14:tracePt t="29838" x="10118725" y="5254625"/>
          <p14:tracePt t="29846" x="10118725" y="5238750"/>
          <p14:tracePt t="29854" x="10126663" y="5214938"/>
          <p14:tracePt t="29863" x="10134600" y="5199063"/>
          <p14:tracePt t="29871" x="10134600" y="5191125"/>
          <p14:tracePt t="29880" x="10134600" y="5183188"/>
          <p14:tracePt t="29888" x="10134600" y="5175250"/>
          <p14:tracePt t="29895" x="10134600" y="5167313"/>
          <p14:tracePt t="29910" x="10134600" y="5159375"/>
          <p14:tracePt t="29919" x="10134600" y="5143500"/>
          <p14:tracePt t="29936" x="10134600" y="5127625"/>
          <p14:tracePt t="29951" x="10134600" y="5119688"/>
          <p14:tracePt t="29962" x="10142538" y="5111750"/>
          <p14:tracePt t="29976" x="10142538" y="5103813"/>
          <p14:tracePt t="29992" x="10150475" y="5095875"/>
          <p14:tracePt t="30016" x="10150475" y="5087938"/>
          <p14:tracePt t="30024" x="10150475" y="5080000"/>
          <p14:tracePt t="30040" x="10158413" y="5072063"/>
          <p14:tracePt t="30047" x="10166350" y="5064125"/>
          <p14:tracePt t="30055" x="10174288" y="5056188"/>
          <p14:tracePt t="30071" x="10182225" y="5048250"/>
          <p14:tracePt t="30088" x="10198100" y="5040313"/>
          <p14:tracePt t="30095" x="10213975" y="5040313"/>
          <p14:tracePt t="30103" x="10221913" y="5032375"/>
          <p14:tracePt t="30110" x="10229850" y="5032375"/>
          <p14:tracePt t="30119" x="10245725" y="5024438"/>
          <p14:tracePt t="30128" x="10253663" y="5024438"/>
          <p14:tracePt t="30136" x="10269538" y="5016500"/>
          <p14:tracePt t="30144" x="10279063" y="5016500"/>
          <p14:tracePt t="30151" x="10287000" y="5016500"/>
          <p14:tracePt t="30159" x="10294938" y="5016500"/>
          <p14:tracePt t="30167" x="10310813" y="5008563"/>
          <p14:tracePt t="30174" x="10318750" y="5008563"/>
          <p14:tracePt t="30184" x="10334625" y="5008563"/>
          <p14:tracePt t="30191" x="10358438" y="5000625"/>
          <p14:tracePt t="30199" x="10366375" y="4992688"/>
          <p14:tracePt t="30208" x="10382250" y="4992688"/>
          <p14:tracePt t="30216" x="10390188" y="4992688"/>
          <p14:tracePt t="30224" x="10414000" y="4984750"/>
          <p14:tracePt t="30231" x="10421938" y="4984750"/>
          <p14:tracePt t="30238" x="10453688" y="4967288"/>
          <p14:tracePt t="30247" x="10469563" y="4959350"/>
          <p14:tracePt t="30263" x="10485438" y="4959350"/>
          <p14:tracePt t="30286" x="10493375" y="4959350"/>
          <p14:tracePt t="30296" x="10501313" y="4959350"/>
          <p14:tracePt t="30536" x="10493375" y="4959350"/>
          <p14:tracePt t="30552" x="10485438" y="4959350"/>
          <p14:tracePt t="30560" x="10477500" y="4959350"/>
          <p14:tracePt t="30576" x="10469563" y="4959350"/>
          <p14:tracePt t="30582" x="10461625" y="4959350"/>
          <p14:tracePt t="30608" x="10453688" y="4959350"/>
          <p14:tracePt t="30615" x="10445750" y="4959350"/>
          <p14:tracePt t="30623" x="10429875" y="4959350"/>
          <p14:tracePt t="30630" x="10398125" y="4951413"/>
          <p14:tracePt t="30639" x="10342563" y="4935538"/>
          <p14:tracePt t="30648" x="10279063" y="4919663"/>
          <p14:tracePt t="30655" x="10221913" y="4895850"/>
          <p14:tracePt t="30663" x="10142538" y="4872038"/>
          <p14:tracePt t="30671" x="10071100" y="4824413"/>
          <p14:tracePt t="30680" x="9983788" y="4800600"/>
          <p14:tracePt t="30686" x="9918700" y="4776788"/>
          <p14:tracePt t="30696" x="9839325" y="4752975"/>
          <p14:tracePt t="30703" x="9783763" y="4729163"/>
          <p14:tracePt t="30712" x="9736138" y="4697413"/>
          <p14:tracePt t="30719" x="9704388" y="4681538"/>
          <p14:tracePt t="30728" x="9680575" y="4673600"/>
          <p14:tracePt t="30735" x="9656763" y="4657725"/>
          <p14:tracePt t="30744" x="9640888" y="4649788"/>
          <p14:tracePt t="30751" x="9632950" y="4641850"/>
          <p14:tracePt t="30760" x="9617075" y="4641850"/>
          <p14:tracePt t="30776" x="9601200" y="4624388"/>
          <p14:tracePt t="30784" x="9593263" y="4624388"/>
          <p14:tracePt t="30791" x="9575800" y="4616450"/>
          <p14:tracePt t="30799" x="9567863" y="4600575"/>
          <p14:tracePt t="30808" x="9559925" y="4592638"/>
          <p14:tracePt t="30816" x="9544050" y="4584700"/>
          <p14:tracePt t="30839" x="9528175" y="4584700"/>
          <p14:tracePt t="30984" x="9551988" y="4608513"/>
          <p14:tracePt t="30992" x="9593263" y="4633913"/>
          <p14:tracePt t="30999" x="9632950" y="4665663"/>
          <p14:tracePt t="31008" x="9720263" y="4705350"/>
          <p14:tracePt t="31014" x="9728200" y="4713288"/>
          <p14:tracePt t="31024" x="9783763" y="4760913"/>
          <p14:tracePt t="31032" x="9855200" y="4784725"/>
          <p14:tracePt t="31040" x="9926638" y="4808538"/>
          <p14:tracePt t="31047" x="9991725" y="4824413"/>
          <p14:tracePt t="31055" x="10055225" y="4848225"/>
          <p14:tracePt t="31063" x="10102850" y="4872038"/>
          <p14:tracePt t="31071" x="10142538" y="4887913"/>
          <p14:tracePt t="31078" x="10174288" y="4895850"/>
          <p14:tracePt t="31088" x="10182225" y="4895850"/>
          <p14:tracePt t="31096" x="10198100" y="4903788"/>
          <p14:tracePt t="31104" x="10213975" y="4903788"/>
          <p14:tracePt t="31112" x="10221913" y="4903788"/>
          <p14:tracePt t="31120" x="10229850" y="4903788"/>
          <p14:tracePt t="31128" x="10237788" y="4903788"/>
          <p14:tracePt t="31136" x="10261600" y="4903788"/>
          <p14:tracePt t="31143" x="10269538" y="4903788"/>
          <p14:tracePt t="31152" x="10287000" y="4911725"/>
          <p14:tracePt t="31159" x="10302875" y="4911725"/>
          <p14:tracePt t="31168" x="10318750" y="4919663"/>
          <p14:tracePt t="31176" x="10326688" y="4919663"/>
          <p14:tracePt t="31184" x="10334625" y="4919663"/>
          <p14:tracePt t="31192" x="10358438" y="4919663"/>
          <p14:tracePt t="31199" x="10366375" y="4919663"/>
          <p14:tracePt t="31232" x="10374313" y="4919663"/>
          <p14:tracePt t="31240" x="10382250" y="4919663"/>
          <p14:tracePt t="31265" x="10390188" y="4919663"/>
          <p14:tracePt t="31271" x="10406063" y="4927600"/>
          <p14:tracePt t="31288" x="10414000" y="4927600"/>
          <p14:tracePt t="31464" x="10406063" y="4927600"/>
          <p14:tracePt t="31472" x="10398125" y="4935538"/>
          <p14:tracePt t="31480" x="10390188" y="4935538"/>
          <p14:tracePt t="31487" x="10374313" y="4935538"/>
          <p14:tracePt t="31496" x="10350500" y="4935538"/>
          <p14:tracePt t="31504" x="10334625" y="4935538"/>
          <p14:tracePt t="31512" x="10287000" y="4935538"/>
          <p14:tracePt t="31520" x="10269538" y="4935538"/>
          <p14:tracePt t="31528" x="10206038" y="4911725"/>
          <p14:tracePt t="31536" x="10150475" y="4887913"/>
          <p14:tracePt t="31543" x="10086975" y="4864100"/>
          <p14:tracePt t="31552" x="10031413" y="4840288"/>
          <p14:tracePt t="31559" x="9983788" y="4824413"/>
          <p14:tracePt t="31568" x="9926638" y="4800600"/>
          <p14:tracePt t="31575" x="9879013" y="4776788"/>
          <p14:tracePt t="31583" x="9839325" y="4760913"/>
          <p14:tracePt t="31592" x="9791700" y="4729163"/>
          <p14:tracePt t="31599" x="9767888" y="4713288"/>
          <p14:tracePt t="31607" x="9752013" y="4697413"/>
          <p14:tracePt t="31615" x="9744075" y="4697413"/>
          <p14:tracePt t="31624" x="9736138" y="4689475"/>
          <p14:tracePt t="31632" x="9728200" y="4689475"/>
          <p14:tracePt t="32600" x="9656763" y="4633913"/>
          <p14:tracePt t="32608" x="9424988" y="4497388"/>
          <p14:tracePt t="32617" x="9161463" y="4306888"/>
          <p14:tracePt t="32623" x="8883650" y="4130675"/>
          <p14:tracePt t="32632" x="8564563" y="3948113"/>
          <p14:tracePt t="32640" x="8324850" y="3779838"/>
          <p14:tracePt t="32648" x="8021638" y="3613150"/>
          <p14:tracePt t="32655" x="7702550" y="3429000"/>
          <p14:tracePt t="32664" x="7407275" y="3236913"/>
          <p14:tracePt t="32671" x="7127875" y="3094038"/>
          <p14:tracePt t="32680" x="6858000" y="2967038"/>
          <p14:tracePt t="32687" x="6665913" y="2846388"/>
          <p14:tracePt t="32695" x="6515100" y="2790825"/>
          <p14:tracePt t="32703" x="6346825" y="2727325"/>
          <p14:tracePt t="32711" x="6259513" y="2679700"/>
          <p14:tracePt t="32720" x="6172200" y="2647950"/>
          <p14:tracePt t="32727" x="6100763" y="2616200"/>
          <p14:tracePt t="32735" x="6019800" y="2600325"/>
          <p14:tracePt t="32744" x="5940425" y="2576513"/>
          <p14:tracePt t="32751" x="5876925" y="2566988"/>
          <p14:tracePt t="32760" x="5813425" y="2551113"/>
          <p14:tracePt t="32768" x="5749925" y="2535238"/>
          <p14:tracePt t="32775" x="5700713" y="2519363"/>
          <p14:tracePt t="32784" x="5645150" y="2503488"/>
          <p14:tracePt t="32792" x="5589588" y="2495550"/>
          <p14:tracePt t="32800" x="5541963" y="2479675"/>
          <p14:tracePt t="32808" x="5510213" y="2471738"/>
          <p14:tracePt t="32816" x="5454650" y="2455863"/>
          <p14:tracePt t="32824" x="5397500" y="2447925"/>
          <p14:tracePt t="32831" x="5357813" y="2424113"/>
          <p14:tracePt t="32840" x="5302250" y="2416175"/>
          <p14:tracePt t="32848" x="5246688" y="2400300"/>
          <p14:tracePt t="32856" x="5214938" y="2384425"/>
          <p14:tracePt t="32863" x="5167313" y="2376488"/>
          <p14:tracePt t="32871" x="5111750" y="2368550"/>
          <p14:tracePt t="32880" x="5080000" y="2352675"/>
          <p14:tracePt t="32887" x="5022850" y="2352675"/>
          <p14:tracePt t="32895" x="4967288" y="2336800"/>
          <p14:tracePt t="32903" x="4919663" y="2328863"/>
          <p14:tracePt t="32912" x="4887913" y="2320925"/>
          <p14:tracePt t="32920" x="4864100" y="2312988"/>
          <p14:tracePt t="32927" x="4832350" y="2305050"/>
          <p14:tracePt t="32936" x="4792663" y="2305050"/>
          <p14:tracePt t="32943" x="4776788" y="2305050"/>
          <p14:tracePt t="32952" x="4760913" y="2305050"/>
          <p14:tracePt t="32959" x="4737100" y="2305050"/>
          <p14:tracePt t="32976" x="4721225" y="2305050"/>
          <p14:tracePt t="32983" x="4695825" y="2305050"/>
          <p14:tracePt t="32991" x="4679950" y="2305050"/>
          <p14:tracePt t="33000" x="4664075" y="2305050"/>
          <p14:tracePt t="33007" x="4640263" y="2305050"/>
          <p14:tracePt t="33015" x="4616450" y="2305050"/>
          <p14:tracePt t="33024" x="4584700" y="2305050"/>
          <p14:tracePt t="33032" x="4560888" y="2312988"/>
          <p14:tracePt t="33040" x="4537075" y="2312988"/>
          <p14:tracePt t="33047" x="4521200" y="2312988"/>
          <p14:tracePt t="33055" x="4497388" y="2320925"/>
          <p14:tracePt t="33064" x="4449763" y="2328863"/>
          <p14:tracePt t="33072" x="4418013" y="2328863"/>
          <p14:tracePt t="33080" x="4394200" y="2328863"/>
          <p14:tracePt t="33087" x="4352925" y="2328863"/>
          <p14:tracePt t="33096" x="4321175" y="2328863"/>
          <p14:tracePt t="33104" x="4265613" y="2328863"/>
          <p14:tracePt t="33111" x="4217988" y="2328863"/>
          <p14:tracePt t="33119" x="4154488" y="2328863"/>
          <p14:tracePt t="33127" x="4075113" y="2328863"/>
          <p14:tracePt t="33135" x="4011613" y="2328863"/>
          <p14:tracePt t="33144" x="3970338" y="2328863"/>
          <p14:tracePt t="33152" x="3906838" y="2328863"/>
          <p14:tracePt t="33160" x="3843338" y="2328863"/>
          <p14:tracePt t="33168" x="3787775" y="2336800"/>
          <p14:tracePt t="33175" x="3724275" y="2336800"/>
          <p14:tracePt t="33184" x="3692525" y="2336800"/>
          <p14:tracePt t="33192" x="3643313" y="2336800"/>
          <p14:tracePt t="33199" x="3619500" y="2336800"/>
          <p14:tracePt t="33207" x="3571875" y="2336800"/>
          <p14:tracePt t="33215" x="3540125" y="2344738"/>
          <p14:tracePt t="33223" x="3516313" y="2344738"/>
          <p14:tracePt t="33231" x="3484563" y="2344738"/>
          <p14:tracePt t="33239" x="3452813" y="2344738"/>
          <p14:tracePt t="33248" x="3397250" y="2352675"/>
          <p14:tracePt t="33255" x="3341688" y="2360613"/>
          <p14:tracePt t="33263" x="3284538" y="2368550"/>
          <p14:tracePt t="33271" x="3236913" y="2376488"/>
          <p14:tracePt t="33280" x="3197225" y="2392363"/>
          <p14:tracePt t="33287" x="3117850" y="2408238"/>
          <p14:tracePt t="33296" x="3054350" y="2408238"/>
          <p14:tracePt t="33303" x="2990850" y="2424113"/>
          <p14:tracePt t="33312" x="2909888" y="2432050"/>
          <p14:tracePt t="33319" x="2878138" y="2432050"/>
          <p14:tracePt t="33328" x="2790825" y="2439988"/>
          <p14:tracePt t="33336" x="2735263" y="2447925"/>
          <p14:tracePt t="33344" x="2695575" y="2455863"/>
          <p14:tracePt t="33352" x="2671763" y="2455863"/>
          <p14:tracePt t="33360" x="2624138" y="2463800"/>
          <p14:tracePt t="33368" x="2598738" y="2471738"/>
          <p14:tracePt t="33375" x="2590800" y="2471738"/>
          <p14:tracePt t="33383" x="2582863" y="2471738"/>
          <p14:tracePt t="33400" x="2566988" y="2479675"/>
          <p14:tracePt t="33847" x="2559050" y="2479675"/>
          <p14:tracePt t="33976" x="2566988" y="2479675"/>
          <p14:tracePt t="33984" x="2574925" y="2487613"/>
          <p14:tracePt t="34169" x="2582863" y="2495550"/>
          <p14:tracePt t="34175" x="2590800" y="2495550"/>
          <p14:tracePt t="34207" x="2598738" y="2495550"/>
          <p14:tracePt t="34216" x="2606675" y="2495550"/>
          <p14:tracePt t="34232" x="2616200" y="2511425"/>
          <p14:tracePt t="34240" x="2632075" y="2511425"/>
          <p14:tracePt t="34256" x="2647950" y="2511425"/>
          <p14:tracePt t="34264" x="2655888" y="2511425"/>
          <p14:tracePt t="34271" x="2671763" y="2519363"/>
          <p14:tracePt t="34287" x="2687638" y="2519363"/>
          <p14:tracePt t="34296" x="2703513" y="2527300"/>
          <p14:tracePt t="34303" x="2711450" y="2527300"/>
          <p14:tracePt t="34311" x="2727325" y="2527300"/>
          <p14:tracePt t="34320" x="2743200" y="2527300"/>
          <p14:tracePt t="34327" x="2759075" y="2527300"/>
          <p14:tracePt t="34336" x="2782888" y="2527300"/>
          <p14:tracePt t="34344" x="2798763" y="2527300"/>
          <p14:tracePt t="34352" x="2814638" y="2527300"/>
          <p14:tracePt t="34360" x="2838450" y="2527300"/>
          <p14:tracePt t="34368" x="2846388" y="2527300"/>
          <p14:tracePt t="34376" x="2862263" y="2527300"/>
          <p14:tracePt t="34383" x="2870200" y="2527300"/>
          <p14:tracePt t="34391" x="2886075" y="2527300"/>
          <p14:tracePt t="34400" x="2901950" y="2535238"/>
          <p14:tracePt t="34407" x="2909888" y="2535238"/>
          <p14:tracePt t="34416" x="2941638" y="2543175"/>
          <p14:tracePt t="34423" x="2957513" y="2551113"/>
          <p14:tracePt t="34431" x="2990850" y="2551113"/>
          <p14:tracePt t="34439" x="3006725" y="2551113"/>
          <p14:tracePt t="34448" x="3022600" y="2559050"/>
          <p14:tracePt t="34455" x="3054350" y="2566988"/>
          <p14:tracePt t="34463" x="3070225" y="2566988"/>
          <p14:tracePt t="34471" x="3086100" y="2576513"/>
          <p14:tracePt t="34482" x="3109913" y="2576513"/>
          <p14:tracePt t="34487" x="3117850" y="2576513"/>
          <p14:tracePt t="34495" x="3125788" y="2584450"/>
          <p14:tracePt t="34504" x="3149600" y="2584450"/>
          <p14:tracePt t="35257" x="3165475" y="2584450"/>
          <p14:tracePt t="35264" x="3181350" y="2584450"/>
          <p14:tracePt t="35272" x="3197225" y="2584450"/>
          <p14:tracePt t="35279" x="3221038" y="2584450"/>
          <p14:tracePt t="35288" x="3268663" y="2584450"/>
          <p14:tracePt t="35296" x="3292475" y="2584450"/>
          <p14:tracePt t="35305" x="3333750" y="2576513"/>
          <p14:tracePt t="35313" x="3397250" y="2576513"/>
          <p14:tracePt t="35320" x="3460750" y="2559050"/>
          <p14:tracePt t="35327" x="3492500" y="2551113"/>
          <p14:tracePt t="35335" x="3548063" y="2551113"/>
          <p14:tracePt t="35344" x="3595688" y="2551113"/>
          <p14:tracePt t="35352" x="3627438" y="2551113"/>
          <p14:tracePt t="35361" x="3668713" y="2551113"/>
          <p14:tracePt t="35369" x="3684588" y="2551113"/>
          <p14:tracePt t="35378" x="3716338" y="2551113"/>
          <p14:tracePt t="35384" x="3732213" y="2551113"/>
          <p14:tracePt t="35392" x="3748088" y="2543175"/>
          <p14:tracePt t="35400" x="3756025" y="2543175"/>
          <p14:tracePt t="35408" x="3763963" y="2543175"/>
          <p14:tracePt t="35416" x="3779838" y="2543175"/>
          <p14:tracePt t="35425" x="3787775" y="2543175"/>
          <p14:tracePt t="35433" x="3819525" y="2543175"/>
          <p14:tracePt t="35440" x="3835400" y="2543175"/>
          <p14:tracePt t="35448" x="3843338" y="2543175"/>
          <p14:tracePt t="35456" x="3875088" y="2543175"/>
          <p14:tracePt t="35465" x="3898900" y="2543175"/>
          <p14:tracePt t="35472" x="3922713" y="2543175"/>
          <p14:tracePt t="35480" x="3938588" y="2543175"/>
          <p14:tracePt t="35489" x="3962400" y="2543175"/>
          <p14:tracePt t="35497" x="3994150" y="2543175"/>
          <p14:tracePt t="35504" x="4002088" y="2543175"/>
          <p14:tracePt t="35512" x="4027488" y="2543175"/>
          <p14:tracePt t="35520" x="4035425" y="2543175"/>
          <p14:tracePt t="35528" x="4043363" y="2543175"/>
          <p14:tracePt t="35536" x="4051300" y="2543175"/>
          <p14:tracePt t="35561" x="4067175" y="2543175"/>
          <p14:tracePt t="35568" x="4075113" y="2543175"/>
          <p14:tracePt t="35576" x="4090988" y="2543175"/>
          <p14:tracePt t="35592" x="4114800" y="2543175"/>
          <p14:tracePt t="35601" x="4122738" y="2543175"/>
          <p14:tracePt t="35610" x="4162425" y="2543175"/>
          <p14:tracePt t="35617" x="4186238" y="2543175"/>
          <p14:tracePt t="35624" x="4217988" y="2543175"/>
          <p14:tracePt t="35633" x="4249738" y="2543175"/>
          <p14:tracePt t="35640" x="4297363" y="2543175"/>
          <p14:tracePt t="35649" x="4329113" y="2543175"/>
          <p14:tracePt t="35657" x="4362450" y="2543175"/>
          <p14:tracePt t="35666" x="4386263" y="2543175"/>
          <p14:tracePt t="35673" x="4410075" y="2543175"/>
          <p14:tracePt t="35681" x="4425950" y="2543175"/>
          <p14:tracePt t="35688" x="4449763" y="2543175"/>
          <p14:tracePt t="35698" x="4465638" y="2543175"/>
          <p14:tracePt t="35704" x="4489450" y="2543175"/>
          <p14:tracePt t="35714" x="4521200" y="2543175"/>
          <p14:tracePt t="35721" x="4552950" y="2543175"/>
          <p14:tracePt t="35730" x="4576763" y="2543175"/>
          <p14:tracePt t="35737" x="4600575" y="2543175"/>
          <p14:tracePt t="35744" x="4656138" y="2543175"/>
          <p14:tracePt t="35752" x="4695825" y="2543175"/>
          <p14:tracePt t="35760" x="4752975" y="2543175"/>
          <p14:tracePt t="35768" x="4776788" y="2543175"/>
          <p14:tracePt t="35777" x="4816475" y="2543175"/>
          <p14:tracePt t="35785" x="4848225" y="2543175"/>
          <p14:tracePt t="35793" x="4864100" y="2551113"/>
          <p14:tracePt t="35800" x="4887913" y="2551113"/>
          <p14:tracePt t="35808" x="4895850" y="2551113"/>
          <p14:tracePt t="35815" x="4903788" y="2551113"/>
          <p14:tracePt t="35824" x="4919663" y="2559050"/>
          <p14:tracePt t="35888" x="4927600" y="2559050"/>
          <p14:tracePt t="35897" x="4935538" y="2559050"/>
          <p14:tracePt t="35905" x="4951413" y="2559050"/>
          <p14:tracePt t="35914" x="4975225" y="2559050"/>
          <p14:tracePt t="35921" x="4983163" y="2559050"/>
          <p14:tracePt t="35928" x="5006975" y="2566988"/>
          <p14:tracePt t="35936" x="5046663" y="2566988"/>
          <p14:tracePt t="35944" x="5064125" y="2566988"/>
          <p14:tracePt t="35952" x="5111750" y="2576513"/>
          <p14:tracePt t="35960" x="5151438" y="2576513"/>
          <p14:tracePt t="35969" x="5191125" y="2576513"/>
          <p14:tracePt t="35977" x="5238750" y="2584450"/>
          <p14:tracePt t="35985" x="5286375" y="2584450"/>
          <p14:tracePt t="35992" x="5341938" y="2592388"/>
          <p14:tracePt t="36000" x="5381625" y="2592388"/>
          <p14:tracePt t="36008" x="5446713" y="2608263"/>
          <p14:tracePt t="36016" x="5518150" y="2608263"/>
          <p14:tracePt t="36025" x="5557838" y="2608263"/>
          <p14:tracePt t="36034" x="5629275" y="2616200"/>
          <p14:tracePt t="36041" x="5708650" y="2624138"/>
          <p14:tracePt t="36050" x="5773738" y="2632075"/>
          <p14:tracePt t="36056" x="5861050" y="2640013"/>
          <p14:tracePt t="36065" x="5900738" y="2640013"/>
          <p14:tracePt t="36072" x="5956300" y="2640013"/>
          <p14:tracePt t="36080" x="6011863" y="2647950"/>
          <p14:tracePt t="36089" x="6067425" y="2647950"/>
          <p14:tracePt t="36097" x="6108700" y="2647950"/>
          <p14:tracePt t="36105" x="6148388" y="2647950"/>
          <p14:tracePt t="36112" x="6196013" y="2647950"/>
          <p14:tracePt t="36120" x="6235700" y="2647950"/>
          <p14:tracePt t="36128" x="6283325" y="2647950"/>
          <p14:tracePt t="36136" x="6323013" y="2647950"/>
          <p14:tracePt t="36145" x="6354763" y="2647950"/>
          <p14:tracePt t="36153" x="6402388" y="2647950"/>
          <p14:tracePt t="36161" x="6418263" y="2647950"/>
          <p14:tracePt t="36168" x="6459538" y="2647950"/>
          <p14:tracePt t="36176" x="6483350" y="2655888"/>
          <p14:tracePt t="36185" x="6523038" y="2655888"/>
          <p14:tracePt t="36192" x="6554788" y="2655888"/>
          <p14:tracePt t="36200" x="6594475" y="2655888"/>
          <p14:tracePt t="36209" x="6626225" y="2655888"/>
          <p14:tracePt t="36217" x="6657975" y="2655888"/>
          <p14:tracePt t="36225" x="6689725" y="2655888"/>
          <p14:tracePt t="36232" x="6713538" y="2655888"/>
          <p14:tracePt t="36240" x="6753225" y="2655888"/>
          <p14:tracePt t="36249" x="6769100" y="2655888"/>
          <p14:tracePt t="36256" x="6794500" y="2655888"/>
          <p14:tracePt t="36266" x="6826250" y="2655888"/>
          <p14:tracePt t="36273" x="6858000" y="2655888"/>
          <p14:tracePt t="36282" x="6873875" y="2655888"/>
          <p14:tracePt t="36289" x="6889750" y="2655888"/>
          <p14:tracePt t="36297" x="6905625" y="2655888"/>
          <p14:tracePt t="36304" x="6921500" y="2655888"/>
          <p14:tracePt t="36314" x="6929438" y="2655888"/>
          <p14:tracePt t="36320" x="6945313" y="2655888"/>
          <p14:tracePt t="36330" x="6961188" y="2655888"/>
          <p14:tracePt t="36337" x="6969125" y="2655888"/>
          <p14:tracePt t="36352" x="6985000" y="2655888"/>
          <p14:tracePt t="36369" x="6992938" y="2655888"/>
          <p14:tracePt t="36376" x="7000875" y="2655888"/>
          <p14:tracePt t="36385" x="7008813" y="2655888"/>
          <p14:tracePt t="36393" x="7016750" y="2655888"/>
          <p14:tracePt t="36401" x="7024688" y="2655888"/>
          <p14:tracePt t="36408" x="7040563" y="2655888"/>
          <p14:tracePt t="36417" x="7048500" y="2655888"/>
          <p14:tracePt t="36424" x="7064375" y="2655888"/>
          <p14:tracePt t="36434" x="7072313" y="2655888"/>
          <p14:tracePt t="36441" x="7088188" y="2655888"/>
          <p14:tracePt t="36450" x="7104063" y="2655888"/>
          <p14:tracePt t="36457" x="7119938" y="2655888"/>
          <p14:tracePt t="36466" x="7145338" y="2647950"/>
          <p14:tracePt t="36481" x="7161213" y="2647950"/>
          <p14:tracePt t="36489" x="7185025" y="2640013"/>
          <p14:tracePt t="36497" x="7200900" y="2640013"/>
          <p14:tracePt t="36506" x="7208838" y="2640013"/>
          <p14:tracePt t="36515" x="7224713" y="2640013"/>
          <p14:tracePt t="36521" x="7240588" y="2640013"/>
          <p14:tracePt t="36528" x="7256463" y="2640013"/>
          <p14:tracePt t="36536" x="7272338" y="2640013"/>
          <p14:tracePt t="36544" x="7296150" y="2640013"/>
          <p14:tracePt t="36552" x="7304088" y="2640013"/>
          <p14:tracePt t="36561" x="7327900" y="2640013"/>
          <p14:tracePt t="36569" x="7351713" y="2640013"/>
          <p14:tracePt t="36577" x="7359650" y="2640013"/>
          <p14:tracePt t="36585" x="7391400" y="2640013"/>
          <p14:tracePt t="36592" x="7407275" y="2640013"/>
          <p14:tracePt t="36600" x="7415213" y="2640013"/>
          <p14:tracePt t="36608" x="7439025" y="2640013"/>
          <p14:tracePt t="36616" x="7454900" y="2640013"/>
          <p14:tracePt t="36626" x="7470775" y="2640013"/>
          <p14:tracePt t="36635" x="7496175" y="2640013"/>
          <p14:tracePt t="36641" x="7512050" y="2640013"/>
          <p14:tracePt t="36656" x="7519988" y="2640013"/>
          <p14:tracePt t="36664" x="7527925" y="2640013"/>
          <p14:tracePt t="36682" x="7543800" y="2640013"/>
          <p14:tracePt t="36704" x="7551738" y="2640013"/>
          <p14:tracePt t="36753" x="7559675" y="2640013"/>
          <p14:tracePt t="36768" x="7567613" y="2640013"/>
          <p14:tracePt t="36784" x="7575550" y="2640013"/>
          <p14:tracePt t="37537" x="7583488" y="2640013"/>
          <p14:tracePt t="37546" x="7575550" y="2647950"/>
          <p14:tracePt t="37552" x="7567613" y="2671763"/>
          <p14:tracePt t="37560" x="7551738" y="2687638"/>
          <p14:tracePt t="37569" x="7551738" y="2711450"/>
          <p14:tracePt t="37577" x="7527925" y="2767013"/>
          <p14:tracePt t="37585" x="7527925" y="2790825"/>
          <p14:tracePt t="37593" x="7519988" y="2814638"/>
          <p14:tracePt t="37601" x="7512050" y="2870200"/>
          <p14:tracePt t="37608" x="7504113" y="2901950"/>
          <p14:tracePt t="37616" x="7504113" y="2951163"/>
          <p14:tracePt t="37624" x="7504113" y="2998788"/>
          <p14:tracePt t="37633" x="7496175" y="3046413"/>
          <p14:tracePt t="37641" x="7496175" y="3078163"/>
          <p14:tracePt t="37649" x="7486650" y="3133725"/>
          <p14:tracePt t="37657" x="7486650" y="3181350"/>
          <p14:tracePt t="37665" x="7486650" y="3244850"/>
          <p14:tracePt t="37672" x="7486650" y="3294063"/>
          <p14:tracePt t="37681" x="7486650" y="3357563"/>
          <p14:tracePt t="37689" x="7486650" y="3413125"/>
          <p14:tracePt t="37697" x="7486650" y="3468688"/>
          <p14:tracePt t="37705" x="7486650" y="3532188"/>
          <p14:tracePt t="37713" x="7486650" y="3563938"/>
          <p14:tracePt t="37721" x="7486650" y="3595688"/>
          <p14:tracePt t="37730" x="7486650" y="3629025"/>
          <p14:tracePt t="37736" x="7496175" y="3652838"/>
          <p14:tracePt t="37744" x="7496175" y="3660775"/>
          <p14:tracePt t="37752" x="7496175" y="3676650"/>
          <p14:tracePt t="37760" x="7504113" y="3684588"/>
          <p14:tracePt t="37768" x="7504113" y="3692525"/>
          <p14:tracePt t="37776" x="7512050" y="3724275"/>
          <p14:tracePt t="37785" x="7519988" y="3732213"/>
          <p14:tracePt t="37791" x="7527925" y="3740150"/>
          <p14:tracePt t="37800" x="7535863" y="3763963"/>
          <p14:tracePt t="37808" x="7535863" y="3787775"/>
          <p14:tracePt t="37817" x="7551738" y="3827463"/>
          <p14:tracePt t="37824" x="7583488" y="3867150"/>
          <p14:tracePt t="37832" x="7607300" y="3898900"/>
          <p14:tracePt t="37840" x="7631113" y="3948113"/>
          <p14:tracePt t="37849" x="7662863" y="3995738"/>
          <p14:tracePt t="37856" x="7694613" y="4035425"/>
          <p14:tracePt t="37864" x="7710488" y="4051300"/>
          <p14:tracePt t="37873" x="7734300" y="4090988"/>
          <p14:tracePt t="37880" x="7750175" y="4106863"/>
          <p14:tracePt t="37888" x="7781925" y="4130675"/>
          <p14:tracePt t="37897" x="7797800" y="4138613"/>
          <p14:tracePt t="37904" x="7813675" y="4146550"/>
          <p14:tracePt t="37911" x="7839075" y="4146550"/>
          <p14:tracePt t="37920" x="7870825" y="4154488"/>
          <p14:tracePt t="37929" x="7886700" y="4162425"/>
          <p14:tracePt t="37936" x="7918450" y="4162425"/>
          <p14:tracePt t="37945" x="7942263" y="4170363"/>
          <p14:tracePt t="37952" x="7966075" y="4170363"/>
          <p14:tracePt t="37961" x="7997825" y="4170363"/>
          <p14:tracePt t="37968" x="8021638" y="4170363"/>
          <p14:tracePt t="37975" x="8053388" y="4170363"/>
          <p14:tracePt t="37984" x="8093075" y="4170363"/>
          <p14:tracePt t="37992" x="8124825" y="4170363"/>
          <p14:tracePt t="38000" x="8148638" y="4170363"/>
          <p14:tracePt t="38009" x="8189913" y="4170363"/>
          <p14:tracePt t="38016" x="8197850" y="4170363"/>
          <p14:tracePt t="38025" x="8237538" y="4170363"/>
          <p14:tracePt t="38032" x="8253413" y="4170363"/>
          <p14:tracePt t="38041" x="8261350" y="4170363"/>
          <p14:tracePt t="38047" x="8285163" y="4170363"/>
          <p14:tracePt t="38065" x="8301038" y="4162425"/>
          <p14:tracePt t="38073" x="8308975" y="4162425"/>
          <p14:tracePt t="38088" x="8332788" y="4162425"/>
          <p14:tracePt t="38096" x="8356600" y="4154488"/>
          <p14:tracePt t="38103" x="8380413" y="4146550"/>
          <p14:tracePt t="38113" x="8412163" y="4146550"/>
          <p14:tracePt t="38121" x="8451850" y="4130675"/>
          <p14:tracePt t="38129" x="8459788" y="4130675"/>
          <p14:tracePt t="38137" x="8475663" y="4130675"/>
          <p14:tracePt t="38145" x="8515350" y="4114800"/>
          <p14:tracePt t="38153" x="8531225" y="4106863"/>
          <p14:tracePt t="38160" x="8548688" y="4106863"/>
          <p14:tracePt t="38168" x="8564563" y="4098925"/>
          <p14:tracePt t="38177" x="8580438" y="4083050"/>
          <p14:tracePt t="38185" x="8588375" y="4083050"/>
          <p14:tracePt t="38192" x="8596313" y="4083050"/>
          <p14:tracePt t="38200" x="8604250" y="4083050"/>
          <p14:tracePt t="38216" x="8604250" y="4075113"/>
          <p14:tracePt t="38224" x="8612188" y="4067175"/>
          <p14:tracePt t="38232" x="8620125" y="4067175"/>
          <p14:tracePt t="38240" x="8628063" y="4067175"/>
          <p14:tracePt t="38257" x="8643938" y="4059238"/>
          <p14:tracePt t="38263" x="8651875" y="4059238"/>
          <p14:tracePt t="38272" x="8667750" y="4043363"/>
          <p14:tracePt t="38288" x="8691563" y="4019550"/>
          <p14:tracePt t="38297" x="8699500" y="4019550"/>
          <p14:tracePt t="38305" x="8707438" y="4011613"/>
          <p14:tracePt t="38313" x="8715375" y="4011613"/>
          <p14:tracePt t="38320" x="8723313" y="4011613"/>
          <p14:tracePt t="38327" x="8747125" y="3987800"/>
          <p14:tracePt t="38337" x="8770938" y="3979863"/>
          <p14:tracePt t="38344" x="8770938" y="3971925"/>
          <p14:tracePt t="38353" x="8778875" y="3963988"/>
          <p14:tracePt t="38369" x="8786813" y="3963988"/>
          <p14:tracePt t="38408" x="8786813" y="3956050"/>
          <p14:tracePt t="38624" x="8778875" y="3956050"/>
          <p14:tracePt t="38633" x="8770938" y="3956050"/>
          <p14:tracePt t="38641" x="8763000" y="3956050"/>
          <p14:tracePt t="38657" x="8739188" y="3963988"/>
          <p14:tracePt t="38664" x="8731250" y="3971925"/>
          <p14:tracePt t="38672" x="8723313" y="3971925"/>
          <p14:tracePt t="38681" x="8723313" y="3987800"/>
          <p14:tracePt t="38688" x="8699500" y="4003675"/>
          <p14:tracePt t="38697" x="8699500" y="4011613"/>
          <p14:tracePt t="38704" x="8691563" y="4027488"/>
          <p14:tracePt t="38712" x="8675688" y="4035425"/>
          <p14:tracePt t="38720" x="8675688" y="4051300"/>
          <p14:tracePt t="38729" x="8659813" y="4075113"/>
          <p14:tracePt t="38736" x="8651875" y="4098925"/>
          <p14:tracePt t="38744" x="8636000" y="4114800"/>
          <p14:tracePt t="38753" x="8636000" y="4130675"/>
          <p14:tracePt t="38761" x="8620125" y="4162425"/>
          <p14:tracePt t="38768" x="8604250" y="4194175"/>
          <p14:tracePt t="38777" x="8588375" y="4217988"/>
          <p14:tracePt t="38785" x="8580438" y="4241800"/>
          <p14:tracePt t="38792" x="8572500" y="4265613"/>
          <p14:tracePt t="38800" x="8548688" y="4291013"/>
          <p14:tracePt t="38808" x="8523288" y="4330700"/>
          <p14:tracePt t="38817" x="8523288" y="4346575"/>
          <p14:tracePt t="38825" x="8515350" y="4370388"/>
          <p14:tracePt t="38833" x="8507413" y="4378325"/>
          <p14:tracePt t="38840" x="8507413" y="4386263"/>
          <p14:tracePt t="38849" x="8499475" y="4410075"/>
          <p14:tracePt t="38856" x="8491538" y="4418013"/>
          <p14:tracePt t="38863" x="8491538" y="4425950"/>
          <p14:tracePt t="38880" x="8491538" y="4433888"/>
          <p14:tracePt t="38912" x="8483600" y="4449763"/>
          <p14:tracePt t="38929" x="8475663" y="4465638"/>
          <p14:tracePt t="38937" x="8467725" y="4473575"/>
          <p14:tracePt t="38944" x="8467725" y="4481513"/>
          <p14:tracePt t="38952" x="8459788" y="4497388"/>
          <p14:tracePt t="38961" x="8459788" y="4521200"/>
          <p14:tracePt t="38969" x="8451850" y="4537075"/>
          <p14:tracePt t="38977" x="8443913" y="4552950"/>
          <p14:tracePt t="38984" x="8443913" y="4568825"/>
          <p14:tracePt t="38992" x="8428038" y="4592638"/>
          <p14:tracePt t="39000" x="8428038" y="4608513"/>
          <p14:tracePt t="39009" x="8428038" y="4624388"/>
          <p14:tracePt t="39016" x="8420100" y="4633913"/>
          <p14:tracePt t="39033" x="8412163" y="4649788"/>
          <p14:tracePt t="39217" x="8420100" y="4649788"/>
          <p14:tracePt t="39225" x="8428038" y="4649788"/>
          <p14:tracePt t="39232" x="8435975" y="4649788"/>
          <p14:tracePt t="39240" x="8443913" y="4649788"/>
          <p14:tracePt t="39249" x="8467725" y="4649788"/>
          <p14:tracePt t="39256" x="8483600" y="4649788"/>
          <p14:tracePt t="39265" x="8499475" y="4649788"/>
          <p14:tracePt t="39280" x="8523288" y="4641850"/>
          <p14:tracePt t="39289" x="8540750" y="4633913"/>
          <p14:tracePt t="39297" x="8572500" y="4608513"/>
          <p14:tracePt t="39304" x="8588375" y="4592638"/>
          <p14:tracePt t="39312" x="8596313" y="4584700"/>
          <p14:tracePt t="39320" x="8612188" y="4568825"/>
          <p14:tracePt t="39329" x="8628063" y="4560888"/>
          <p14:tracePt t="39336" x="8636000" y="4537075"/>
          <p14:tracePt t="39345" x="8643938" y="4529138"/>
          <p14:tracePt t="39353" x="8659813" y="4513263"/>
          <p14:tracePt t="39361" x="8659813" y="4497388"/>
          <p14:tracePt t="39368" x="8675688" y="4473575"/>
          <p14:tracePt t="39376" x="8683625" y="4465638"/>
          <p14:tracePt t="39385" x="8683625" y="4449763"/>
          <p14:tracePt t="39392" x="8691563" y="4433888"/>
          <p14:tracePt t="39400" x="8707438" y="4410075"/>
          <p14:tracePt t="39409" x="8707438" y="4386263"/>
          <p14:tracePt t="39416" x="8715375" y="4378325"/>
          <p14:tracePt t="39424" x="8723313" y="4362450"/>
          <p14:tracePt t="39433" x="8723313" y="4354513"/>
          <p14:tracePt t="39440" x="8731250" y="4354513"/>
          <p14:tracePt t="39448" x="8731250" y="4346575"/>
          <p14:tracePt t="39457" x="8739188" y="4338638"/>
          <p14:tracePt t="39473" x="8739188" y="4330700"/>
          <p14:tracePt t="39481" x="8747125" y="4322763"/>
          <p14:tracePt t="39489" x="8747125" y="4306888"/>
          <p14:tracePt t="39497" x="8747125" y="4298950"/>
          <p14:tracePt t="39505" x="8755063" y="4298950"/>
          <p14:tracePt t="39513" x="8755063" y="4291013"/>
          <p14:tracePt t="39537" x="8763000" y="4281488"/>
          <p14:tracePt t="39560" x="8763000" y="4273550"/>
          <p14:tracePt t="39568" x="8763000" y="4265613"/>
          <p14:tracePt t="39576" x="8770938" y="4257675"/>
          <p14:tracePt t="39593" x="8770938" y="4249738"/>
          <p14:tracePt t="39601" x="8778875" y="4225925"/>
          <p14:tracePt t="39616" x="8778875" y="4217988"/>
          <p14:tracePt t="39624" x="8778875" y="4202113"/>
          <p14:tracePt t="39641" x="8778875" y="4186238"/>
          <p14:tracePt t="39649" x="8778875" y="4170363"/>
          <p14:tracePt t="39656" x="8786813" y="4162425"/>
          <p14:tracePt t="39673" x="8794750" y="4154488"/>
          <p14:tracePt t="39680" x="8794750" y="4130675"/>
          <p14:tracePt t="39697" x="8794750" y="4122738"/>
          <p14:tracePt t="39704" x="8794750" y="4114800"/>
          <p14:tracePt t="39713" x="8802688" y="4090988"/>
          <p14:tracePt t="39722" x="8802688" y="4083050"/>
          <p14:tracePt t="39729" x="8810625" y="4075113"/>
          <p14:tracePt t="39737" x="8810625" y="4067175"/>
          <p14:tracePt t="39745" x="8818563" y="4043363"/>
          <p14:tracePt t="39752" x="8834438" y="4027488"/>
          <p14:tracePt t="39777" x="8834438" y="4019550"/>
          <p14:tracePt t="40001" x="8826500" y="4011613"/>
          <p14:tracePt t="40016" x="8826500" y="4019550"/>
          <p14:tracePt t="40024" x="8810625" y="4035425"/>
          <p14:tracePt t="40032" x="8810625" y="4043363"/>
          <p14:tracePt t="40041" x="8794750" y="4067175"/>
          <p14:tracePt t="40048" x="8778875" y="4090988"/>
          <p14:tracePt t="40057" x="8778875" y="4098925"/>
          <p14:tracePt t="40065" x="8763000" y="4114800"/>
          <p14:tracePt t="40072" x="8755063" y="4130675"/>
          <p14:tracePt t="40081" x="8755063" y="4154488"/>
          <p14:tracePt t="40089" x="8747125" y="4154488"/>
          <p14:tracePt t="40097" x="8739188" y="4170363"/>
          <p14:tracePt t="40105" x="8739188" y="4178300"/>
          <p14:tracePt t="40112" x="8731250" y="4186238"/>
          <p14:tracePt t="40121" x="8731250" y="4194175"/>
          <p14:tracePt t="40128" x="8723313" y="4217988"/>
          <p14:tracePt t="40136" x="8707438" y="4249738"/>
          <p14:tracePt t="40145" x="8707438" y="4257675"/>
          <p14:tracePt t="40153" x="8691563" y="4273550"/>
          <p14:tracePt t="40161" x="8683625" y="4291013"/>
          <p14:tracePt t="40169" x="8675688" y="4306888"/>
          <p14:tracePt t="40177" x="8659813" y="4322763"/>
          <p14:tracePt t="40185" x="8651875" y="4346575"/>
          <p14:tracePt t="40193" x="8651875" y="4362450"/>
          <p14:tracePt t="40201" x="8643938" y="4378325"/>
          <p14:tracePt t="40208" x="8636000" y="4386263"/>
          <p14:tracePt t="40217" x="8636000" y="4394200"/>
          <p14:tracePt t="40225" x="8620125" y="4410075"/>
          <p14:tracePt t="40233" x="8620125" y="4418013"/>
          <p14:tracePt t="40240" x="8612188" y="4433888"/>
          <p14:tracePt t="40249" x="8612188" y="4441825"/>
          <p14:tracePt t="40256" x="8604250" y="4449763"/>
          <p14:tracePt t="40265" x="8604250" y="4457700"/>
          <p14:tracePt t="40272" x="8596313" y="4457700"/>
          <p14:tracePt t="40281" x="8596313" y="4465638"/>
          <p14:tracePt t="40288" x="8596313" y="4473575"/>
          <p14:tracePt t="40296" x="8588375" y="4481513"/>
          <p14:tracePt t="40305" x="8572500" y="4489450"/>
          <p14:tracePt t="40320" x="8572500" y="4505325"/>
          <p14:tracePt t="40328" x="8572500" y="4513263"/>
          <p14:tracePt t="40336" x="8564563" y="4529138"/>
          <p14:tracePt t="40353" x="8564563" y="4537075"/>
          <p14:tracePt t="40361" x="8556625" y="4545013"/>
          <p14:tracePt t="40369" x="8548688" y="4560888"/>
          <p14:tracePt t="40377" x="8548688" y="4568825"/>
          <p14:tracePt t="40393" x="8540750" y="4576763"/>
          <p14:tracePt t="40409" x="8523288" y="4592638"/>
          <p14:tracePt t="40432" x="8523288" y="4600575"/>
          <p14:tracePt t="40465" x="8523288" y="4608513"/>
          <p14:tracePt t="40472" x="8523288" y="4616450"/>
          <p14:tracePt t="40488" x="8515350" y="4624388"/>
          <p14:tracePt t="40512" x="8507413" y="4633913"/>
          <p14:tracePt t="40537" x="8499475" y="4641850"/>
          <p14:tracePt t="40577" x="8483600" y="4657725"/>
          <p14:tracePt t="40601" x="8483600" y="4665663"/>
          <p14:tracePt t="40609" x="8475663" y="4665663"/>
          <p14:tracePt t="40625" x="8475663" y="4673600"/>
          <p14:tracePt t="40649" x="8467725" y="4673600"/>
          <p14:tracePt t="40713" x="8467725" y="4689475"/>
          <p14:tracePt t="41017" x="8483600" y="4689475"/>
          <p14:tracePt t="41025" x="8483600" y="4681538"/>
          <p14:tracePt t="41032" x="8499475" y="4673600"/>
          <p14:tracePt t="41041" x="8499475" y="4665663"/>
          <p14:tracePt t="41049" x="8515350" y="4649788"/>
          <p14:tracePt t="41056" x="8515350" y="4633913"/>
          <p14:tracePt t="41065" x="8531225" y="4624388"/>
          <p14:tracePt t="41073" x="8540750" y="4616450"/>
          <p14:tracePt t="41081" x="8556625" y="4592638"/>
          <p14:tracePt t="41089" x="8556625" y="4584700"/>
          <p14:tracePt t="41096" x="8564563" y="4576763"/>
          <p14:tracePt t="41105" x="8572500" y="4568825"/>
          <p14:tracePt t="41112" x="8580438" y="4560888"/>
          <p14:tracePt t="41121" x="8588375" y="4545013"/>
          <p14:tracePt t="41128" x="8588375" y="4529138"/>
          <p14:tracePt t="41137" x="8596313" y="4521200"/>
          <p14:tracePt t="41144" x="8604250" y="4497388"/>
          <p14:tracePt t="41153" x="8604250" y="4489450"/>
          <p14:tracePt t="41161" x="8612188" y="4473575"/>
          <p14:tracePt t="41169" x="8620125" y="4457700"/>
          <p14:tracePt t="41185" x="8636000" y="4441825"/>
          <p14:tracePt t="41192" x="8636000" y="4433888"/>
          <p14:tracePt t="41201" x="8636000" y="4425950"/>
          <p14:tracePt t="41208" x="8643938" y="4410075"/>
          <p14:tracePt t="41217" x="8643938" y="4402138"/>
          <p14:tracePt t="41224" x="8643938" y="4394200"/>
          <p14:tracePt t="41232" x="8651875" y="4378325"/>
          <p14:tracePt t="41241" x="8659813" y="4362450"/>
          <p14:tracePt t="41249" x="8659813" y="4354513"/>
          <p14:tracePt t="41257" x="8667750" y="4338638"/>
          <p14:tracePt t="41264" x="8683625" y="4314825"/>
          <p14:tracePt t="41273" x="8683625" y="4306888"/>
          <p14:tracePt t="41281" x="8691563" y="4291013"/>
          <p14:tracePt t="41288" x="8699500" y="4265613"/>
          <p14:tracePt t="41297" x="8707438" y="4249738"/>
          <p14:tracePt t="41305" x="8715375" y="4225925"/>
          <p14:tracePt t="41313" x="8723313" y="4217988"/>
          <p14:tracePt t="41320" x="8731250" y="4210050"/>
          <p14:tracePt t="41328" x="8739188" y="4194175"/>
          <p14:tracePt t="41336" x="8747125" y="4178300"/>
          <p14:tracePt t="41345" x="8747125" y="4170363"/>
          <p14:tracePt t="41353" x="8755063" y="4162425"/>
          <p14:tracePt t="41361" x="8763000" y="4146550"/>
          <p14:tracePt t="41368" x="8763000" y="4138613"/>
          <p14:tracePt t="41376" x="8770938" y="4122738"/>
          <p14:tracePt t="41385" x="8778875" y="4122738"/>
          <p14:tracePt t="41393" x="8778875" y="4114800"/>
          <p14:tracePt t="41400" x="8786813" y="4106863"/>
          <p14:tracePt t="41417" x="8786813" y="4098925"/>
          <p14:tracePt t="41521" x="8794750" y="4098925"/>
          <p14:tracePt t="41537" x="8794750" y="4090988"/>
          <p14:tracePt t="41561" x="8802688" y="4083050"/>
          <p14:tracePt t="41569" x="8802688" y="4075113"/>
          <p14:tracePt t="41577" x="8810625" y="4075113"/>
          <p14:tracePt t="41617" x="8810625" y="4067175"/>
          <p14:tracePt t="42418" x="8810625" y="4075113"/>
          <p14:tracePt t="42425" x="8794750" y="4090988"/>
          <p14:tracePt t="42440" x="8794750" y="4098925"/>
          <p14:tracePt t="42449" x="8778875" y="4106863"/>
          <p14:tracePt t="42457" x="8778875" y="4114800"/>
          <p14:tracePt t="42466" x="8770938" y="4130675"/>
          <p14:tracePt t="42473" x="8763000" y="4138613"/>
          <p14:tracePt t="42481" x="8763000" y="4146550"/>
          <p14:tracePt t="42489" x="8755063" y="4162425"/>
          <p14:tracePt t="42496" x="8747125" y="4170363"/>
          <p14:tracePt t="42505" x="8731250" y="4186238"/>
          <p14:tracePt t="42512" x="8731250" y="4194175"/>
          <p14:tracePt t="42520" x="8715375" y="4225925"/>
          <p14:tracePt t="42529" x="8707438" y="4241800"/>
          <p14:tracePt t="42537" x="8691563" y="4257675"/>
          <p14:tracePt t="42544" x="8675688" y="4273550"/>
          <p14:tracePt t="42552" x="8667750" y="4298950"/>
          <p14:tracePt t="42561" x="8659813" y="4314825"/>
          <p14:tracePt t="42568" x="8643938" y="4338638"/>
          <p14:tracePt t="42577" x="8643938" y="4354513"/>
          <p14:tracePt t="42585" x="8636000" y="4362450"/>
          <p14:tracePt t="42594" x="8628063" y="4378325"/>
          <p14:tracePt t="42600" x="8612188" y="4402138"/>
          <p14:tracePt t="42608" x="8612188" y="4410075"/>
          <p14:tracePt t="42616" x="8604250" y="4425950"/>
          <p14:tracePt t="42624" x="8604250" y="4433888"/>
          <p14:tracePt t="42632" x="8596313" y="4441825"/>
          <p14:tracePt t="42640" x="8596313" y="4449763"/>
          <p14:tracePt t="42649" x="8588375" y="4449763"/>
          <p14:tracePt t="42656" x="8588375" y="4465638"/>
          <p14:tracePt t="42665" x="8572500" y="4465638"/>
          <p14:tracePt t="42673" x="8572500" y="4481513"/>
          <p14:tracePt t="42689" x="8564563" y="4489450"/>
          <p14:tracePt t="42696" x="8564563" y="4497388"/>
          <p14:tracePt t="42706" x="8556625" y="4513263"/>
          <p14:tracePt t="42714" x="8548688" y="4529138"/>
          <p14:tracePt t="42720" x="8548688" y="4537075"/>
          <p14:tracePt t="42729" x="8540750" y="4552950"/>
          <p14:tracePt t="42745" x="8523288" y="4560888"/>
          <p14:tracePt t="42753" x="8515350" y="4568825"/>
          <p14:tracePt t="42762" x="8515350" y="4576763"/>
          <p14:tracePt t="42768" x="8515350" y="4584700"/>
          <p14:tracePt t="42777" x="8507413" y="4584700"/>
          <p14:tracePt t="42785" x="8499475" y="4592638"/>
          <p14:tracePt t="42810" x="8491538" y="4608513"/>
          <p14:tracePt t="42841" x="8483600" y="4624388"/>
          <p14:tracePt t="42857" x="8475663" y="4633913"/>
          <p14:tracePt t="42865" x="8475663" y="4641850"/>
          <p14:tracePt t="42881" x="8467725" y="4649788"/>
          <p14:tracePt t="42897" x="8459788" y="4649788"/>
          <p14:tracePt t="42912" x="8459788" y="4657725"/>
          <p14:tracePt t="42944" x="8451850" y="4665663"/>
          <p14:tracePt t="42953" x="8451850" y="4673600"/>
          <p14:tracePt t="42960" x="8435975" y="4681538"/>
          <p14:tracePt t="42977" x="8435975" y="4689475"/>
          <p14:tracePt t="42985" x="8435975" y="4697413"/>
          <p14:tracePt t="42993" x="8428038" y="4697413"/>
          <p14:tracePt t="43009" x="8428038" y="4705350"/>
          <p14:tracePt t="43201" x="8435975" y="4697413"/>
          <p14:tracePt t="43209" x="8451850" y="4673600"/>
          <p14:tracePt t="43217" x="8467725" y="4649788"/>
          <p14:tracePt t="43225" x="8467725" y="4624388"/>
          <p14:tracePt t="43233" x="8499475" y="4592638"/>
          <p14:tracePt t="43241" x="8523288" y="4537075"/>
          <p14:tracePt t="43248" x="8540750" y="4497388"/>
          <p14:tracePt t="43256" x="8564563" y="4465638"/>
          <p14:tracePt t="43264" x="8572500" y="4425950"/>
          <p14:tracePt t="43272" x="8580438" y="4378325"/>
          <p14:tracePt t="43281" x="8596313" y="4346575"/>
          <p14:tracePt t="43290" x="8628063" y="4306888"/>
          <p14:tracePt t="43298" x="8651875" y="4257675"/>
          <p14:tracePt t="43304" x="8659813" y="4241800"/>
          <p14:tracePt t="43312" x="8659813" y="4225925"/>
          <p14:tracePt t="43320" x="8667750" y="4210050"/>
          <p14:tracePt t="43328" x="8675688" y="4186238"/>
          <p14:tracePt t="43337" x="8691563" y="4170363"/>
          <p14:tracePt t="43353" x="8699500" y="4154488"/>
          <p14:tracePt t="43362" x="8707438" y="4146550"/>
          <p14:tracePt t="43368" x="8707438" y="4138613"/>
          <p14:tracePt t="43377" x="8707438" y="4122738"/>
          <p14:tracePt t="43384" x="8723313" y="4114800"/>
          <p14:tracePt t="43393" x="8723313" y="4106863"/>
          <p14:tracePt t="43401" x="8723313" y="4090988"/>
          <p14:tracePt t="43410" x="8739188" y="4083050"/>
          <p14:tracePt t="43426" x="8747125" y="4067175"/>
          <p14:tracePt t="43434" x="8755063" y="4059238"/>
          <p14:tracePt t="43449" x="8763000" y="4043363"/>
          <p14:tracePt t="43464" x="8770938" y="4035425"/>
          <p14:tracePt t="43482" x="8770938" y="4027488"/>
          <p14:tracePt t="44729" x="8770938" y="4035425"/>
          <p14:tracePt t="44737" x="8763000" y="4051300"/>
          <p14:tracePt t="44746" x="8731250" y="4067175"/>
          <p14:tracePt t="44753" x="8707438" y="4122738"/>
          <p14:tracePt t="44762" x="8699500" y="4146550"/>
          <p14:tracePt t="44770" x="8659813" y="4194175"/>
          <p14:tracePt t="44777" x="8636000" y="4241800"/>
          <p14:tracePt t="44784" x="8604250" y="4273550"/>
          <p14:tracePt t="44793" x="8572500" y="4322763"/>
          <p14:tracePt t="44800" x="8556625" y="4354513"/>
          <p14:tracePt t="44809" x="8531225" y="4386263"/>
          <p14:tracePt t="44818" x="8507413" y="4425950"/>
          <p14:tracePt t="44826" x="8499475" y="4441825"/>
          <p14:tracePt t="44833" x="8491538" y="4457700"/>
          <p14:tracePt t="44841" x="8491538" y="4465638"/>
          <p14:tracePt t="44849" x="8475663" y="4497388"/>
          <p14:tracePt t="44865" x="8467725" y="4505325"/>
          <p14:tracePt t="44882" x="8459788" y="4521200"/>
          <p14:tracePt t="44905" x="8451850" y="4529138"/>
          <p14:tracePt t="44922" x="8443913" y="4545013"/>
          <p14:tracePt t="44929" x="8443913" y="4552950"/>
          <p14:tracePt t="44938" x="8443913" y="4568825"/>
          <p14:tracePt t="44944" x="8428038" y="4576763"/>
          <p14:tracePt t="44952" x="8428038" y="4584700"/>
          <p14:tracePt t="44961" x="8420100" y="4600575"/>
          <p14:tracePt t="44969" x="8412163" y="4616450"/>
          <p14:tracePt t="44986" x="8412163" y="4624388"/>
          <p14:tracePt t="44994" x="8404225" y="4641850"/>
          <p14:tracePt t="45002" x="8396288" y="4649788"/>
          <p14:tracePt t="45016" x="8396288" y="4665663"/>
          <p14:tracePt t="45026" x="8396288" y="4673600"/>
          <p14:tracePt t="45034" x="8396288" y="4681538"/>
          <p14:tracePt t="45043" x="8388350" y="4681538"/>
          <p14:tracePt t="45049" x="8380413" y="4697413"/>
          <p14:tracePt t="45105" x="8372475" y="4705350"/>
          <p14:tracePt t="45257" x="8372475" y="4713288"/>
          <p14:tracePt t="45281" x="8364538" y="4713288"/>
          <p14:tracePt t="45297" x="8364538" y="4729163"/>
          <p14:tracePt t="45322" x="8364538" y="4737100"/>
          <p14:tracePt t="45706" x="0" y="0"/>
        </p14:tracePtLst>
        <p14:tracePtLst>
          <p14:tracePt t="84737" x="5510213" y="2503488"/>
          <p14:tracePt t="85287" x="5494338" y="2503488"/>
          <p14:tracePt t="85302" x="5470525" y="2503488"/>
          <p14:tracePt t="85327" x="5462588" y="2503488"/>
          <p14:tracePt t="85351" x="5454650" y="2503488"/>
          <p14:tracePt t="85375" x="5446713" y="2503488"/>
          <p14:tracePt t="85383" x="5430838" y="2503488"/>
          <p14:tracePt t="85391" x="5407025" y="2503488"/>
          <p14:tracePt t="85399" x="5373688" y="2503488"/>
          <p14:tracePt t="85408" x="5349875" y="2503488"/>
          <p14:tracePt t="85415" x="5318125" y="2503488"/>
          <p14:tracePt t="85423" x="5286375" y="2503488"/>
          <p14:tracePt t="85432" x="5246688" y="2495550"/>
          <p14:tracePt t="85439" x="5214938" y="2495550"/>
          <p14:tracePt t="85447" x="5191125" y="2487613"/>
          <p14:tracePt t="85455" x="5159375" y="2471738"/>
          <p14:tracePt t="85463" x="5103813" y="2471738"/>
          <p14:tracePt t="85471" x="5064125" y="2463800"/>
          <p14:tracePt t="85479" x="5038725" y="2455863"/>
          <p14:tracePt t="85487" x="5006975" y="2455863"/>
          <p14:tracePt t="85495" x="4983163" y="2439988"/>
          <p14:tracePt t="85503" x="4943475" y="2424113"/>
          <p14:tracePt t="85513" x="4935538" y="2424113"/>
          <p14:tracePt t="85519" x="4927600" y="2424113"/>
          <p14:tracePt t="85527" x="4919663" y="2424113"/>
          <p14:tracePt t="85534" x="4903788" y="2424113"/>
          <p14:tracePt t="86511" x="4895850" y="2424113"/>
          <p14:tracePt t="86519" x="4887913" y="2424113"/>
          <p14:tracePt t="86527" x="4879975" y="2424113"/>
          <p14:tracePt t="86535" x="4879975" y="2432050"/>
          <p14:tracePt t="86543" x="4864100" y="2447925"/>
          <p14:tracePt t="86552" x="4856163" y="2447925"/>
          <p14:tracePt t="86559" x="4856163" y="2455863"/>
          <p14:tracePt t="86568" x="4856163" y="2471738"/>
          <p14:tracePt t="86576" x="4848225" y="2519363"/>
          <p14:tracePt t="86583" x="4848225" y="2543175"/>
          <p14:tracePt t="86592" x="4848225" y="2576513"/>
          <p14:tracePt t="86599" x="4879975" y="2624138"/>
          <p14:tracePt t="86608" x="4919663" y="2687638"/>
          <p14:tracePt t="86615" x="4967288" y="2751138"/>
          <p14:tracePt t="86624" x="5046663" y="2830513"/>
          <p14:tracePt t="86632" x="5119688" y="2886075"/>
          <p14:tracePt t="86640" x="5214938" y="2990850"/>
          <p14:tracePt t="86648" x="5326063" y="3070225"/>
          <p14:tracePt t="86654" x="5407025" y="3141663"/>
          <p14:tracePt t="86663" x="5502275" y="3213100"/>
          <p14:tracePt t="86671" x="5581650" y="3286125"/>
          <p14:tracePt t="86679" x="5661025" y="3357563"/>
          <p14:tracePt t="86687" x="5708650" y="3413125"/>
          <p14:tracePt t="86695" x="5781675" y="3484563"/>
          <p14:tracePt t="86703" x="5853113" y="3563938"/>
          <p14:tracePt t="86711" x="5932488" y="3636963"/>
          <p14:tracePt t="86719" x="6003925" y="3708400"/>
          <p14:tracePt t="86726" x="6100763" y="3803650"/>
          <p14:tracePt t="86734" x="6180138" y="3883025"/>
          <p14:tracePt t="86743" x="6291263" y="3987800"/>
          <p14:tracePt t="86750" x="6410325" y="4090988"/>
          <p14:tracePt t="86759" x="6546850" y="4210050"/>
          <p14:tracePt t="86767" x="6681788" y="4306888"/>
          <p14:tracePt t="86775" x="6784975" y="4370388"/>
          <p14:tracePt t="86782" x="6889750" y="4425950"/>
          <p14:tracePt t="86790" x="6985000" y="4457700"/>
          <p14:tracePt t="86799" x="7064375" y="4481513"/>
          <p14:tracePt t="86807" x="7119938" y="4497388"/>
          <p14:tracePt t="86815" x="7185025" y="4505325"/>
          <p14:tracePt t="86823" x="7232650" y="4505325"/>
          <p14:tracePt t="86830" x="7272338" y="4505325"/>
          <p14:tracePt t="86838" x="7304088" y="4505325"/>
          <p14:tracePt t="86847" x="7359650" y="4505325"/>
          <p14:tracePt t="86855" x="7407275" y="4497388"/>
          <p14:tracePt t="86863" x="7439025" y="4481513"/>
          <p14:tracePt t="86871" x="7486650" y="4465638"/>
          <p14:tracePt t="86879" x="7519988" y="4441825"/>
          <p14:tracePt t="86887" x="7543800" y="4410075"/>
          <p14:tracePt t="86894" x="7567613" y="4402138"/>
          <p14:tracePt t="86903" x="7575550" y="4394200"/>
          <p14:tracePt t="86911" x="7583488" y="4386263"/>
          <p14:tracePt t="86919" x="7591425" y="4378325"/>
          <p14:tracePt t="86927" x="7599363" y="4354513"/>
          <p14:tracePt t="86943" x="7607300" y="4330700"/>
          <p14:tracePt t="86958" x="7607300" y="4322763"/>
          <p14:tracePt t="86966" x="7607300" y="4314825"/>
          <p14:tracePt t="86975" x="7615238" y="4306888"/>
          <p14:tracePt t="86983" x="7623175" y="4298950"/>
          <p14:tracePt t="86990" x="7623175" y="4291013"/>
          <p14:tracePt t="86999" x="7623175" y="4273550"/>
          <p14:tracePt t="87007" x="7639050" y="4225925"/>
          <p14:tracePt t="87014" x="7654925" y="4194175"/>
          <p14:tracePt t="87023" x="7662863" y="4154488"/>
          <p14:tracePt t="87030" x="7670800" y="4114800"/>
          <p14:tracePt t="87039" x="7678738" y="4083050"/>
          <p14:tracePt t="87047" x="7678738" y="4051300"/>
          <p14:tracePt t="87055" x="7686675" y="4035425"/>
          <p14:tracePt t="87063" x="7694613" y="4027488"/>
          <p14:tracePt t="87071" x="7694613" y="4011613"/>
          <p14:tracePt t="87079" x="7702550" y="4003675"/>
          <p14:tracePt t="87087" x="7710488" y="3995738"/>
          <p14:tracePt t="87191" x="7710488" y="3987800"/>
          <p14:tracePt t="87199" x="7718425" y="3987800"/>
          <p14:tracePt t="87208" x="7734300" y="3987800"/>
          <p14:tracePt t="87215" x="7750175" y="4003675"/>
          <p14:tracePt t="87223" x="7766050" y="4019550"/>
          <p14:tracePt t="87231" x="7781925" y="4019550"/>
          <p14:tracePt t="87239" x="7797800" y="4027488"/>
          <p14:tracePt t="87247" x="7813675" y="4043363"/>
          <p14:tracePt t="87254" x="7821613" y="4043363"/>
          <p14:tracePt t="87263" x="7829550" y="4043363"/>
          <p14:tracePt t="87311" x="7847013" y="4051300"/>
          <p14:tracePt t="87343" x="7854950" y="4051300"/>
          <p14:tracePt t="87367" x="7870825" y="4051300"/>
          <p14:tracePt t="87383" x="7878763" y="4051300"/>
          <p14:tracePt t="87391" x="7894638" y="4051300"/>
          <p14:tracePt t="87398" x="7902575" y="4051300"/>
          <p14:tracePt t="87407" x="7910513" y="4051300"/>
          <p14:tracePt t="87415" x="7918450" y="4051300"/>
          <p14:tracePt t="87423" x="7926388" y="4051300"/>
          <p14:tracePt t="87430" x="7950200" y="4051300"/>
          <p14:tracePt t="87439" x="7958138" y="4051300"/>
          <p14:tracePt t="87455" x="7974013" y="4051300"/>
          <p14:tracePt t="87471" x="7989888" y="4043363"/>
          <p14:tracePt t="87487" x="8005763" y="4043363"/>
          <p14:tracePt t="87503" x="8013700" y="4035425"/>
          <p14:tracePt t="87519" x="8029575" y="4035425"/>
          <p14:tracePt t="87534" x="8045450" y="4035425"/>
          <p14:tracePt t="87543" x="8069263" y="4011613"/>
          <p14:tracePt t="87550" x="8077200" y="4011613"/>
          <p14:tracePt t="87558" x="8085138" y="4011613"/>
          <p14:tracePt t="87566" x="8093075" y="4003675"/>
          <p14:tracePt t="87575" x="8093075" y="3995738"/>
          <p14:tracePt t="87591" x="8108950" y="3995738"/>
          <p14:tracePt t="87607" x="8124825" y="3987800"/>
          <p14:tracePt t="87623" x="8140700" y="3979863"/>
          <p14:tracePt t="87647" x="8148638" y="3971925"/>
          <p14:tracePt t="87655" x="8156575" y="3971925"/>
          <p14:tracePt t="87678" x="8164513" y="3963988"/>
          <p14:tracePt t="87695" x="8172450" y="3956050"/>
          <p14:tracePt t="87711" x="8180388" y="3956050"/>
          <p14:tracePt t="87719" x="8180388" y="3948113"/>
          <p14:tracePt t="87727" x="8189913" y="3948113"/>
          <p14:tracePt t="87735" x="8189913" y="3938588"/>
          <p14:tracePt t="87742" x="8205788" y="3914775"/>
          <p14:tracePt t="87758" x="8213725" y="3906838"/>
          <p14:tracePt t="87767" x="8229600" y="3883025"/>
          <p14:tracePt t="87783" x="8229600" y="3875088"/>
          <p14:tracePt t="87927" x="8221663" y="3875088"/>
          <p14:tracePt t="87951" x="8213725" y="3875088"/>
          <p14:tracePt t="87959" x="8205788" y="3875088"/>
          <p14:tracePt t="87966" x="8197850" y="3875088"/>
          <p14:tracePt t="87991" x="8180388" y="3875088"/>
          <p14:tracePt t="87998" x="8172450" y="3875088"/>
          <p14:tracePt t="88015" x="8164513" y="3875088"/>
          <p14:tracePt t="88039" x="8156575" y="3875088"/>
          <p14:tracePt t="88047" x="8132763" y="3875088"/>
          <p14:tracePt t="88064" x="8116888" y="3883025"/>
          <p14:tracePt t="88071" x="8085138" y="3890963"/>
          <p14:tracePt t="88079" x="8069263" y="3906838"/>
          <p14:tracePt t="88087" x="8053388" y="3930650"/>
          <p14:tracePt t="88095" x="8021638" y="3956050"/>
          <p14:tracePt t="88102" x="8005763" y="3979863"/>
          <p14:tracePt t="88111" x="7989888" y="3995738"/>
          <p14:tracePt t="88119" x="7958138" y="4027488"/>
          <p14:tracePt t="88126" x="7934325" y="4067175"/>
          <p14:tracePt t="88135" x="7910513" y="4090988"/>
          <p14:tracePt t="88143" x="7894638" y="4122738"/>
          <p14:tracePt t="88151" x="7878763" y="4146550"/>
          <p14:tracePt t="88159" x="7870825" y="4154488"/>
          <p14:tracePt t="88166" x="7862888" y="4178300"/>
          <p14:tracePt t="88175" x="7854950" y="4194175"/>
          <p14:tracePt t="88183" x="7854950" y="4210050"/>
          <p14:tracePt t="88191" x="7839075" y="4225925"/>
          <p14:tracePt t="88199" x="7829550" y="4241800"/>
          <p14:tracePt t="88207" x="7829550" y="4265613"/>
          <p14:tracePt t="88215" x="7829550" y="4273550"/>
          <p14:tracePt t="88223" x="7829550" y="4281488"/>
          <p14:tracePt t="88231" x="7821613" y="4291013"/>
          <p14:tracePt t="88239" x="7813675" y="4298950"/>
          <p14:tracePt t="88247" x="7813675" y="4306888"/>
          <p14:tracePt t="88255" x="7813675" y="4314825"/>
          <p14:tracePt t="88263" x="7813675" y="4322763"/>
          <p14:tracePt t="88270" x="7805738" y="4330700"/>
          <p14:tracePt t="88287" x="7797800" y="4354513"/>
          <p14:tracePt t="88295" x="7797800" y="4378325"/>
          <p14:tracePt t="88311" x="7789863" y="4386263"/>
          <p14:tracePt t="88319" x="7789863" y="4410075"/>
          <p14:tracePt t="88327" x="7781925" y="4425950"/>
          <p14:tracePt t="88342" x="7781925" y="4441825"/>
          <p14:tracePt t="88350" x="7781925" y="4457700"/>
          <p14:tracePt t="88367" x="7781925" y="4473575"/>
          <p14:tracePt t="88375" x="7781925" y="4481513"/>
          <p14:tracePt t="88383" x="7781925" y="4489450"/>
          <p14:tracePt t="88391" x="7781925" y="4505325"/>
          <p14:tracePt t="88407" x="7781925" y="4529138"/>
          <p14:tracePt t="88414" x="7781925" y="4537075"/>
          <p14:tracePt t="88423" x="7789863" y="4552950"/>
          <p14:tracePt t="88431" x="7789863" y="4560888"/>
          <p14:tracePt t="88439" x="7789863" y="4568825"/>
          <p14:tracePt t="88446" x="7789863" y="4576763"/>
          <p14:tracePt t="88455" x="7797800" y="4576763"/>
          <p14:tracePt t="88470" x="7797800" y="4584700"/>
          <p14:tracePt t="88479" x="7805738" y="4592638"/>
          <p14:tracePt t="88487" x="7813675" y="4592638"/>
          <p14:tracePt t="88511" x="7829550" y="4592638"/>
          <p14:tracePt t="88527" x="7839075" y="4592638"/>
          <p14:tracePt t="88535" x="7847013" y="4592638"/>
          <p14:tracePt t="88543" x="7854950" y="4592638"/>
          <p14:tracePt t="88550" x="7862888" y="4592638"/>
          <p14:tracePt t="88559" x="7878763" y="4592638"/>
          <p14:tracePt t="88567" x="7894638" y="4592638"/>
          <p14:tracePt t="88575" x="7902575" y="4592638"/>
          <p14:tracePt t="88583" x="7910513" y="4592638"/>
          <p14:tracePt t="88592" x="7934325" y="4592638"/>
          <p14:tracePt t="88598" x="7942263" y="4592638"/>
          <p14:tracePt t="88606" x="7950200" y="4592638"/>
          <p14:tracePt t="88614" x="7958138" y="4592638"/>
          <p14:tracePt t="88622" x="7966075" y="4592638"/>
          <p14:tracePt t="88631" x="7997825" y="4592638"/>
          <p14:tracePt t="88638" x="8013700" y="4568825"/>
          <p14:tracePt t="88646" x="8037513" y="4560888"/>
          <p14:tracePt t="88656" x="8061325" y="4537075"/>
          <p14:tracePt t="88663" x="8085138" y="4521200"/>
          <p14:tracePt t="88670" x="8101013" y="4497388"/>
          <p14:tracePt t="88679" x="8124825" y="4481513"/>
          <p14:tracePt t="88687" x="8148638" y="4457700"/>
          <p14:tracePt t="88694" x="8164513" y="4441825"/>
          <p14:tracePt t="88702" x="8172450" y="4433888"/>
          <p14:tracePt t="88712" x="8189913" y="4402138"/>
          <p14:tracePt t="88718" x="8205788" y="4378325"/>
          <p14:tracePt t="88728" x="8221663" y="4370388"/>
          <p14:tracePt t="88734" x="8229600" y="4346575"/>
          <p14:tracePt t="88743" x="8237538" y="4330700"/>
          <p14:tracePt t="88750" x="8253413" y="4306888"/>
          <p14:tracePt t="88759" x="8261350" y="4291013"/>
          <p14:tracePt t="88767" x="8277225" y="4265613"/>
          <p14:tracePt t="88775" x="8285163" y="4241800"/>
          <p14:tracePt t="88782" x="8293100" y="4217988"/>
          <p14:tracePt t="88791" x="8324850" y="4178300"/>
          <p14:tracePt t="88798" x="8324850" y="4170363"/>
          <p14:tracePt t="88806" x="8332788" y="4138613"/>
          <p14:tracePt t="88814" x="8340725" y="4114800"/>
          <p14:tracePt t="88823" x="8364538" y="4075113"/>
          <p14:tracePt t="88832" x="8364538" y="4051300"/>
          <p14:tracePt t="88839" x="8380413" y="4035425"/>
          <p14:tracePt t="88847" x="8388350" y="4003675"/>
          <p14:tracePt t="88855" x="8388350" y="3995738"/>
          <p14:tracePt t="88863" x="8404225" y="3956050"/>
          <p14:tracePt t="88871" x="8404225" y="3948113"/>
          <p14:tracePt t="88879" x="8404225" y="3938588"/>
          <p14:tracePt t="88886" x="8404225" y="3930650"/>
          <p14:tracePt t="88896" x="8404225" y="3922713"/>
          <p14:tracePt t="88902" x="8404225" y="3914775"/>
          <p14:tracePt t="88911" x="8404225" y="3898900"/>
          <p14:tracePt t="88935" x="8404225" y="3883025"/>
          <p14:tracePt t="88950" x="8404225" y="3875088"/>
          <p14:tracePt t="88959" x="8404225" y="3867150"/>
          <p14:tracePt t="88966" x="8404225" y="3859213"/>
          <p14:tracePt t="88974" x="8404225" y="3851275"/>
          <p14:tracePt t="88983" x="8404225" y="3843338"/>
          <p14:tracePt t="88999" x="8404225" y="3827463"/>
          <p14:tracePt t="89022" x="8404225" y="3819525"/>
          <p14:tracePt t="89031" x="8396288" y="3803650"/>
          <p14:tracePt t="89039" x="8388350" y="3803650"/>
          <p14:tracePt t="89048" x="8388350" y="3795713"/>
          <p14:tracePt t="89054" x="8372475" y="3787775"/>
          <p14:tracePt t="89071" x="8372475" y="3779838"/>
          <p14:tracePt t="89078" x="8356600" y="3779838"/>
          <p14:tracePt t="89096" x="8332788" y="3771900"/>
          <p14:tracePt t="89119" x="8324850" y="3771900"/>
          <p14:tracePt t="89143" x="8316913" y="3771900"/>
          <p14:tracePt t="89150" x="8308975" y="3771900"/>
          <p14:tracePt t="89167" x="8293100" y="3771900"/>
          <p14:tracePt t="89174" x="8269288" y="3771900"/>
          <p14:tracePt t="89183" x="8245475" y="3771900"/>
          <p14:tracePt t="89192" x="8213725" y="3771900"/>
          <p14:tracePt t="89199" x="8180388" y="3771900"/>
          <p14:tracePt t="89207" x="8140700" y="3779838"/>
          <p14:tracePt t="89214" x="8101013" y="3795713"/>
          <p14:tracePt t="89223" x="8053388" y="3811588"/>
          <p14:tracePt t="89231" x="8021638" y="3827463"/>
          <p14:tracePt t="89239" x="7966075" y="3851275"/>
          <p14:tracePt t="89248" x="7934325" y="3867150"/>
          <p14:tracePt t="89256" x="7886700" y="3890963"/>
          <p14:tracePt t="89262" x="7847013" y="3922713"/>
          <p14:tracePt t="89270" x="7829550" y="3938588"/>
          <p14:tracePt t="89279" x="7813675" y="3963988"/>
          <p14:tracePt t="89287" x="7805738" y="3971925"/>
          <p14:tracePt t="89295" x="7773988" y="4003675"/>
          <p14:tracePt t="89302" x="7773988" y="4011613"/>
          <p14:tracePt t="89312" x="7766050" y="4027488"/>
          <p14:tracePt t="89319" x="7758113" y="4051300"/>
          <p14:tracePt t="89327" x="7758113" y="4067175"/>
          <p14:tracePt t="89335" x="7750175" y="4090988"/>
          <p14:tracePt t="89343" x="7750175" y="4106863"/>
          <p14:tracePt t="89350" x="7734300" y="4122738"/>
          <p14:tracePt t="89358" x="7734300" y="4154488"/>
          <p14:tracePt t="89367" x="7726363" y="4178300"/>
          <p14:tracePt t="89376" x="7726363" y="4202113"/>
          <p14:tracePt t="89382" x="7718425" y="4225925"/>
          <p14:tracePt t="89391" x="7718425" y="4281488"/>
          <p14:tracePt t="89399" x="7718425" y="4338638"/>
          <p14:tracePt t="89407" x="7710488" y="4378325"/>
          <p14:tracePt t="89415" x="7710488" y="4425950"/>
          <p14:tracePt t="89422" x="7702550" y="4457700"/>
          <p14:tracePt t="89432" x="7702550" y="4497388"/>
          <p14:tracePt t="89439" x="7702550" y="4521200"/>
          <p14:tracePt t="89447" x="7702550" y="4545013"/>
          <p14:tracePt t="89454" x="7702550" y="4568825"/>
          <p14:tracePt t="89463" x="7702550" y="4592638"/>
          <p14:tracePt t="89470" x="7702550" y="4616450"/>
          <p14:tracePt t="89479" x="7702550" y="4633913"/>
          <p14:tracePt t="89486" x="7702550" y="4649788"/>
          <p14:tracePt t="89496" x="7702550" y="4665663"/>
          <p14:tracePt t="89502" x="7702550" y="4673600"/>
          <p14:tracePt t="89511" x="7702550" y="4681538"/>
          <p14:tracePt t="89527" x="7702550" y="4697413"/>
          <p14:tracePt t="89567" x="7710488" y="4697413"/>
          <p14:tracePt t="89575" x="7718425" y="4697413"/>
          <p14:tracePt t="89583" x="7726363" y="4697413"/>
          <p14:tracePt t="89592" x="7734300" y="4697413"/>
          <p14:tracePt t="89600" x="7742238" y="4697413"/>
          <p14:tracePt t="89607" x="7766050" y="4697413"/>
          <p14:tracePt t="89614" x="7773988" y="4697413"/>
          <p14:tracePt t="89623" x="7781925" y="4697413"/>
          <p14:tracePt t="89630" x="7789863" y="4697413"/>
          <p14:tracePt t="89638" x="7797800" y="4697413"/>
          <p14:tracePt t="89648" x="7821613" y="4697413"/>
          <p14:tracePt t="89656" x="7839075" y="4697413"/>
          <p14:tracePt t="89663" x="7847013" y="4697413"/>
          <p14:tracePt t="89671" x="7878763" y="4697413"/>
          <p14:tracePt t="89679" x="7894638" y="4689475"/>
          <p14:tracePt t="89687" x="7942263" y="4665663"/>
          <p14:tracePt t="89695" x="7966075" y="4649788"/>
          <p14:tracePt t="89703" x="8005763" y="4624388"/>
          <p14:tracePt t="89712" x="8045450" y="4576763"/>
          <p14:tracePt t="89720" x="8101013" y="4529138"/>
          <p14:tracePt t="89727" x="8140700" y="4505325"/>
          <p14:tracePt t="89734" x="8164513" y="4473575"/>
          <p14:tracePt t="89743" x="8205788" y="4433888"/>
          <p14:tracePt t="89751" x="8221663" y="4402138"/>
          <p14:tracePt t="89758" x="8245475" y="4370388"/>
          <p14:tracePt t="89766" x="8269288" y="4346575"/>
          <p14:tracePt t="89776" x="8301038" y="4298950"/>
          <p14:tracePt t="89782" x="8308975" y="4265613"/>
          <p14:tracePt t="89790" x="8332788" y="4241800"/>
          <p14:tracePt t="89798" x="8348663" y="4210050"/>
          <p14:tracePt t="89806" x="8372475" y="4154488"/>
          <p14:tracePt t="89815" x="8380413" y="4138613"/>
          <p14:tracePt t="89822" x="8396288" y="4106863"/>
          <p14:tracePt t="89831" x="8412163" y="4067175"/>
          <p14:tracePt t="89840" x="8412163" y="4051300"/>
          <p14:tracePt t="89846" x="8420100" y="4011613"/>
          <p14:tracePt t="89854" x="8420100" y="4003675"/>
          <p14:tracePt t="89862" x="8428038" y="3971925"/>
          <p14:tracePt t="89871" x="8428038" y="3948113"/>
          <p14:tracePt t="89878" x="8428038" y="3930650"/>
          <p14:tracePt t="89887" x="8428038" y="3914775"/>
          <p14:tracePt t="89896" x="8428038" y="3906838"/>
          <p14:tracePt t="89904" x="8428038" y="3890963"/>
          <p14:tracePt t="89910" x="8428038" y="3875088"/>
          <p14:tracePt t="89919" x="8428038" y="3867150"/>
          <p14:tracePt t="89927" x="8428038" y="3859213"/>
          <p14:tracePt t="89934" x="8428038" y="3851275"/>
          <p14:tracePt t="89975" x="8428038" y="3843338"/>
          <p14:tracePt t="90024" x="8428038" y="3835400"/>
          <p14:tracePt t="90032" x="8428038" y="3827463"/>
          <p14:tracePt t="90055" x="8420100" y="3819525"/>
          <p14:tracePt t="90062" x="8404225" y="3811588"/>
          <p14:tracePt t="90079" x="8396288" y="3811588"/>
          <p14:tracePt t="90087" x="8388350" y="3811588"/>
          <p14:tracePt t="90103" x="8380413" y="3803650"/>
          <p14:tracePt t="90110" x="8364538" y="3803650"/>
          <p14:tracePt t="90120" x="8356600" y="3803650"/>
          <p14:tracePt t="90127" x="8332788" y="3803650"/>
          <p14:tracePt t="90136" x="8308975" y="3803650"/>
          <p14:tracePt t="90142" x="8285163" y="3803650"/>
          <p14:tracePt t="90150" x="8261350" y="3803650"/>
          <p14:tracePt t="90159" x="8245475" y="3803650"/>
          <p14:tracePt t="90167" x="8229600" y="3803650"/>
          <p14:tracePt t="90175" x="8197850" y="3803650"/>
          <p14:tracePt t="90184" x="8172450" y="3811588"/>
          <p14:tracePt t="90192" x="8132763" y="3819525"/>
          <p14:tracePt t="90199" x="8108950" y="3827463"/>
          <p14:tracePt t="90206" x="8077200" y="3843338"/>
          <p14:tracePt t="90215" x="8053388" y="3859213"/>
          <p14:tracePt t="90223" x="8029575" y="3867150"/>
          <p14:tracePt t="90231" x="8005763" y="3898900"/>
          <p14:tracePt t="90240" x="7989888" y="3906838"/>
          <p14:tracePt t="90248" x="7958138" y="3938588"/>
          <p14:tracePt t="90256" x="7942263" y="3938588"/>
          <p14:tracePt t="90263" x="7926388" y="3963988"/>
          <p14:tracePt t="90271" x="7902575" y="3979863"/>
          <p14:tracePt t="90279" x="7886700" y="4003675"/>
          <p14:tracePt t="90287" x="7878763" y="4019550"/>
          <p14:tracePt t="90295" x="7870825" y="4035425"/>
          <p14:tracePt t="90304" x="7847013" y="4059238"/>
          <p14:tracePt t="90312" x="7829550" y="4090988"/>
          <p14:tracePt t="90320" x="7821613" y="4114800"/>
          <p14:tracePt t="90327" x="7805738" y="4138613"/>
          <p14:tracePt t="90335" x="7797800" y="4154488"/>
          <p14:tracePt t="90343" x="7789863" y="4178300"/>
          <p14:tracePt t="90351" x="7781925" y="4202113"/>
          <p14:tracePt t="90360" x="7781925" y="4225925"/>
          <p14:tracePt t="90368" x="7766050" y="4257675"/>
          <p14:tracePt t="90376" x="7758113" y="4281488"/>
          <p14:tracePt t="90382" x="7758113" y="4306888"/>
          <p14:tracePt t="90391" x="7758113" y="4330700"/>
          <p14:tracePt t="90399" x="7750175" y="4346575"/>
          <p14:tracePt t="90407" x="7750175" y="4370388"/>
          <p14:tracePt t="90415" x="7742238" y="4402138"/>
          <p14:tracePt t="90424" x="7734300" y="4425950"/>
          <p14:tracePt t="90431" x="7734300" y="4449763"/>
          <p14:tracePt t="90440" x="7734300" y="4465638"/>
          <p14:tracePt t="90447" x="7734300" y="4481513"/>
          <p14:tracePt t="90455" x="7734300" y="4529138"/>
          <p14:tracePt t="90463" x="7734300" y="4545013"/>
          <p14:tracePt t="90471" x="7734300" y="4576763"/>
          <p14:tracePt t="90480" x="7734300" y="4600575"/>
          <p14:tracePt t="90488" x="7734300" y="4641850"/>
          <p14:tracePt t="90495" x="7734300" y="4665663"/>
          <p14:tracePt t="90503" x="7734300" y="4681538"/>
          <p14:tracePt t="90511" x="7734300" y="4705350"/>
          <p14:tracePt t="90519" x="7734300" y="4713288"/>
          <p14:tracePt t="90527" x="7734300" y="4721225"/>
          <p14:tracePt t="90535" x="7742238" y="4737100"/>
          <p14:tracePt t="90575" x="7750175" y="4745038"/>
          <p14:tracePt t="90599" x="7766050" y="4745038"/>
          <p14:tracePt t="90607" x="7781925" y="4745038"/>
          <p14:tracePt t="90615" x="7789863" y="4745038"/>
          <p14:tracePt t="90624" x="7797800" y="4745038"/>
          <p14:tracePt t="90631" x="7805738" y="4745038"/>
          <p14:tracePt t="90646" x="7829550" y="4745038"/>
          <p14:tracePt t="90654" x="7839075" y="4745038"/>
          <p14:tracePt t="90663" x="7847013" y="4745038"/>
          <p14:tracePt t="90670" x="7862888" y="4737100"/>
          <p14:tracePt t="90679" x="7878763" y="4737100"/>
          <p14:tracePt t="90687" x="7886700" y="4737100"/>
          <p14:tracePt t="90695" x="7918450" y="4713288"/>
          <p14:tracePt t="90703" x="7942263" y="4697413"/>
          <p14:tracePt t="90710" x="7958138" y="4673600"/>
          <p14:tracePt t="90719" x="7989888" y="4657725"/>
          <p14:tracePt t="90727" x="8021638" y="4616450"/>
          <p14:tracePt t="90735" x="8037513" y="4600575"/>
          <p14:tracePt t="90744" x="8069263" y="4568825"/>
          <p14:tracePt t="90752" x="8085138" y="4545013"/>
          <p14:tracePt t="90760" x="8101013" y="4521200"/>
          <p14:tracePt t="90766" x="8116888" y="4489450"/>
          <p14:tracePt t="90775" x="8132763" y="4465638"/>
          <p14:tracePt t="90783" x="8156575" y="4425950"/>
          <p14:tracePt t="90791" x="8180388" y="4386263"/>
          <p14:tracePt t="90800" x="8189913" y="4362450"/>
          <p14:tracePt t="90808" x="8213725" y="4314825"/>
          <p14:tracePt t="90816" x="8229600" y="4281488"/>
          <p14:tracePt t="90824" x="8253413" y="4233863"/>
          <p14:tracePt t="90830" x="8269288" y="4194175"/>
          <p14:tracePt t="90839" x="8285163" y="4162425"/>
          <p14:tracePt t="90846" x="8293100" y="4122738"/>
          <p14:tracePt t="90855" x="8308975" y="4098925"/>
          <p14:tracePt t="90864" x="8316913" y="4075113"/>
          <p14:tracePt t="90872" x="8324850" y="4059238"/>
          <p14:tracePt t="90880" x="8324850" y="4035425"/>
          <p14:tracePt t="90887" x="8324850" y="4011613"/>
          <p14:tracePt t="90895" x="8324850" y="3995738"/>
          <p14:tracePt t="90910" x="8332788" y="3979863"/>
          <p14:tracePt t="90920" x="8332788" y="3971925"/>
          <p14:tracePt t="90936" x="8332788" y="3956050"/>
          <p14:tracePt t="91032" x="8332788" y="3948113"/>
          <p14:tracePt t="91078" x="8324850" y="3948113"/>
          <p14:tracePt t="91112" x="8316913" y="3948113"/>
          <p14:tracePt t="91120" x="8308975" y="3948113"/>
          <p14:tracePt t="91127" x="8301038" y="3948113"/>
          <p14:tracePt t="91143" x="8293100" y="3948113"/>
          <p14:tracePt t="91150" x="8285163" y="3948113"/>
          <p14:tracePt t="91159" x="8277225" y="3948113"/>
          <p14:tracePt t="91167" x="8269288" y="3956050"/>
          <p14:tracePt t="91176" x="8253413" y="3956050"/>
          <p14:tracePt t="91184" x="8237538" y="3956050"/>
          <p14:tracePt t="91190" x="8197850" y="3971925"/>
          <p14:tracePt t="91199" x="8189913" y="3971925"/>
          <p14:tracePt t="91207" x="8148638" y="3995738"/>
          <p14:tracePt t="91214" x="8124825" y="3995738"/>
          <p14:tracePt t="91223" x="8101013" y="4011613"/>
          <p14:tracePt t="91231" x="8053388" y="4027488"/>
          <p14:tracePt t="91239" x="8029575" y="4035425"/>
          <p14:tracePt t="91248" x="8013700" y="4051300"/>
          <p14:tracePt t="91255" x="7989888" y="4067175"/>
          <p14:tracePt t="91263" x="7958138" y="4075113"/>
          <p14:tracePt t="91270" x="7926388" y="4090988"/>
          <p14:tracePt t="91279" x="7910513" y="4106863"/>
          <p14:tracePt t="91288" x="7886700" y="4122738"/>
          <p14:tracePt t="91296" x="7862888" y="4138613"/>
          <p14:tracePt t="91303" x="7829550" y="4170363"/>
          <p14:tracePt t="91312" x="7805738" y="4194175"/>
          <p14:tracePt t="91319" x="7781925" y="4225925"/>
          <p14:tracePt t="91327" x="7758113" y="4249738"/>
          <p14:tracePt t="91335" x="7758113" y="4273550"/>
          <p14:tracePt t="91343" x="7734300" y="4306888"/>
          <p14:tracePt t="91352" x="7710488" y="4330700"/>
          <p14:tracePt t="91360" x="7702550" y="4346575"/>
          <p14:tracePt t="91368" x="7694613" y="4362450"/>
          <p14:tracePt t="91375" x="7678738" y="4394200"/>
          <p14:tracePt t="91382" x="7670800" y="4410075"/>
          <p14:tracePt t="91391" x="7670800" y="4425950"/>
          <p14:tracePt t="91399" x="7662863" y="4433888"/>
          <p14:tracePt t="91408" x="7662863" y="4449763"/>
          <p14:tracePt t="91415" x="7662863" y="4457700"/>
          <p14:tracePt t="91423" x="7662863" y="4465638"/>
          <p14:tracePt t="91431" x="7662863" y="4481513"/>
          <p14:tracePt t="91438" x="7662863" y="4497388"/>
          <p14:tracePt t="91447" x="7654925" y="4497388"/>
          <p14:tracePt t="91455" x="7654925" y="4513263"/>
          <p14:tracePt t="91464" x="7654925" y="4529138"/>
          <p14:tracePt t="91471" x="7654925" y="4537075"/>
          <p14:tracePt t="91479" x="7654925" y="4545013"/>
          <p14:tracePt t="91488" x="7654925" y="4552950"/>
          <p14:tracePt t="91502" x="7654925" y="4568825"/>
          <p14:tracePt t="91552" x="7654925" y="4576763"/>
          <p14:tracePt t="91583" x="7670800" y="4576763"/>
          <p14:tracePt t="91590" x="7678738" y="4576763"/>
          <p14:tracePt t="91599" x="7686675" y="4576763"/>
          <p14:tracePt t="91607" x="7694613" y="4576763"/>
          <p14:tracePt t="91616" x="7702550" y="4576763"/>
          <p14:tracePt t="91624" x="7718425" y="4568825"/>
          <p14:tracePt t="91639" x="7726363" y="4568825"/>
          <p14:tracePt t="91646" x="7734300" y="4568825"/>
          <p14:tracePt t="91655" x="7742238" y="4568825"/>
          <p14:tracePt t="91663" x="7750175" y="4568825"/>
          <p14:tracePt t="91680" x="7766050" y="4560888"/>
          <p14:tracePt t="91687" x="7773988" y="4552950"/>
          <p14:tracePt t="91702" x="7781925" y="4552950"/>
          <p14:tracePt t="91720" x="7789863" y="4545013"/>
          <p14:tracePt t="91728" x="7797800" y="4545013"/>
          <p14:tracePt t="92296" x="7789863" y="4545013"/>
          <p14:tracePt t="92303" x="7789863" y="4552950"/>
          <p14:tracePt t="92312" x="7789863" y="4560888"/>
          <p14:tracePt t="92335" x="7789863" y="4576763"/>
          <p14:tracePt t="92359" x="7789863" y="4584700"/>
          <p14:tracePt t="92391" x="7789863" y="4600575"/>
          <p14:tracePt t="92560" x="7789863" y="4608513"/>
          <p14:tracePt t="92688" x="7781925" y="4608513"/>
          <p14:tracePt t="92695" x="7766050" y="4608513"/>
          <p14:tracePt t="92704" x="7766050" y="4592638"/>
          <p14:tracePt t="92719" x="7766050" y="4584700"/>
          <p14:tracePt t="92728" x="7766050" y="4576763"/>
          <p14:tracePt t="92736" x="7766050" y="4560888"/>
          <p14:tracePt t="92751" x="7766050" y="4552950"/>
          <p14:tracePt t="92760" x="7766050" y="4545013"/>
          <p14:tracePt t="92920" x="7766050" y="4529138"/>
          <p14:tracePt t="92936" x="7766050" y="4521200"/>
          <p14:tracePt t="92944" x="7773988" y="4497388"/>
          <p14:tracePt t="92952" x="7773988" y="4473575"/>
          <p14:tracePt t="92960" x="7773988" y="4465638"/>
          <p14:tracePt t="92968" x="7773988" y="4457700"/>
          <p14:tracePt t="92976" x="7781925" y="4441825"/>
          <p14:tracePt t="92984" x="7781925" y="4425950"/>
          <p14:tracePt t="92991" x="7789863" y="4418013"/>
          <p14:tracePt t="93048" x="7789863" y="4410075"/>
          <p14:tracePt t="93135" x="7781925" y="4410075"/>
          <p14:tracePt t="93144" x="7773988" y="4418013"/>
          <p14:tracePt t="93159" x="7773988" y="4425950"/>
          <p14:tracePt t="93264" x="7773988" y="4433888"/>
          <p14:tracePt t="93296" x="7781925" y="4433888"/>
          <p14:tracePt t="93312" x="7781925" y="4425950"/>
          <p14:tracePt t="93318" x="7781925" y="4418013"/>
          <p14:tracePt t="93327" x="7789863" y="4410075"/>
          <p14:tracePt t="93488" x="7789863" y="4425950"/>
          <p14:tracePt t="93495" x="7789863" y="4433888"/>
          <p14:tracePt t="93511" x="7789863" y="4449763"/>
          <p14:tracePt t="93520" x="7797800" y="4457700"/>
          <p14:tracePt t="93528" x="7805738" y="4473575"/>
          <p14:tracePt t="93536" x="7813675" y="4489450"/>
          <p14:tracePt t="93544" x="7813675" y="4497388"/>
          <p14:tracePt t="93552" x="7821613" y="4513263"/>
          <p14:tracePt t="93560" x="7821613" y="4521200"/>
          <p14:tracePt t="93568" x="7829550" y="4537075"/>
          <p14:tracePt t="93584" x="7829550" y="4545013"/>
          <p14:tracePt t="93592" x="7839075" y="4552950"/>
          <p14:tracePt t="93599" x="7847013" y="4560888"/>
          <p14:tracePt t="93615" x="7847013" y="4568825"/>
          <p14:tracePt t="93624" x="7847013" y="4576763"/>
          <p14:tracePt t="93640" x="7854950" y="4576763"/>
          <p14:tracePt t="93687" x="7862888" y="4584700"/>
          <p14:tracePt t="93736" x="7862888" y="4592638"/>
          <p14:tracePt t="93752" x="7870825" y="4600575"/>
          <p14:tracePt t="93800" x="7878763" y="4600575"/>
          <p14:tracePt t="93816" x="7878763" y="4608513"/>
          <p14:tracePt t="93832" x="7886700" y="4616450"/>
          <p14:tracePt t="93848" x="7902575" y="4624388"/>
          <p14:tracePt t="93856" x="7902575" y="4633913"/>
          <p14:tracePt t="93879" x="7910513" y="4649788"/>
          <p14:tracePt t="93960" x="7926388" y="4649788"/>
          <p14:tracePt t="94016" x="7934325" y="4649788"/>
          <p14:tracePt t="94024" x="7950200" y="4624388"/>
          <p14:tracePt t="94032" x="7958138" y="4624388"/>
          <p14:tracePt t="94040" x="7958138" y="4616450"/>
          <p14:tracePt t="94047" x="7974013" y="4592638"/>
          <p14:tracePt t="94056" x="7974013" y="4584700"/>
          <p14:tracePt t="94064" x="7981950" y="4576763"/>
          <p14:tracePt t="94071" x="7981950" y="4568825"/>
          <p14:tracePt t="94088" x="7981950" y="4552950"/>
          <p14:tracePt t="94104" x="7981950" y="4545013"/>
          <p14:tracePt t="94272" x="7981950" y="4552950"/>
          <p14:tracePt t="94280" x="7981950" y="4560888"/>
          <p14:tracePt t="94287" x="7981950" y="4576763"/>
          <p14:tracePt t="94296" x="7981950" y="4592638"/>
          <p14:tracePt t="94304" x="7981950" y="4616450"/>
          <p14:tracePt t="94312" x="7974013" y="4633913"/>
          <p14:tracePt t="94320" x="7974013" y="4657725"/>
          <p14:tracePt t="94327" x="7966075" y="4673600"/>
          <p14:tracePt t="94336" x="7966075" y="4689475"/>
          <p14:tracePt t="94343" x="7966075" y="4705350"/>
          <p14:tracePt t="94352" x="7966075" y="4721225"/>
          <p14:tracePt t="94368" x="7966075" y="4729163"/>
          <p14:tracePt t="94448" x="7950200" y="4745038"/>
          <p14:tracePt t="94480" x="7942263" y="4745038"/>
          <p14:tracePt t="94488" x="7934325" y="4745038"/>
          <p14:tracePt t="94608" x="7926388" y="4745038"/>
          <p14:tracePt t="94616" x="7918450" y="4745038"/>
          <p14:tracePt t="94624" x="7910513" y="4737100"/>
          <p14:tracePt t="94632" x="7910513" y="4729163"/>
          <p14:tracePt t="94640" x="7902575" y="4721225"/>
          <p14:tracePt t="94648" x="7902575" y="4713288"/>
          <p14:tracePt t="94656" x="7894638" y="4697413"/>
          <p14:tracePt t="94672" x="7886700" y="4681538"/>
          <p14:tracePt t="94696" x="7878763" y="4673600"/>
          <p14:tracePt t="94704" x="7878763" y="4665663"/>
          <p14:tracePt t="94712" x="7878763" y="4657725"/>
          <p14:tracePt t="94720" x="7862888" y="4657725"/>
          <p14:tracePt t="94792" x="7847013" y="4649788"/>
          <p14:tracePt t="94800" x="7847013" y="4641850"/>
          <p14:tracePt t="94808" x="7839075" y="4633913"/>
          <p14:tracePt t="94816" x="7829550" y="4616450"/>
          <p14:tracePt t="94832" x="7805738" y="4600575"/>
          <p14:tracePt t="94840" x="7797800" y="4568825"/>
          <p14:tracePt t="94848" x="7789863" y="4560888"/>
          <p14:tracePt t="94856" x="7789863" y="4552950"/>
          <p14:tracePt t="94864" x="7781925" y="4545013"/>
          <p14:tracePt t="94872" x="7781925" y="4537075"/>
          <p14:tracePt t="94880" x="7766050" y="4529138"/>
          <p14:tracePt t="95593" x="0" y="0"/>
        </p14:tracePtLst>
        <p14:tracePtLst>
          <p14:tracePt t="117887" x="8794750" y="6507163"/>
          <p14:tracePt t="118075" x="8802688" y="6507163"/>
          <p14:tracePt t="118083" x="8826500" y="6499225"/>
          <p14:tracePt t="118099" x="8834438" y="6499225"/>
          <p14:tracePt t="118107" x="8850313" y="6499225"/>
          <p14:tracePt t="118114" x="8866188" y="6491288"/>
          <p14:tracePt t="118139" x="8874125" y="6491288"/>
          <p14:tracePt t="118275" x="8883650" y="6491288"/>
          <p14:tracePt t="118283" x="8883650" y="6483350"/>
          <p14:tracePt t="118291" x="8891588" y="6483350"/>
          <p14:tracePt t="118307" x="8891588" y="6475413"/>
          <p14:tracePt t="118314" x="8899525" y="6475413"/>
          <p14:tracePt t="118347" x="8907463" y="6475413"/>
          <p14:tracePt t="118668" x="8899525" y="6483350"/>
          <p14:tracePt t="118675" x="8891588" y="6507163"/>
          <p14:tracePt t="118683" x="8891588" y="6515100"/>
          <p14:tracePt t="118691" x="8891588" y="6530975"/>
          <p14:tracePt t="118699" x="8883650" y="6554788"/>
          <p14:tracePt t="118706" x="8883650" y="6570663"/>
          <p14:tracePt t="118715" x="8883650" y="6586538"/>
          <p14:tracePt t="118723" x="8874125" y="6610350"/>
          <p14:tracePt t="118731" x="8874125" y="6618288"/>
          <p14:tracePt t="118739" x="8866188" y="6634163"/>
          <p14:tracePt t="118755" x="8858250" y="6650038"/>
          <p14:tracePt t="118835" x="8850313" y="6657975"/>
          <p14:tracePt t="118851" x="8842375" y="6665913"/>
          <p14:tracePt t="118874" x="8834438" y="6673850"/>
          <p14:tracePt t="118899" x="8826500" y="6681788"/>
          <p14:tracePt t="118906" x="8818563" y="6681788"/>
          <p14:tracePt t="118923" x="8810625" y="6681788"/>
          <p14:tracePt t="118931" x="8802688" y="6691313"/>
          <p14:tracePt t="118947" x="8786813" y="6699250"/>
          <p14:tracePt t="118963" x="8770938" y="6707188"/>
          <p14:tracePt t="118971" x="8763000" y="6707188"/>
          <p14:tracePt t="118979" x="8755063" y="6707188"/>
          <p14:tracePt t="118987" x="8747125" y="6715125"/>
          <p14:tracePt t="118995" x="8731250" y="6715125"/>
          <p14:tracePt t="119002" x="8715375" y="6715125"/>
          <p14:tracePt t="119010" x="8707438" y="6723063"/>
          <p14:tracePt t="119018" x="8699500" y="6723063"/>
          <p14:tracePt t="119027" x="8691563" y="6723063"/>
          <p14:tracePt t="119035" x="8675688" y="6723063"/>
          <p14:tracePt t="119043" x="8667750" y="6723063"/>
          <p14:tracePt t="119050" x="8659813" y="6723063"/>
          <p14:tracePt t="119059" x="8643938" y="6731000"/>
          <p14:tracePt t="119066" x="8636000" y="6731000"/>
          <p14:tracePt t="119075" x="8628063" y="6731000"/>
          <p14:tracePt t="119091" x="8620125" y="6731000"/>
          <p14:tracePt t="119099" x="8604250" y="6731000"/>
          <p14:tracePt t="119115" x="8588375" y="6731000"/>
          <p14:tracePt t="119123" x="8580438" y="6731000"/>
          <p14:tracePt t="119139" x="8564563" y="6731000"/>
          <p14:tracePt t="119155" x="8540750" y="6731000"/>
          <p14:tracePt t="119170" x="8523288" y="6731000"/>
          <p14:tracePt t="119179" x="8515350" y="6731000"/>
          <p14:tracePt t="119195" x="8499475" y="6731000"/>
          <p14:tracePt t="119203" x="8491538" y="6731000"/>
          <p14:tracePt t="119219" x="8483600" y="6731000"/>
          <p14:tracePt t="119235" x="8475663" y="6731000"/>
          <p14:tracePt t="119251" x="8467725" y="6731000"/>
          <p14:tracePt t="119258" x="8459788" y="6731000"/>
          <p14:tracePt t="119266" x="8451850" y="6731000"/>
          <p14:tracePt t="119274" x="8443913" y="6731000"/>
          <p14:tracePt t="119291" x="8435975" y="6731000"/>
          <p14:tracePt t="119307" x="8412163" y="6715125"/>
          <p14:tracePt t="119314" x="8396288" y="6715125"/>
          <p14:tracePt t="119322" x="8388350" y="6715125"/>
          <p14:tracePt t="119339" x="8372475" y="6707188"/>
          <p14:tracePt t="119467" x="8372475" y="6699250"/>
          <p14:tracePt t="119474" x="8372475" y="6691313"/>
          <p14:tracePt t="119483" x="8372475" y="6681788"/>
          <p14:tracePt t="119490" x="8372475" y="6673850"/>
          <p14:tracePt t="119498" x="8372475" y="6657975"/>
          <p14:tracePt t="119507" x="8372475" y="6642100"/>
          <p14:tracePt t="119514" x="8364538" y="6618288"/>
          <p14:tracePt t="119523" x="8348663" y="6594475"/>
          <p14:tracePt t="119531" x="8340725" y="6578600"/>
          <p14:tracePt t="119539" x="8332788" y="6562725"/>
          <p14:tracePt t="119547" x="8324850" y="6538913"/>
          <p14:tracePt t="119555" x="8316913" y="6507163"/>
          <p14:tracePt t="119563" x="8308975" y="6507163"/>
          <p14:tracePt t="119571" x="8301038" y="6491288"/>
          <p14:tracePt t="119579" x="8301038" y="6483350"/>
          <p14:tracePt t="119602" x="8293100" y="6483350"/>
          <p14:tracePt t="120003" x="8293100" y="6475413"/>
          <p14:tracePt t="120027" x="8293100" y="6483350"/>
          <p14:tracePt t="120035" x="8293100" y="6499225"/>
          <p14:tracePt t="120107" x="8293100" y="6515100"/>
          <p14:tracePt t="120115" x="8293100" y="6523038"/>
          <p14:tracePt t="120524" x="8293100" y="6538913"/>
          <p14:tracePt t="120531" x="8293100" y="6546850"/>
          <p14:tracePt t="120539" x="8293100" y="6562725"/>
          <p14:tracePt t="120547" x="8308975" y="6570663"/>
          <p14:tracePt t="120555" x="8308975" y="6578600"/>
          <p14:tracePt t="120667" x="8316913" y="6586538"/>
          <p14:tracePt t="120683" x="8324850" y="6602413"/>
          <p14:tracePt t="120699" x="8332788" y="6618288"/>
          <p14:tracePt t="120731" x="8332788" y="6626225"/>
          <p14:tracePt t="120739" x="8340725" y="6634163"/>
          <p14:tracePt t="120763" x="8348663" y="6634163"/>
          <p14:tracePt t="120771" x="8356600" y="6634163"/>
          <p14:tracePt t="120787" x="8364538" y="6634163"/>
          <p14:tracePt t="120796" x="8372475" y="6634163"/>
          <p14:tracePt t="120804" x="8380413" y="6642100"/>
          <p14:tracePt t="120810" x="8396288" y="6642100"/>
          <p14:tracePt t="120827" x="8412163" y="6642100"/>
          <p14:tracePt t="120835" x="8420100" y="6642100"/>
          <p14:tracePt t="120851" x="8435975" y="6642100"/>
          <p14:tracePt t="120860" x="8443913" y="6642100"/>
          <p14:tracePt t="120867" x="8451850" y="6650038"/>
          <p14:tracePt t="120899" x="8459788" y="6650038"/>
          <p14:tracePt t="120916" x="8467725" y="6650038"/>
          <p14:tracePt t="120946" x="8483600" y="6650038"/>
          <p14:tracePt t="120963" x="8491538" y="6650038"/>
          <p14:tracePt t="120971" x="8499475" y="6650038"/>
          <p14:tracePt t="120987" x="8507413" y="6650038"/>
          <p14:tracePt t="121004" x="8515350" y="6650038"/>
          <p14:tracePt t="121012" x="8523288" y="6650038"/>
          <p14:tracePt t="121059" x="8531225" y="6650038"/>
          <p14:tracePt t="121075" x="8540750" y="6650038"/>
          <p14:tracePt t="121091" x="8556625" y="6650038"/>
          <p14:tracePt t="121099" x="8556625" y="6657975"/>
          <p14:tracePt t="121107" x="8572500" y="6657975"/>
          <p14:tracePt t="121114" x="8588375" y="6665913"/>
          <p14:tracePt t="121122" x="8604250" y="6665913"/>
          <p14:tracePt t="121131" x="8620125" y="6665913"/>
          <p14:tracePt t="121141" x="8636000" y="6665913"/>
          <p14:tracePt t="121147" x="8651875" y="6665913"/>
          <p14:tracePt t="121154" x="8667750" y="6665913"/>
          <p14:tracePt t="121162" x="8691563" y="6673850"/>
          <p14:tracePt t="121170" x="8707438" y="6673850"/>
          <p14:tracePt t="121178" x="8723313" y="6691313"/>
          <p14:tracePt t="121187" x="8747125" y="6691313"/>
          <p14:tracePt t="121196" x="8755063" y="6691313"/>
          <p14:tracePt t="121204" x="8778875" y="6691313"/>
          <p14:tracePt t="121210" x="8794750" y="6691313"/>
          <p14:tracePt t="121218" x="8826500" y="6691313"/>
          <p14:tracePt t="121227" x="8842375" y="6691313"/>
          <p14:tracePt t="121235" x="8866188" y="6699250"/>
          <p14:tracePt t="121252" x="8883650" y="6699250"/>
          <p14:tracePt t="121260" x="8891588" y="6699250"/>
          <p14:tracePt t="121268" x="8899525" y="6699250"/>
          <p14:tracePt t="121291" x="8915400" y="6699250"/>
          <p14:tracePt t="121308" x="8923338" y="6699250"/>
          <p14:tracePt t="121316" x="8931275" y="6699250"/>
          <p14:tracePt t="121331" x="8955088" y="6699250"/>
          <p14:tracePt t="121347" x="8963025" y="6681788"/>
          <p14:tracePt t="121355" x="8970963" y="6681788"/>
          <p14:tracePt t="121364" x="8978900" y="6673850"/>
          <p14:tracePt t="121372" x="8986838" y="6665913"/>
          <p14:tracePt t="121380" x="9002713" y="6657975"/>
          <p14:tracePt t="121387" x="9010650" y="6650038"/>
          <p14:tracePt t="121395" x="9018588" y="6642100"/>
          <p14:tracePt t="121403" x="9026525" y="6634163"/>
          <p14:tracePt t="121411" x="9034463" y="6618288"/>
          <p14:tracePt t="121428" x="9034463" y="6602413"/>
          <p14:tracePt t="121436" x="9042400" y="6594475"/>
          <p14:tracePt t="121451" x="9050338" y="6578600"/>
          <p14:tracePt t="121467" x="9050338" y="6570663"/>
          <p14:tracePt t="121499" x="9050338" y="6554788"/>
          <p14:tracePt t="121571" x="9050338" y="6546850"/>
          <p14:tracePt t="121588" x="9050338" y="6538913"/>
          <p14:tracePt t="121620" x="9050338" y="6530975"/>
          <p14:tracePt t="121627" x="9050338" y="6515100"/>
          <p14:tracePt t="121692" x="9042400" y="6515100"/>
          <p14:tracePt t="121723" x="9026525" y="6515100"/>
          <p14:tracePt t="121764" x="9018588" y="6515100"/>
          <p14:tracePt t="121795" x="9010650" y="6515100"/>
          <p14:tracePt t="121803" x="9002713" y="6515100"/>
          <p14:tracePt t="121827" x="8986838" y="6515100"/>
          <p14:tracePt t="121835" x="8978900" y="6515100"/>
          <p14:tracePt t="121859" x="8963025" y="6523038"/>
          <p14:tracePt t="121882" x="8955088" y="6523038"/>
          <p14:tracePt t="121892" x="8939213" y="6530975"/>
          <p14:tracePt t="121939" x="8931275" y="6538913"/>
          <p14:tracePt t="122323" x="8939213" y="6538913"/>
          <p14:tracePt t="122332" x="8939213" y="6523038"/>
          <p14:tracePt t="122348" x="8947150" y="6507163"/>
          <p14:tracePt t="122355" x="8947150" y="6499225"/>
          <p14:tracePt t="122363" x="8947150" y="6491288"/>
          <p14:tracePt t="122379" x="8947150" y="6483350"/>
          <p14:tracePt t="122396" x="8947150" y="6475413"/>
          <p14:tracePt t="123099" x="8939213" y="6475413"/>
          <p14:tracePt t="123124" x="8931275" y="6475413"/>
          <p14:tracePt t="123172" x="8923338" y="6475413"/>
          <p14:tracePt t="123179" x="8915400" y="6475413"/>
          <p14:tracePt t="123452" x="8907463" y="6475413"/>
          <p14:tracePt t="123484" x="8899525" y="6475413"/>
          <p14:tracePt t="123516" x="8891588" y="6475413"/>
          <p14:tracePt t="123548" x="8883650" y="6475413"/>
          <p14:tracePt t="123564" x="8874125" y="6475413"/>
          <p14:tracePt t="123580" x="8866188" y="6475413"/>
          <p14:tracePt t="124476" x="8850313" y="6475413"/>
          <p14:tracePt t="124491" x="8834438" y="6483350"/>
          <p14:tracePt t="124500" x="8826500" y="6483350"/>
          <p14:tracePt t="124508" x="8818563" y="6483350"/>
          <p14:tracePt t="124515" x="8810625" y="6483350"/>
          <p14:tracePt t="124524" x="8794750" y="6483350"/>
          <p14:tracePt t="124541" x="8778875" y="6483350"/>
          <p14:tracePt t="124772" x="8770938" y="6491288"/>
          <p14:tracePt t="124788" x="8763000" y="6499225"/>
          <p14:tracePt t="124804" x="8747125" y="6499225"/>
          <p14:tracePt t="124811" x="8747125" y="6507163"/>
          <p14:tracePt t="124819" x="8739188" y="6507163"/>
          <p14:tracePt t="124836" x="8723313" y="6507163"/>
          <p14:tracePt t="124844" x="8715375" y="6523038"/>
          <p14:tracePt t="124852" x="8707438" y="6523038"/>
          <p14:tracePt t="124868" x="8707438" y="6530975"/>
          <p14:tracePt t="124916" x="8699500" y="6538913"/>
          <p14:tracePt t="124940" x="8691563" y="6546850"/>
          <p14:tracePt t="125708" x="8683625" y="6546850"/>
          <p14:tracePt t="125748" x="8683625" y="6523038"/>
          <p14:tracePt t="125756" x="8683625" y="6507163"/>
          <p14:tracePt t="125764" x="8683625" y="6491288"/>
          <p14:tracePt t="125772" x="8683625" y="6475413"/>
          <p14:tracePt t="125780" x="8683625" y="6451600"/>
          <p14:tracePt t="125788" x="8683625" y="6427788"/>
          <p14:tracePt t="125796" x="8683625" y="6403975"/>
          <p14:tracePt t="125804" x="8683625" y="6388100"/>
          <p14:tracePt t="125812" x="8683625" y="6372225"/>
          <p14:tracePt t="125819" x="8683625" y="6364288"/>
          <p14:tracePt t="125828" x="8683625" y="6356350"/>
          <p14:tracePt t="125836" x="8683625" y="6348413"/>
          <p14:tracePt t="126068" x="8683625" y="6356350"/>
          <p14:tracePt t="126076" x="8683625" y="6372225"/>
          <p14:tracePt t="126083" x="8683625" y="6380163"/>
          <p14:tracePt t="126092" x="8683625" y="6396038"/>
          <p14:tracePt t="126100" x="8683625" y="6419850"/>
          <p14:tracePt t="126107" x="8683625" y="6435725"/>
          <p14:tracePt t="126116" x="8683625" y="6451600"/>
          <p14:tracePt t="126124" x="8683625" y="6467475"/>
          <p14:tracePt t="126132" x="8683625" y="6475413"/>
          <p14:tracePt t="126140" x="8683625" y="6483350"/>
          <p14:tracePt t="126148" x="8683625" y="6499225"/>
          <p14:tracePt t="126164" x="8683625" y="6523038"/>
          <p14:tracePt t="126188" x="8683625" y="6530975"/>
          <p14:tracePt t="126204" x="8683625" y="6538913"/>
          <p14:tracePt t="126220" x="8683625" y="6546850"/>
          <p14:tracePt t="126228" x="8683625" y="6554788"/>
          <p14:tracePt t="126236" x="8683625" y="6562725"/>
          <p14:tracePt t="126252" x="8675688" y="6562725"/>
          <p14:tracePt t="126260" x="8675688" y="6578600"/>
          <p14:tracePt t="126292" x="8675688" y="6586538"/>
          <p14:tracePt t="126300" x="8667750" y="6594475"/>
          <p14:tracePt t="126308" x="8659813" y="6602413"/>
          <p14:tracePt t="126324" x="8659813" y="6618288"/>
          <p14:tracePt t="126379" x="8659813" y="6626225"/>
          <p14:tracePt t="126564" x="8659813" y="6610350"/>
          <p14:tracePt t="126572" x="8659813" y="6586538"/>
          <p14:tracePt t="126580" x="8659813" y="6570663"/>
          <p14:tracePt t="126587" x="8659813" y="6546850"/>
          <p14:tracePt t="126596" x="8659813" y="6523038"/>
          <p14:tracePt t="126604" x="8659813" y="6499225"/>
          <p14:tracePt t="126612" x="8659813" y="6467475"/>
          <p14:tracePt t="126620" x="8651875" y="6443663"/>
          <p14:tracePt t="126628" x="8643938" y="6419850"/>
          <p14:tracePt t="126636" x="8636000" y="6380163"/>
          <p14:tracePt t="126644" x="8636000" y="6364288"/>
          <p14:tracePt t="126652" x="8636000" y="6338888"/>
          <p14:tracePt t="126660" x="8636000" y="6330950"/>
          <p14:tracePt t="126668" x="8636000" y="6323013"/>
          <p14:tracePt t="126676" x="8636000" y="6307138"/>
          <p14:tracePt t="126683" x="8620125" y="6307138"/>
          <p14:tracePt t="126692" x="8620125" y="6291263"/>
          <p14:tracePt t="126700" x="8620125" y="6283325"/>
          <p14:tracePt t="126708" x="8620125" y="6275388"/>
          <p14:tracePt t="126732" x="8620125" y="6267450"/>
          <p14:tracePt t="126740" x="8620125" y="6259513"/>
          <p14:tracePt t="126756" x="8620125" y="6251575"/>
          <p14:tracePt t="126764" x="8620125" y="6243638"/>
          <p14:tracePt t="126772" x="8620125" y="6227763"/>
          <p14:tracePt t="126780" x="8612188" y="6219825"/>
          <p14:tracePt t="126788" x="8612188" y="6211888"/>
          <p14:tracePt t="126796" x="8604250" y="6188075"/>
          <p14:tracePt t="126804" x="8604250" y="6180138"/>
          <p14:tracePt t="126812" x="8604250" y="6164263"/>
          <p14:tracePt t="126820" x="8604250" y="6156325"/>
          <p14:tracePt t="126828" x="8604250" y="6132513"/>
          <p14:tracePt t="126836" x="8604250" y="6108700"/>
          <p14:tracePt t="126843" x="8604250" y="6092825"/>
          <p14:tracePt t="126851" x="8604250" y="6084888"/>
          <p14:tracePt t="126860" x="8604250" y="6069013"/>
          <p14:tracePt t="126867" x="8604250" y="6061075"/>
          <p14:tracePt t="126876" x="8604250" y="6045200"/>
          <p14:tracePt t="126892" x="8604250" y="6037263"/>
          <p14:tracePt t="126900" x="8604250" y="6013450"/>
          <p14:tracePt t="126916" x="8604250" y="6005513"/>
          <p14:tracePt t="126924" x="8604250" y="5995988"/>
          <p14:tracePt t="126940" x="8604250" y="5988050"/>
          <p14:tracePt t="126948" x="8604250" y="5980113"/>
          <p14:tracePt t="126956" x="8604250" y="5972175"/>
          <p14:tracePt t="126964" x="8604250" y="5956300"/>
          <p14:tracePt t="126972" x="8604250" y="5948363"/>
          <p14:tracePt t="126980" x="8604250" y="5932488"/>
          <p14:tracePt t="126988" x="8604250" y="5916613"/>
          <p14:tracePt t="126996" x="8604250" y="5900738"/>
          <p14:tracePt t="127011" x="8604250" y="5892800"/>
          <p14:tracePt t="127028" x="8604250" y="5876925"/>
          <p14:tracePt t="127044" x="8604250" y="5868988"/>
          <p14:tracePt t="127051" x="8604250" y="5861050"/>
          <p14:tracePt t="127068" x="8604250" y="5853113"/>
          <p14:tracePt t="127075" x="8604250" y="5837238"/>
          <p14:tracePt t="127284" x="8604250" y="5861050"/>
          <p14:tracePt t="127292" x="8604250" y="5892800"/>
          <p14:tracePt t="127300" x="8604250" y="5916613"/>
          <p14:tracePt t="127308" x="8604250" y="5940425"/>
          <p14:tracePt t="127316" x="8604250" y="5980113"/>
          <p14:tracePt t="127323" x="8604250" y="5995988"/>
          <p14:tracePt t="127332" x="8604250" y="6021388"/>
          <p14:tracePt t="127340" x="8604250" y="6061075"/>
          <p14:tracePt t="127348" x="8604250" y="6076950"/>
          <p14:tracePt t="127356" x="8604250" y="6108700"/>
          <p14:tracePt t="127364" x="8604250" y="6124575"/>
          <p14:tracePt t="127373" x="8604250" y="6140450"/>
          <p14:tracePt t="127380" x="8604250" y="6164263"/>
          <p14:tracePt t="127388" x="8604250" y="6180138"/>
          <p14:tracePt t="127395" x="8604250" y="6188075"/>
          <p14:tracePt t="127403" x="8604250" y="6196013"/>
          <p14:tracePt t="127411" x="8604250" y="6203950"/>
          <p14:tracePt t="127419" x="8604250" y="6219825"/>
          <p14:tracePt t="127428" x="8604250" y="6227763"/>
          <p14:tracePt t="127435" x="8604250" y="6235700"/>
          <p14:tracePt t="127445" x="8604250" y="6251575"/>
          <p14:tracePt t="127451" x="8604250" y="6267450"/>
          <p14:tracePt t="127468" x="8604250" y="6283325"/>
          <p14:tracePt t="127476" x="8604250" y="6291263"/>
          <p14:tracePt t="127483" x="8604250" y="6299200"/>
          <p14:tracePt t="127491" x="8604250" y="6315075"/>
          <p14:tracePt t="127500" x="8604250" y="6323013"/>
          <p14:tracePt t="127507" x="8604250" y="6348413"/>
          <p14:tracePt t="127515" x="8604250" y="6356350"/>
          <p14:tracePt t="127524" x="8604250" y="6372225"/>
          <p14:tracePt t="127532" x="8604250" y="6380163"/>
          <p14:tracePt t="127540" x="8604250" y="6388100"/>
          <p14:tracePt t="127547" x="8604250" y="6396038"/>
          <p14:tracePt t="127556" x="8604250" y="6403975"/>
          <p14:tracePt t="127564" x="8604250" y="6411913"/>
          <p14:tracePt t="127580" x="8604250" y="6427788"/>
          <p14:tracePt t="127588" x="8604250" y="6435725"/>
          <p14:tracePt t="127595" x="8604250" y="6443663"/>
          <p14:tracePt t="127604" x="8604250" y="6451600"/>
          <p14:tracePt t="127619" x="8604250" y="6459538"/>
          <p14:tracePt t="127629" x="8604250" y="6475413"/>
          <p14:tracePt t="127636" x="8604250" y="6491288"/>
          <p14:tracePt t="127651" x="8604250" y="6515100"/>
          <p14:tracePt t="127659" x="8604250" y="6530975"/>
          <p14:tracePt t="127668" x="8604250" y="6538913"/>
          <p14:tracePt t="127676" x="8604250" y="6546850"/>
          <p14:tracePt t="127684" x="8604250" y="6562725"/>
          <p14:tracePt t="127691" x="8604250" y="6578600"/>
          <p14:tracePt t="127700" x="8604250" y="6586538"/>
          <p14:tracePt t="127708" x="8604250" y="6602413"/>
          <p14:tracePt t="127716" x="8604250" y="6610350"/>
          <p14:tracePt t="127724" x="8604250" y="6618288"/>
          <p14:tracePt t="127732" x="8604250" y="6626225"/>
          <p14:tracePt t="127739" x="8604250" y="6642100"/>
          <p14:tracePt t="127755" x="8604250" y="6650038"/>
          <p14:tracePt t="127772" x="8604250" y="6657975"/>
          <p14:tracePt t="127988" x="8604250" y="6642100"/>
          <p14:tracePt t="127996" x="8604250" y="6634163"/>
          <p14:tracePt t="128005" x="8604250" y="6618288"/>
          <p14:tracePt t="128012" x="8596313" y="6578600"/>
          <p14:tracePt t="128020" x="8588375" y="6554788"/>
          <p14:tracePt t="128028" x="8580438" y="6523038"/>
          <p14:tracePt t="128036" x="8580438" y="6507163"/>
          <p14:tracePt t="128044" x="8572500" y="6475413"/>
          <p14:tracePt t="128052" x="8564563" y="6451600"/>
          <p14:tracePt t="128060" x="8556625" y="6427788"/>
          <p14:tracePt t="128069" x="8556625" y="6403975"/>
          <p14:tracePt t="128076" x="8556625" y="6380163"/>
          <p14:tracePt t="128084" x="8556625" y="6356350"/>
          <p14:tracePt t="128092" x="8556625" y="6338888"/>
          <p14:tracePt t="128099" x="8548688" y="6323013"/>
          <p14:tracePt t="128108" x="8548688" y="6307138"/>
          <p14:tracePt t="128116" x="8548688" y="6283325"/>
          <p14:tracePt t="128125" x="8540750" y="6259513"/>
          <p14:tracePt t="128133" x="8540750" y="6251575"/>
          <p14:tracePt t="128140" x="8540750" y="6243638"/>
          <p14:tracePt t="128148" x="8540750" y="6227763"/>
          <p14:tracePt t="128156" x="8531225" y="6203950"/>
          <p14:tracePt t="128172" x="8531225" y="6188075"/>
          <p14:tracePt t="128180" x="8531225" y="6172200"/>
          <p14:tracePt t="128189" x="8531225" y="6156325"/>
          <p14:tracePt t="128196" x="8531225" y="6148388"/>
          <p14:tracePt t="128204" x="8531225" y="6140450"/>
          <p14:tracePt t="128212" x="8531225" y="6132513"/>
          <p14:tracePt t="128220" x="8531225" y="6124575"/>
          <p14:tracePt t="128228" x="8531225" y="6100763"/>
          <p14:tracePt t="128235" x="8531225" y="6092825"/>
          <p14:tracePt t="128245" x="8531225" y="6084888"/>
          <p14:tracePt t="128253" x="8531225" y="6069013"/>
          <p14:tracePt t="128260" x="8531225" y="6061075"/>
          <p14:tracePt t="128267" x="8531225" y="6045200"/>
          <p14:tracePt t="128284" x="8531225" y="6029325"/>
          <p14:tracePt t="128292" x="8531225" y="6005513"/>
          <p14:tracePt t="128309" x="8531225" y="5995988"/>
          <p14:tracePt t="128316" x="8531225" y="5980113"/>
          <p14:tracePt t="128324" x="8531225" y="5972175"/>
          <p14:tracePt t="128331" x="8531225" y="5964238"/>
          <p14:tracePt t="128340" x="8531225" y="5956300"/>
          <p14:tracePt t="128348" x="8531225" y="5948363"/>
          <p14:tracePt t="128365" x="8531225" y="5924550"/>
          <p14:tracePt t="128381" x="8531225" y="5916613"/>
          <p14:tracePt t="128388" x="8531225" y="5908675"/>
          <p14:tracePt t="128412" x="8540750" y="5892800"/>
          <p14:tracePt t="128428" x="8540750" y="5884863"/>
          <p14:tracePt t="128436" x="8540750" y="5876925"/>
          <p14:tracePt t="128467" x="8540750" y="5868988"/>
          <p14:tracePt t="128604" x="8548688" y="5868988"/>
          <p14:tracePt t="128613" x="8556625" y="5861050"/>
          <p14:tracePt t="128636" x="8564563" y="5853113"/>
          <p14:tracePt t="128653" x="8572500" y="5853113"/>
          <p14:tracePt t="128661" x="8580438" y="5845175"/>
          <p14:tracePt t="128965" x="8580438" y="5861050"/>
          <p14:tracePt t="128973" x="8580438" y="5876925"/>
          <p14:tracePt t="128979" x="8580438" y="5900738"/>
          <p14:tracePt t="128988" x="8580438" y="5940425"/>
          <p14:tracePt t="128996" x="8580438" y="5956300"/>
          <p14:tracePt t="129004" x="8580438" y="5980113"/>
          <p14:tracePt t="129012" x="8580438" y="6005513"/>
          <p14:tracePt t="129021" x="8580438" y="6037263"/>
          <p14:tracePt t="129029" x="8588375" y="6053138"/>
          <p14:tracePt t="129037" x="8588375" y="6069013"/>
          <p14:tracePt t="129044" x="8588375" y="6092825"/>
          <p14:tracePt t="129051" x="8588375" y="6108700"/>
          <p14:tracePt t="129060" x="8588375" y="6124575"/>
          <p14:tracePt t="129067" x="8588375" y="6140450"/>
          <p14:tracePt t="129076" x="8588375" y="6156325"/>
          <p14:tracePt t="129084" x="8588375" y="6172200"/>
          <p14:tracePt t="129093" x="8588375" y="6188075"/>
          <p14:tracePt t="129100" x="8588375" y="6203950"/>
          <p14:tracePt t="129108" x="8588375" y="6235700"/>
          <p14:tracePt t="129116" x="8588375" y="6259513"/>
          <p14:tracePt t="129124" x="8588375" y="6275388"/>
          <p14:tracePt t="129132" x="8588375" y="6291263"/>
          <p14:tracePt t="129141" x="8588375" y="6307138"/>
          <p14:tracePt t="129149" x="8588375" y="6330950"/>
          <p14:tracePt t="129157" x="8588375" y="6348413"/>
          <p14:tracePt t="129163" x="8588375" y="6364288"/>
          <p14:tracePt t="129172" x="8588375" y="6372225"/>
          <p14:tracePt t="129180" x="8588375" y="6380163"/>
          <p14:tracePt t="129188" x="8588375" y="6388100"/>
          <p14:tracePt t="129205" x="8588375" y="6396038"/>
          <p14:tracePt t="129220" x="8588375" y="6403975"/>
          <p14:tracePt t="129227" x="8588375" y="6411913"/>
          <p14:tracePt t="129244" x="8588375" y="6419850"/>
          <p14:tracePt t="129251" x="8588375" y="6427788"/>
          <p14:tracePt t="129260" x="8588375" y="6435725"/>
          <p14:tracePt t="129269" x="8588375" y="6443663"/>
          <p14:tracePt t="129284" x="8588375" y="6459538"/>
          <p14:tracePt t="129300" x="8588375" y="6467475"/>
          <p14:tracePt t="129308" x="8588375" y="6475413"/>
          <p14:tracePt t="129317" x="8596313" y="6483350"/>
          <p14:tracePt t="129325" x="8596313" y="6491288"/>
          <p14:tracePt t="129628" x="8604250" y="6499225"/>
          <p14:tracePt t="129653" x="8612188" y="6499225"/>
          <p14:tracePt t="129669" x="8628063" y="6499225"/>
          <p14:tracePt t="129676" x="8628063" y="6475413"/>
          <p14:tracePt t="129685" x="8643938" y="6443663"/>
          <p14:tracePt t="129692" x="8651875" y="6411913"/>
          <p14:tracePt t="129700" x="8659813" y="6380163"/>
          <p14:tracePt t="129708" x="8675688" y="6348413"/>
          <p14:tracePt t="129716" x="8691563" y="6323013"/>
          <p14:tracePt t="129725" x="8691563" y="6299200"/>
          <p14:tracePt t="129733" x="8715375" y="6251575"/>
          <p14:tracePt t="129741" x="8723313" y="6235700"/>
          <p14:tracePt t="129748" x="8731250" y="6211888"/>
          <p14:tracePt t="129756" x="8739188" y="6196013"/>
          <p14:tracePt t="129764" x="8739188" y="6188075"/>
          <p14:tracePt t="129772" x="8739188" y="6180138"/>
          <p14:tracePt t="129780" x="8739188" y="6172200"/>
          <p14:tracePt t="129789" x="8747125" y="6164263"/>
          <p14:tracePt t="129804" x="8747125" y="6156325"/>
          <p14:tracePt t="129812" x="8755063" y="6156325"/>
          <p14:tracePt t="129820" x="8755063" y="6148388"/>
          <p14:tracePt t="129860" x="8755063" y="6140450"/>
          <p14:tracePt t="129867" x="8763000" y="6132513"/>
          <p14:tracePt t="129877" x="8770938" y="6132513"/>
          <p14:tracePt t="129885" x="8770938" y="6124575"/>
          <p14:tracePt t="129893" x="8778875" y="6116638"/>
          <p14:tracePt t="129908" x="8786813" y="6108700"/>
          <p14:tracePt t="129916" x="8786813" y="6100763"/>
          <p14:tracePt t="129932" x="8794750" y="6084888"/>
          <p14:tracePt t="129940" x="8794750" y="6076950"/>
          <p14:tracePt t="129949" x="8810625" y="6069013"/>
          <p14:tracePt t="129965" x="8826500" y="6053138"/>
          <p14:tracePt t="129979" x="8834438" y="6045200"/>
          <p14:tracePt t="130005" x="8850313" y="6029325"/>
          <p14:tracePt t="130013" x="8858250" y="6029325"/>
          <p14:tracePt t="130045" x="8858250" y="6021388"/>
          <p14:tracePt t="130053" x="8866188" y="6013450"/>
          <p14:tracePt t="130107" x="8874125" y="6005513"/>
          <p14:tracePt t="130324" x="8866188" y="6005513"/>
          <p14:tracePt t="130332" x="8850313" y="6013450"/>
          <p14:tracePt t="130340" x="8826500" y="6029325"/>
          <p14:tracePt t="130348" x="8794750" y="6069013"/>
          <p14:tracePt t="130356" x="8786813" y="6092825"/>
          <p14:tracePt t="130363" x="8770938" y="6124575"/>
          <p14:tracePt t="130371" x="8755063" y="6156325"/>
          <p14:tracePt t="130379" x="8739188" y="6188075"/>
          <p14:tracePt t="130387" x="8731250" y="6219825"/>
          <p14:tracePt t="130397" x="8715375" y="6251575"/>
          <p14:tracePt t="130405" x="8707438" y="6267450"/>
          <p14:tracePt t="130413" x="8707438" y="6291263"/>
          <p14:tracePt t="130421" x="8699500" y="6315075"/>
          <p14:tracePt t="130427" x="8691563" y="6330950"/>
          <p14:tracePt t="130436" x="8675688" y="6364288"/>
          <p14:tracePt t="130444" x="8675688" y="6388100"/>
          <p14:tracePt t="130453" x="8675688" y="6411913"/>
          <p14:tracePt t="130461" x="8667750" y="6435725"/>
          <p14:tracePt t="130469" x="8667750" y="6451600"/>
          <p14:tracePt t="130477" x="8651875" y="6483350"/>
          <p14:tracePt t="130484" x="8651875" y="6499225"/>
          <p14:tracePt t="130492" x="8651875" y="6515100"/>
          <p14:tracePt t="130499" x="8643938" y="6538913"/>
          <p14:tracePt t="130516" x="8636000" y="6554788"/>
          <p14:tracePt t="130525" x="8628063" y="6570663"/>
          <p14:tracePt t="130540" x="8628063" y="6578600"/>
          <p14:tracePt t="130677" x="8604250" y="6546850"/>
          <p14:tracePt t="130685" x="8596313" y="6530975"/>
          <p14:tracePt t="130693" x="8556625" y="6499225"/>
          <p14:tracePt t="130701" x="8540750" y="6475413"/>
          <p14:tracePt t="130708" x="8523288" y="6459538"/>
          <p14:tracePt t="130716" x="8483600" y="6419850"/>
          <p14:tracePt t="130724" x="8459788" y="6403975"/>
          <p14:tracePt t="130733" x="8443913" y="6388100"/>
          <p14:tracePt t="130741" x="8435975" y="6372225"/>
          <p14:tracePt t="130749" x="8420100" y="6356350"/>
          <p14:tracePt t="130764" x="8412163" y="6330950"/>
          <p14:tracePt t="130781" x="8404225" y="6323013"/>
          <p14:tracePt t="130797" x="8396288" y="6323013"/>
          <p14:tracePt t="130852" x="8388350" y="6315075"/>
          <p14:tracePt t="131629" x="8396288" y="6307138"/>
          <p14:tracePt t="131637" x="8404225" y="6307138"/>
          <p14:tracePt t="131644" x="8412163" y="6299200"/>
          <p14:tracePt t="131652" x="8443913" y="6291263"/>
          <p14:tracePt t="131661" x="8467725" y="6291263"/>
          <p14:tracePt t="131669" x="8548688" y="6275388"/>
          <p14:tracePt t="131677" x="8612188" y="6267450"/>
          <p14:tracePt t="131685" x="8675688" y="6243638"/>
          <p14:tracePt t="131693" x="8755063" y="6219825"/>
          <p14:tracePt t="131701" x="8834438" y="6203950"/>
          <p14:tracePt t="131708" x="8931275" y="6196013"/>
          <p14:tracePt t="131716" x="8994775" y="6180138"/>
          <p14:tracePt t="131725" x="9082088" y="6156325"/>
          <p14:tracePt t="131733" x="9201150" y="6124575"/>
          <p14:tracePt t="131741" x="9297988" y="6100763"/>
          <p14:tracePt t="131749" x="9385300" y="6053138"/>
          <p14:tracePt t="131757" x="9472613" y="6029325"/>
          <p14:tracePt t="131765" x="9544050" y="5995988"/>
          <p14:tracePt t="131772" x="9625013" y="5956300"/>
          <p14:tracePt t="131780" x="9688513" y="5908675"/>
          <p14:tracePt t="131789" x="9759950" y="5861050"/>
          <p14:tracePt t="131796" x="9799638" y="5837238"/>
          <p14:tracePt t="131804" x="9823450" y="5813425"/>
          <p14:tracePt t="131812" x="9863138" y="5765800"/>
          <p14:tracePt t="131820" x="9894888" y="5734050"/>
          <p14:tracePt t="131829" x="9902825" y="5718175"/>
          <p14:tracePt t="131836" x="9910763" y="5702300"/>
          <p14:tracePt t="131845" x="9926638" y="5670550"/>
          <p14:tracePt t="131853" x="9926638" y="5653088"/>
          <p14:tracePt t="131861" x="9944100" y="5637213"/>
          <p14:tracePt t="131869" x="9952038" y="5629275"/>
          <p14:tracePt t="131877" x="9952038" y="5621338"/>
          <p14:tracePt t="131885" x="9952038" y="5613400"/>
          <p14:tracePt t="131892" x="9952038" y="5605463"/>
          <p14:tracePt t="131901" x="9952038" y="5597525"/>
          <p14:tracePt t="131909" x="9959975" y="5597525"/>
          <p14:tracePt t="131917" x="9959975" y="5581650"/>
          <p14:tracePt t="131933" x="9959975" y="5573713"/>
          <p14:tracePt t="131941" x="9967913" y="5573713"/>
          <p14:tracePt t="131949" x="9967913" y="5565775"/>
          <p14:tracePt t="131956" x="9967913" y="5557838"/>
          <p14:tracePt t="131965" x="9975850" y="5557838"/>
          <p14:tracePt t="131974" x="9991725" y="5541963"/>
          <p14:tracePt t="131986" x="9991725" y="5534025"/>
          <p14:tracePt t="131989" x="9991725" y="5518150"/>
          <p14:tracePt t="132005" x="9991725" y="5494338"/>
          <p14:tracePt t="132012" x="9999663" y="5486400"/>
          <p14:tracePt t="132020" x="9999663" y="5470525"/>
          <p14:tracePt t="132028" x="9999663" y="5454650"/>
          <p14:tracePt t="132036" x="9999663" y="5438775"/>
          <p14:tracePt t="132053" x="9999663" y="5422900"/>
          <p14:tracePt t="132061" x="10007600" y="5407025"/>
          <p14:tracePt t="132069" x="10007600" y="5399088"/>
          <p14:tracePt t="132076" x="10007600" y="5391150"/>
          <p14:tracePt t="132085" x="10007600" y="5375275"/>
          <p14:tracePt t="132093" x="10007600" y="5351463"/>
          <p14:tracePt t="132101" x="10023475" y="5335588"/>
          <p14:tracePt t="132109" x="10031413" y="5310188"/>
          <p14:tracePt t="132117" x="10063163" y="5270500"/>
          <p14:tracePt t="132124" x="10086975" y="5254625"/>
          <p14:tracePt t="132133" x="10110788" y="5214938"/>
          <p14:tracePt t="132140" x="10150475" y="5175250"/>
          <p14:tracePt t="132149" x="10198100" y="5135563"/>
          <p14:tracePt t="132156" x="10221913" y="5103813"/>
          <p14:tracePt t="132164" x="10261600" y="5080000"/>
          <p14:tracePt t="132173" x="10294938" y="5048250"/>
          <p14:tracePt t="132181" x="10318750" y="5032375"/>
          <p14:tracePt t="132189" x="10334625" y="5024438"/>
          <p14:tracePt t="132196" x="10358438" y="5008563"/>
          <p14:tracePt t="132205" x="10382250" y="5008563"/>
          <p14:tracePt t="132213" x="10398125" y="5000625"/>
          <p14:tracePt t="132221" x="10398125" y="4992688"/>
          <p14:tracePt t="132228" x="10421938" y="4984750"/>
          <p14:tracePt t="132236" x="10429875" y="4984750"/>
          <p14:tracePt t="132245" x="10445750" y="4976813"/>
          <p14:tracePt t="132253" x="10445750" y="4967288"/>
          <p14:tracePt t="132269" x="10461625" y="4951413"/>
          <p14:tracePt t="132277" x="10477500" y="4943475"/>
          <p14:tracePt t="132293" x="10493375" y="4927600"/>
          <p14:tracePt t="132308" x="10493375" y="4919663"/>
          <p14:tracePt t="132317" x="10501313" y="4911725"/>
          <p14:tracePt t="132324" x="10509250" y="4903788"/>
          <p14:tracePt t="132333" x="10509250" y="4887913"/>
          <p14:tracePt t="132341" x="10517188" y="4879975"/>
          <p14:tracePt t="132348" x="10525125" y="4864100"/>
          <p14:tracePt t="132356" x="10525125" y="4848225"/>
          <p14:tracePt t="132373" x="10525125" y="4832350"/>
          <p14:tracePt t="132468" x="10517188" y="4816475"/>
          <p14:tracePt t="132477" x="10509250" y="4816475"/>
          <p14:tracePt t="132484" x="10501313" y="4800600"/>
          <p14:tracePt t="132493" x="10485438" y="4800600"/>
          <p14:tracePt t="132501" x="10469563" y="4784725"/>
          <p14:tracePt t="132508" x="10461625" y="4776788"/>
          <p14:tracePt t="132517" x="10445750" y="4760913"/>
          <p14:tracePt t="132524" x="10429875" y="4745038"/>
          <p14:tracePt t="132533" x="10398125" y="4721225"/>
          <p14:tracePt t="132541" x="10390188" y="4713288"/>
          <p14:tracePt t="132549" x="10382250" y="4705350"/>
          <p14:tracePt t="132557" x="10358438" y="4689475"/>
          <p14:tracePt t="132565" x="10350500" y="4673600"/>
          <p14:tracePt t="132573" x="10334625" y="4657725"/>
          <p14:tracePt t="132581" x="10326688" y="4649788"/>
          <p14:tracePt t="132589" x="10302875" y="4624388"/>
          <p14:tracePt t="132597" x="10279063" y="4616450"/>
          <p14:tracePt t="132605" x="10269538" y="4608513"/>
          <p14:tracePt t="132613" x="10245725" y="4600575"/>
          <p14:tracePt t="132621" x="10237788" y="4592638"/>
          <p14:tracePt t="132637" x="10221913" y="4576763"/>
          <p14:tracePt t="132644" x="10213975" y="4568825"/>
          <p14:tracePt t="132653" x="10198100" y="4568825"/>
          <p14:tracePt t="132661" x="10190163" y="4560888"/>
          <p14:tracePt t="132668" x="10182225" y="4552950"/>
          <p14:tracePt t="132685" x="10174288" y="4552950"/>
          <p14:tracePt t="132693" x="10166350" y="4552950"/>
          <p14:tracePt t="132701" x="10158413" y="4545013"/>
          <p14:tracePt t="132909" x="10158413" y="4552950"/>
          <p14:tracePt t="132917" x="10166350" y="4576763"/>
          <p14:tracePt t="132925" x="10182225" y="4592638"/>
          <p14:tracePt t="132933" x="10206038" y="4608513"/>
          <p14:tracePt t="132940" x="10229850" y="4641850"/>
          <p14:tracePt t="132949" x="10237788" y="4657725"/>
          <p14:tracePt t="132957" x="10253663" y="4681538"/>
          <p14:tracePt t="132965" x="10269538" y="4697413"/>
          <p14:tracePt t="132973" x="10279063" y="4705350"/>
          <p14:tracePt t="132981" x="10287000" y="4713288"/>
          <p14:tracePt t="132989" x="10294938" y="4721225"/>
          <p14:tracePt t="132996" x="10294938" y="4729163"/>
          <p14:tracePt t="133005" x="10302875" y="4729163"/>
          <p14:tracePt t="133165" x="10302875" y="4737100"/>
          <p14:tracePt t="133189" x="10302875" y="4752975"/>
          <p14:tracePt t="133197" x="10302875" y="4768850"/>
          <p14:tracePt t="133204" x="10294938" y="4792663"/>
          <p14:tracePt t="133213" x="10294938" y="4800600"/>
          <p14:tracePt t="133220" x="10279063" y="4816475"/>
          <p14:tracePt t="133228" x="10261600" y="4840288"/>
          <p14:tracePt t="133236" x="10253663" y="4848225"/>
          <p14:tracePt t="133245" x="10229850" y="4879975"/>
          <p14:tracePt t="133252" x="10221913" y="4911725"/>
          <p14:tracePt t="133261" x="10198100" y="4927600"/>
          <p14:tracePt t="133269" x="10190163" y="4943475"/>
          <p14:tracePt t="133277" x="10158413" y="4984750"/>
          <p14:tracePt t="133285" x="10142538" y="5000625"/>
          <p14:tracePt t="133293" x="10126663" y="5024438"/>
          <p14:tracePt t="133301" x="10118725" y="5032375"/>
          <p14:tracePt t="133309" x="10110788" y="5040313"/>
          <p14:tracePt t="133317" x="10086975" y="5056188"/>
          <p14:tracePt t="133325" x="10086975" y="5064125"/>
          <p14:tracePt t="133333" x="10063163" y="5087938"/>
          <p14:tracePt t="133341" x="10063163" y="5095875"/>
          <p14:tracePt t="133349" x="10055225" y="5103813"/>
          <p14:tracePt t="133357" x="10047288" y="5103813"/>
          <p14:tracePt t="133365" x="10031413" y="5119688"/>
          <p14:tracePt t="133389" x="10031413" y="5127625"/>
          <p14:tracePt t="133565" x="10031413" y="5151438"/>
          <p14:tracePt t="133572" x="10031413" y="5199063"/>
          <p14:tracePt t="133580" x="10055225" y="5246688"/>
          <p14:tracePt t="133589" x="10071100" y="5310188"/>
          <p14:tracePt t="133597" x="10079038" y="5367338"/>
          <p14:tracePt t="133605" x="10094913" y="5438775"/>
          <p14:tracePt t="133613" x="10118725" y="5510213"/>
          <p14:tracePt t="133621" x="10126663" y="5597525"/>
          <p14:tracePt t="133629" x="10150475" y="5653088"/>
          <p14:tracePt t="133637" x="10166350" y="5741988"/>
          <p14:tracePt t="133645" x="10174288" y="5789613"/>
          <p14:tracePt t="133653" x="10198100" y="5845175"/>
          <p14:tracePt t="133661" x="10206038" y="5876925"/>
          <p14:tracePt t="133669" x="10206038" y="5900738"/>
          <p14:tracePt t="133677" x="10221913" y="5932488"/>
          <p14:tracePt t="133685" x="10229850" y="5948363"/>
          <p14:tracePt t="133692" x="10229850" y="5980113"/>
          <p14:tracePt t="133701" x="10229850" y="6013450"/>
          <p14:tracePt t="133709" x="10253663" y="6045200"/>
          <p14:tracePt t="133717" x="10261600" y="6069013"/>
          <p14:tracePt t="133724" x="10269538" y="6116638"/>
          <p14:tracePt t="133733" x="10279063" y="6132513"/>
          <p14:tracePt t="133741" x="10279063" y="6180138"/>
          <p14:tracePt t="133749" x="10287000" y="6219825"/>
          <p14:tracePt t="133756" x="10302875" y="6259513"/>
          <p14:tracePt t="133764" x="10302875" y="6283325"/>
          <p14:tracePt t="133773" x="10302875" y="6330950"/>
          <p14:tracePt t="133781" x="10302875" y="6356350"/>
          <p14:tracePt t="133788" x="10326688" y="6380163"/>
          <p14:tracePt t="133797" x="10326688" y="6396038"/>
          <p14:tracePt t="133804" x="10326688" y="6411913"/>
          <p14:tracePt t="133812" x="10326688" y="6435725"/>
          <p14:tracePt t="133820" x="10326688" y="6451600"/>
          <p14:tracePt t="133828" x="10326688" y="6467475"/>
          <p14:tracePt t="133837" x="10326688" y="6483350"/>
          <p14:tracePt t="133845" x="10334625" y="6499225"/>
          <p14:tracePt t="133853" x="10334625" y="6530975"/>
          <p14:tracePt t="133861" x="10334625" y="6562725"/>
          <p14:tracePt t="133869" x="10334625" y="6578600"/>
          <p14:tracePt t="133877" x="10342563" y="6634163"/>
          <p14:tracePt t="133885" x="10350500" y="6681788"/>
          <p14:tracePt t="133892" x="10358438" y="6738938"/>
          <p14:tracePt t="133901" x="10366375" y="6786563"/>
          <p14:tracePt t="133909" x="10382250" y="6842125"/>
          <p14:tracePt t="134294" x="10429875" y="6850063"/>
          <p14:tracePt t="134301" x="10429875" y="6826250"/>
          <p14:tracePt t="134308" x="10429875" y="6810375"/>
          <p14:tracePt t="134317" x="10429875" y="6794500"/>
          <p14:tracePt t="134325" x="10429875" y="6778625"/>
          <p14:tracePt t="134333" x="10429875" y="6754813"/>
          <p14:tracePt t="134341" x="10429875" y="6731000"/>
          <p14:tracePt t="134349" x="10429875" y="6723063"/>
          <p14:tracePt t="134357" x="10429875" y="6707188"/>
          <p14:tracePt t="134365" x="10429875" y="6699250"/>
          <p14:tracePt t="134373" x="10429875" y="6691313"/>
          <p14:tracePt t="134381" x="10429875" y="6681788"/>
          <p14:tracePt t="134565" x="10421938" y="6681788"/>
          <p14:tracePt t="134685" x="10421938" y="6673850"/>
          <p14:tracePt t="134701" x="10429875" y="6673850"/>
          <p14:tracePt t="134717" x="10437813" y="6673850"/>
          <p14:tracePt t="134733" x="10445750" y="6673850"/>
          <p14:tracePt t="134749" x="10453688" y="6673850"/>
          <p14:tracePt t="134837" x="10461625" y="6673850"/>
          <p14:tracePt t="134853" x="10469563" y="6673850"/>
          <p14:tracePt t="134861" x="10477500" y="6673850"/>
          <p14:tracePt t="134869" x="10485438" y="6673850"/>
          <p14:tracePt t="134877" x="10493375" y="6673850"/>
          <p14:tracePt t="134885" x="10509250" y="6673850"/>
          <p14:tracePt t="134893" x="10525125" y="6673850"/>
          <p14:tracePt t="134901" x="10533063" y="6673850"/>
          <p14:tracePt t="134917" x="10541000" y="6673850"/>
          <p14:tracePt t="134941" x="10548938" y="6673850"/>
          <p14:tracePt t="134949" x="10556875" y="6665913"/>
          <p14:tracePt t="134964" x="10572750" y="6665913"/>
          <p14:tracePt t="134973" x="10580688" y="6665913"/>
          <p14:tracePt t="135309" x="10572750" y="6665913"/>
          <p14:tracePt t="135333" x="10564813" y="6665913"/>
          <p14:tracePt t="135349" x="10556875" y="6665913"/>
          <p14:tracePt t="135357" x="10548938" y="6665913"/>
          <p14:tracePt t="135373" x="10541000" y="6665913"/>
          <p14:tracePt t="135381" x="10533063" y="6665913"/>
          <p14:tracePt t="135389" x="10525125" y="6665913"/>
          <p14:tracePt t="135406" x="10517188" y="6665913"/>
          <p14:tracePt t="135421" x="10509250" y="6665913"/>
          <p14:tracePt t="135461" x="10493375" y="6665913"/>
          <p14:tracePt t="135477" x="10485438" y="6665913"/>
          <p14:tracePt t="135501" x="10477500" y="6665913"/>
          <p14:tracePt t="135509" x="10469563" y="6665913"/>
          <p14:tracePt t="135516" x="10445750" y="6665913"/>
          <p14:tracePt t="135524" x="10429875" y="6665913"/>
          <p14:tracePt t="135532" x="10421938" y="6665913"/>
          <p14:tracePt t="135540" x="10382250" y="6650038"/>
          <p14:tracePt t="135549" x="10366375" y="6642100"/>
          <p14:tracePt t="135557" x="10334625" y="6642100"/>
          <p14:tracePt t="135564" x="10318750" y="6634163"/>
          <p14:tracePt t="135573" x="10310813" y="6626225"/>
          <p14:tracePt t="135581" x="10294938" y="6626225"/>
          <p14:tracePt t="135589" x="10279063" y="6626225"/>
          <p14:tracePt t="135606" x="10269538" y="6626225"/>
          <p14:tracePt t="135613" x="10261600" y="6626225"/>
          <p14:tracePt t="135669" x="10245725" y="6626225"/>
          <p14:tracePt t="135677" x="10237788" y="6626225"/>
          <p14:tracePt t="135685" x="10229850" y="6626225"/>
          <p14:tracePt t="135693" x="10213975" y="6618288"/>
          <p14:tracePt t="135701" x="10190163" y="6610350"/>
          <p14:tracePt t="135710" x="10174288" y="6610350"/>
          <p14:tracePt t="135717" x="10158413" y="6594475"/>
          <p14:tracePt t="135725" x="10134600" y="6586538"/>
          <p14:tracePt t="135733" x="10118725" y="6586538"/>
          <p14:tracePt t="135741" x="10110788" y="6578600"/>
          <p14:tracePt t="135749" x="10094913" y="6570663"/>
          <p14:tracePt t="135756" x="10086975" y="6570663"/>
          <p14:tracePt t="135766" x="10079038" y="6570663"/>
          <p14:tracePt t="135789" x="10063163" y="6562725"/>
          <p14:tracePt t="135812" x="10055225" y="6554788"/>
          <p14:tracePt t="135845" x="10047288" y="6554788"/>
          <p14:tracePt t="135853" x="10039350" y="6554788"/>
          <p14:tracePt t="136021" x="10055225" y="6554788"/>
          <p14:tracePt t="136038" x="10063163" y="6554788"/>
          <p14:tracePt t="136046" x="10094913" y="6546850"/>
          <p14:tracePt t="136061" x="10102850" y="6546850"/>
          <p14:tracePt t="136069" x="10118725" y="6538913"/>
          <p14:tracePt t="136084" x="10134600" y="6538913"/>
          <p14:tracePt t="136093" x="10142538" y="6538913"/>
          <p14:tracePt t="136102" x="10150475" y="6538913"/>
          <p14:tracePt t="136109" x="10166350" y="6538913"/>
          <p14:tracePt t="136117" x="10190163" y="6538913"/>
          <p14:tracePt t="136125" x="10213975" y="6538913"/>
          <p14:tracePt t="136133" x="10237788" y="6538913"/>
          <p14:tracePt t="136140" x="10269538" y="6538913"/>
          <p14:tracePt t="136149" x="10302875" y="6538913"/>
          <p14:tracePt t="136157" x="10318750" y="6538913"/>
          <p14:tracePt t="136166" x="10350500" y="6546850"/>
          <p14:tracePt t="136173" x="10366375" y="6546850"/>
          <p14:tracePt t="136181" x="10406063" y="6554788"/>
          <p14:tracePt t="136197" x="10414000" y="6554788"/>
          <p14:tracePt t="136205" x="10429875" y="6562725"/>
          <p14:tracePt t="136213" x="10437813" y="6562725"/>
          <p14:tracePt t="136222" x="10453688" y="6562725"/>
          <p14:tracePt t="136229" x="10469563" y="6562725"/>
          <p14:tracePt t="136237" x="10477500" y="6562725"/>
          <p14:tracePt t="136245" x="10485438" y="6562725"/>
          <p14:tracePt t="136252" x="10493375" y="6562725"/>
          <p14:tracePt t="136269" x="10501313" y="6562725"/>
          <p14:tracePt t="136278" x="10509250" y="6562725"/>
          <p14:tracePt t="136293" x="10517188" y="6562725"/>
          <p14:tracePt t="136493" x="10517188" y="6570663"/>
          <p14:tracePt t="136502" x="10501313" y="6570663"/>
          <p14:tracePt t="136517" x="10493375" y="6578600"/>
          <p14:tracePt t="136557" x="10485438" y="6578600"/>
          <p14:tracePt t="136596" x="10477500" y="6578600"/>
          <p14:tracePt t="136613" x="10469563" y="6578600"/>
          <p14:tracePt t="136637" x="10461625" y="6578600"/>
          <p14:tracePt t="136645" x="10445750" y="6578600"/>
          <p14:tracePt t="136670" x="10437813" y="6578600"/>
          <p14:tracePt t="136685" x="10429875" y="6578600"/>
          <p14:tracePt t="136693" x="10429875" y="6586538"/>
          <p14:tracePt t="136701" x="10421938" y="6586538"/>
          <p14:tracePt t="136709" x="10414000" y="6586538"/>
          <p14:tracePt t="136717" x="10406063" y="6586538"/>
          <p14:tracePt t="136726" x="10398125" y="6586538"/>
          <p14:tracePt t="136734" x="10382250" y="6594475"/>
          <p14:tracePt t="136756" x="10374313" y="6594475"/>
          <p14:tracePt t="136765" x="10366375" y="6594475"/>
          <p14:tracePt t="136782" x="10358438" y="6594475"/>
          <p14:tracePt t="136797" x="10342563" y="6594475"/>
          <p14:tracePt t="136805" x="10318750" y="6594475"/>
          <p14:tracePt t="136813" x="10310813" y="6594475"/>
          <p14:tracePt t="136830" x="10294938" y="6594475"/>
          <p14:tracePt t="136838" x="10279063" y="6594475"/>
          <p14:tracePt t="136853" x="10261600" y="6594475"/>
          <p14:tracePt t="136869" x="10253663" y="6594475"/>
          <p14:tracePt t="136901" x="10245725" y="6594475"/>
          <p14:tracePt t="136908" x="10229850" y="6594475"/>
          <p14:tracePt t="136925" x="10213975" y="6594475"/>
          <p14:tracePt t="136934" x="10206038" y="6594475"/>
          <p14:tracePt t="136942" x="10190163" y="6594475"/>
          <p14:tracePt t="136949" x="10174288" y="6594475"/>
          <p14:tracePt t="136957" x="10158413" y="6586538"/>
          <p14:tracePt t="136973" x="10150475" y="6586538"/>
          <p14:tracePt t="136982" x="10142538" y="6586538"/>
          <p14:tracePt t="136990" x="10134600" y="6586538"/>
          <p14:tracePt t="136997" x="10118725" y="6578600"/>
          <p14:tracePt t="137013" x="10094913" y="6578600"/>
          <p14:tracePt t="137021" x="10086975" y="6578600"/>
          <p14:tracePt t="137029" x="10079038" y="6578600"/>
          <p14:tracePt t="137046" x="10071100" y="6578600"/>
          <p14:tracePt t="137054" x="10063163" y="6578600"/>
          <p14:tracePt t="137061" x="10055225" y="6570663"/>
          <p14:tracePt t="137077" x="10039350" y="6570663"/>
          <p14:tracePt t="137094" x="10023475" y="6570663"/>
          <p14:tracePt t="137109" x="10015538" y="6570663"/>
          <p14:tracePt t="137117" x="10007600" y="6570663"/>
          <p14:tracePt t="137133" x="9999663" y="6570663"/>
          <p14:tracePt t="137325" x="10015538" y="6562725"/>
          <p14:tracePt t="137342" x="10023475" y="6562725"/>
          <p14:tracePt t="137349" x="10031413" y="6562725"/>
          <p14:tracePt t="137365" x="10063163" y="6562725"/>
          <p14:tracePt t="137373" x="10071100" y="6562725"/>
          <p14:tracePt t="137382" x="10094913" y="6562725"/>
          <p14:tracePt t="137390" x="10110788" y="6562725"/>
          <p14:tracePt t="137398" x="10126663" y="6562725"/>
          <p14:tracePt t="137405" x="10150475" y="6562725"/>
          <p14:tracePt t="137412" x="10158413" y="6562725"/>
          <p14:tracePt t="137421" x="10174288" y="6562725"/>
          <p14:tracePt t="137429" x="10198100" y="6562725"/>
          <p14:tracePt t="137437" x="10206038" y="6562725"/>
          <p14:tracePt t="137446" x="10221913" y="6562725"/>
          <p14:tracePt t="137453" x="10253663" y="6562725"/>
          <p14:tracePt t="137462" x="10261600" y="6578600"/>
          <p14:tracePt t="137469" x="10269538" y="6578600"/>
          <p14:tracePt t="137477" x="10287000" y="6578600"/>
          <p14:tracePt t="137485" x="10302875" y="6586538"/>
          <p14:tracePt t="137493" x="10310813" y="6586538"/>
          <p14:tracePt t="137502" x="10326688" y="6594475"/>
          <p14:tracePt t="137525" x="10334625" y="6594475"/>
          <p14:tracePt t="137533" x="10342563" y="6594475"/>
          <p14:tracePt t="137574" x="10350500" y="6594475"/>
          <p14:tracePt t="137716" x="10358438" y="6594475"/>
          <p14:tracePt t="137757" x="10366375" y="6594475"/>
          <p14:tracePt t="137765" x="10374313" y="6594475"/>
          <p14:tracePt t="137782" x="10390188" y="6594475"/>
          <p14:tracePt t="137791" x="10398125" y="6594475"/>
          <p14:tracePt t="137805" x="10398125" y="6602413"/>
          <p14:tracePt t="137813" x="10406063" y="6602413"/>
          <p14:tracePt t="137822" x="10406063" y="6610350"/>
          <p14:tracePt t="137830" x="10414000" y="6610350"/>
          <p14:tracePt t="137846" x="10421938" y="6610350"/>
          <p14:tracePt t="137861" x="10437813" y="6618288"/>
          <p14:tracePt t="138044" x="10421938" y="6626225"/>
          <p14:tracePt t="138062" x="10414000" y="6626225"/>
          <p14:tracePt t="138069" x="10398125" y="6626225"/>
          <p14:tracePt t="138077" x="10382250" y="6634163"/>
          <p14:tracePt t="138093" x="10366375" y="6634163"/>
          <p14:tracePt t="138100" x="10358438" y="6634163"/>
          <p14:tracePt t="138108" x="10350500" y="6634163"/>
          <p14:tracePt t="138118" x="10342563" y="6634163"/>
          <p14:tracePt t="138126" x="10334625" y="6634163"/>
          <p14:tracePt t="138133" x="10318750" y="6634163"/>
          <p14:tracePt t="138149" x="10302875" y="6634163"/>
          <p14:tracePt t="138165" x="10294938" y="6642100"/>
          <p14:tracePt t="138173" x="10287000" y="6642100"/>
          <p14:tracePt t="138182" x="10269538" y="6642100"/>
          <p14:tracePt t="138190" x="10245725" y="6642100"/>
          <p14:tracePt t="138197" x="10229850" y="6642100"/>
          <p14:tracePt t="138206" x="10213975" y="6642100"/>
          <p14:tracePt t="138213" x="10182225" y="6642100"/>
          <p14:tracePt t="138220" x="10150475" y="6634163"/>
          <p14:tracePt t="138229" x="10126663" y="6618288"/>
          <p14:tracePt t="138237" x="10110788" y="6610350"/>
          <p14:tracePt t="138246" x="10102850" y="6610350"/>
          <p14:tracePt t="138253" x="10086975" y="6610350"/>
          <p14:tracePt t="138261" x="10063163" y="6602413"/>
          <p14:tracePt t="138269" x="10055225" y="6594475"/>
          <p14:tracePt t="138276" x="10039350" y="6594475"/>
          <p14:tracePt t="138293" x="10031413" y="6594475"/>
          <p14:tracePt t="138310" x="10023475" y="6594475"/>
          <p14:tracePt t="138318" x="10015538" y="6594475"/>
          <p14:tracePt t="138333" x="10007600" y="6594475"/>
          <p14:tracePt t="138358" x="9999663" y="6594475"/>
          <p14:tracePt t="138454" x="9991725" y="6594475"/>
          <p14:tracePt t="138510" x="9999663" y="6594475"/>
          <p14:tracePt t="138526" x="10007600" y="6594475"/>
          <p14:tracePt t="138533" x="10015538" y="6594475"/>
          <p14:tracePt t="138541" x="10023475" y="6594475"/>
          <p14:tracePt t="138549" x="10031413" y="6594475"/>
          <p14:tracePt t="138558" x="10039350" y="6594475"/>
          <p14:tracePt t="138566" x="10047288" y="6594475"/>
          <p14:tracePt t="138582" x="10055225" y="6594475"/>
          <p14:tracePt t="138589" x="10063163" y="6594475"/>
          <p14:tracePt t="138596" x="10079038" y="6594475"/>
          <p14:tracePt t="138605" x="10086975" y="6594475"/>
          <p14:tracePt t="138622" x="10102850" y="6594475"/>
          <p14:tracePt t="138630" x="10110788" y="6594475"/>
          <p14:tracePt t="138638" x="10134600" y="6594475"/>
          <p14:tracePt t="138646" x="10150475" y="6594475"/>
          <p14:tracePt t="138653" x="10174288" y="6594475"/>
          <p14:tracePt t="138661" x="10182225" y="6610350"/>
          <p14:tracePt t="138669" x="10198100" y="6626225"/>
          <p14:tracePt t="138678" x="10229850" y="6634163"/>
          <p14:tracePt t="138686" x="10245725" y="6634163"/>
          <p14:tracePt t="138694" x="10261600" y="6642100"/>
          <p14:tracePt t="138702" x="10279063" y="6642100"/>
          <p14:tracePt t="138709" x="10294938" y="6650038"/>
          <p14:tracePt t="138717" x="10310813" y="6657975"/>
          <p14:tracePt t="138725" x="10334625" y="6657975"/>
          <p14:tracePt t="138734" x="10350500" y="6657975"/>
          <p14:tracePt t="138742" x="10358438" y="6657975"/>
          <p14:tracePt t="138750" x="10366375" y="6657975"/>
          <p14:tracePt t="138766" x="10374313" y="6657975"/>
          <p14:tracePt t="138822" x="10382250" y="6657975"/>
          <p14:tracePt t="138837" x="10390188" y="6657975"/>
          <p14:tracePt t="138870" x="10398125" y="6657975"/>
          <p14:tracePt t="139029" x="10382250" y="6657975"/>
          <p14:tracePt t="139054" x="10366375" y="6665913"/>
          <p14:tracePt t="139070" x="10358438" y="6665913"/>
          <p14:tracePt t="139078" x="10350500" y="6665913"/>
          <p14:tracePt t="139085" x="10334625" y="6665913"/>
          <p14:tracePt t="139102" x="10326688" y="6673850"/>
          <p14:tracePt t="139110" x="10310813" y="6673850"/>
          <p14:tracePt t="139125" x="10294938" y="6673850"/>
          <p14:tracePt t="139141" x="10287000" y="6673850"/>
          <p14:tracePt t="139158" x="10269538" y="6673850"/>
          <p14:tracePt t="139166" x="10253663" y="6673850"/>
          <p14:tracePt t="139173" x="10237788" y="6673850"/>
          <p14:tracePt t="139182" x="10213975" y="6657975"/>
          <p14:tracePt t="139190" x="10190163" y="6650038"/>
          <p14:tracePt t="139198" x="10182225" y="6650038"/>
          <p14:tracePt t="139205" x="10166350" y="6642100"/>
          <p14:tracePt t="139213" x="10142538" y="6634163"/>
          <p14:tracePt t="139222" x="10134600" y="6634163"/>
          <p14:tracePt t="139230" x="10118725" y="6618288"/>
          <p14:tracePt t="139245" x="10110788" y="6618288"/>
          <p14:tracePt t="141174" x="10094913" y="6618288"/>
          <p14:tracePt t="141302" x="10079038" y="6618288"/>
          <p14:tracePt t="141310" x="10063163" y="6610350"/>
          <p14:tracePt t="141318" x="10023475" y="6594475"/>
          <p14:tracePt t="141326" x="10015538" y="6594475"/>
          <p14:tracePt t="141334" x="9991725" y="6578600"/>
          <p14:tracePt t="141342" x="9975850" y="6578600"/>
          <p14:tracePt t="141350" x="9952038" y="6562725"/>
          <p14:tracePt t="141358" x="9926638" y="6554788"/>
          <p14:tracePt t="141366" x="9918700" y="6554788"/>
          <p14:tracePt t="141373" x="9910763" y="6554788"/>
          <p14:tracePt t="141382" x="9902825" y="6546850"/>
          <p14:tracePt t="145199" x="0" y="0"/>
        </p14:tracePtLst>
        <p14:tracePtLst>
          <p14:tracePt t="153562" x="8013700" y="5080000"/>
          <p14:tracePt t="153752" x="8029575" y="5080000"/>
          <p14:tracePt t="153760" x="8037513" y="5072063"/>
          <p14:tracePt t="153776" x="8045450" y="5072063"/>
          <p14:tracePt t="153784" x="8061325" y="5072063"/>
          <p14:tracePt t="153792" x="8077200" y="5072063"/>
          <p14:tracePt t="153800" x="8093075" y="5072063"/>
          <p14:tracePt t="153807" x="8108950" y="5072063"/>
          <p14:tracePt t="153823" x="8116888" y="5064125"/>
          <p14:tracePt t="153832" x="8124825" y="5064125"/>
          <p14:tracePt t="153855" x="8140700" y="5064125"/>
          <p14:tracePt t="153871" x="8156575" y="5056188"/>
          <p14:tracePt t="153912" x="8172450" y="5056188"/>
          <p14:tracePt t="153928" x="8180388" y="5048250"/>
          <p14:tracePt t="153936" x="8213725" y="5040313"/>
          <p14:tracePt t="153943" x="8229600" y="5024438"/>
          <p14:tracePt t="153951" x="8269288" y="5000625"/>
          <p14:tracePt t="153959" x="8293100" y="4984750"/>
          <p14:tracePt t="153967" x="8308975" y="4976813"/>
          <p14:tracePt t="153976" x="8340725" y="4943475"/>
          <p14:tracePt t="153985" x="8404225" y="4903788"/>
          <p14:tracePt t="153992" x="8428038" y="4879975"/>
          <p14:tracePt t="154000" x="8467725" y="4840288"/>
          <p14:tracePt t="154009" x="8515350" y="4800600"/>
          <p14:tracePt t="154015" x="8564563" y="4745038"/>
          <p14:tracePt t="154023" x="8596313" y="4689475"/>
          <p14:tracePt t="154032" x="8612188" y="4665663"/>
          <p14:tracePt t="154040" x="8628063" y="4624388"/>
          <p14:tracePt t="154048" x="8651875" y="4576763"/>
          <p14:tracePt t="154056" x="8651875" y="4568825"/>
          <p14:tracePt t="154064" x="8675688" y="4529138"/>
          <p14:tracePt t="154071" x="8683625" y="4505325"/>
          <p14:tracePt t="154079" x="8683625" y="4457700"/>
          <p14:tracePt t="154087" x="8683625" y="4425950"/>
          <p14:tracePt t="154096" x="8691563" y="4402138"/>
          <p14:tracePt t="154104" x="8699500" y="4346575"/>
          <p14:tracePt t="154112" x="8699500" y="4330700"/>
          <p14:tracePt t="154120" x="8699500" y="4314825"/>
          <p14:tracePt t="154127" x="8699500" y="4281488"/>
          <p14:tracePt t="154135" x="8699500" y="4257675"/>
          <p14:tracePt t="154143" x="8699500" y="4225925"/>
          <p14:tracePt t="154152" x="8699500" y="4194175"/>
          <p14:tracePt t="154160" x="8699500" y="4170363"/>
          <p14:tracePt t="154168" x="8699500" y="4154488"/>
          <p14:tracePt t="154176" x="8699500" y="4138613"/>
          <p14:tracePt t="154184" x="8699500" y="4122738"/>
          <p14:tracePt t="154191" x="8699500" y="4114800"/>
          <p14:tracePt t="154199" x="8699500" y="4098925"/>
          <p14:tracePt t="154206" x="8699500" y="4083050"/>
          <p14:tracePt t="154217" x="8699500" y="4067175"/>
          <p14:tracePt t="154224" x="8699500" y="4059238"/>
          <p14:tracePt t="154232" x="8699500" y="4027488"/>
          <p14:tracePt t="154240" x="8707438" y="4011613"/>
          <p14:tracePt t="154248" x="8707438" y="3987800"/>
          <p14:tracePt t="154255" x="8707438" y="3971925"/>
          <p14:tracePt t="154263" x="8707438" y="3956050"/>
          <p14:tracePt t="154270" x="8707438" y="3930650"/>
          <p14:tracePt t="154279" x="8707438" y="3922713"/>
          <p14:tracePt t="154287" x="8707438" y="3914775"/>
          <p14:tracePt t="154295" x="8707438" y="3906838"/>
          <p14:tracePt t="154432" x="8707438" y="3890963"/>
          <p14:tracePt t="154440" x="8707438" y="3867150"/>
          <p14:tracePt t="154447" x="8707438" y="3843338"/>
          <p14:tracePt t="154455" x="8699500" y="3827463"/>
          <p14:tracePt t="154463" x="8699500" y="3811588"/>
          <p14:tracePt t="154472" x="8675688" y="3771900"/>
          <p14:tracePt t="154480" x="8667750" y="3756025"/>
          <p14:tracePt t="154488" x="8667750" y="3740150"/>
          <p14:tracePt t="154496" x="8651875" y="3716338"/>
          <p14:tracePt t="154504" x="8643938" y="3708400"/>
          <p14:tracePt t="154511" x="8628063" y="3692525"/>
          <p14:tracePt t="154583" x="8620125" y="3692525"/>
          <p14:tracePt t="154591" x="8612188" y="3692525"/>
          <p14:tracePt t="154600" x="8604250" y="3692525"/>
          <p14:tracePt t="154608" x="8596313" y="3692525"/>
          <p14:tracePt t="154616" x="8572500" y="3692525"/>
          <p14:tracePt t="154624" x="8556625" y="3692525"/>
          <p14:tracePt t="154631" x="8531225" y="3692525"/>
          <p14:tracePt t="154639" x="8507413" y="3692525"/>
          <p14:tracePt t="154646" x="8491538" y="3692525"/>
          <p14:tracePt t="154655" x="8467725" y="3692525"/>
          <p14:tracePt t="154663" x="8451850" y="3692525"/>
          <p14:tracePt t="154671" x="8443913" y="3692525"/>
          <p14:tracePt t="154679" x="8428038" y="3692525"/>
          <p14:tracePt t="154688" x="8420100" y="3692525"/>
          <p14:tracePt t="154695" x="8404225" y="3692525"/>
          <p14:tracePt t="154703" x="8364538" y="3692525"/>
          <p14:tracePt t="154720" x="8348663" y="3700463"/>
          <p14:tracePt t="154728" x="8340725" y="3700463"/>
          <p14:tracePt t="154735" x="8308975" y="3708400"/>
          <p14:tracePt t="154743" x="8285163" y="3724275"/>
          <p14:tracePt t="154752" x="8269288" y="3740150"/>
          <p14:tracePt t="154759" x="8253413" y="3756025"/>
          <p14:tracePt t="154767" x="8229600" y="3771900"/>
          <p14:tracePt t="154775" x="8180388" y="3795713"/>
          <p14:tracePt t="154784" x="8164513" y="3811588"/>
          <p14:tracePt t="154792" x="8148638" y="3819525"/>
          <p14:tracePt t="154800" x="8124825" y="3835400"/>
          <p14:tracePt t="154808" x="8108950" y="3851275"/>
          <p14:tracePt t="154815" x="8093075" y="3867150"/>
          <p14:tracePt t="154823" x="8077200" y="3875088"/>
          <p14:tracePt t="154832" x="8069263" y="3890963"/>
          <p14:tracePt t="154840" x="8061325" y="3906838"/>
          <p14:tracePt t="154848" x="8053388" y="3914775"/>
          <p14:tracePt t="154856" x="8029575" y="3930650"/>
          <p14:tracePt t="154864" x="8021638" y="3956050"/>
          <p14:tracePt t="154871" x="8005763" y="3971925"/>
          <p14:tracePt t="154879" x="8005763" y="3987800"/>
          <p14:tracePt t="154887" x="7981950" y="4011613"/>
          <p14:tracePt t="154896" x="7974013" y="4035425"/>
          <p14:tracePt t="154904" x="7958138" y="4075113"/>
          <p14:tracePt t="154912" x="7942263" y="4106863"/>
          <p14:tracePt t="154920" x="7934325" y="4146550"/>
          <p14:tracePt t="154928" x="7910513" y="4178300"/>
          <p14:tracePt t="154935" x="7910513" y="4202113"/>
          <p14:tracePt t="154943" x="7894638" y="4225925"/>
          <p14:tracePt t="154952" x="7894638" y="4233863"/>
          <p14:tracePt t="154960" x="7886700" y="4257675"/>
          <p14:tracePt t="154968" x="7886700" y="4281488"/>
          <p14:tracePt t="154976" x="7886700" y="4298950"/>
          <p14:tracePt t="154984" x="7886700" y="4322763"/>
          <p14:tracePt t="154992" x="7886700" y="4338638"/>
          <p14:tracePt t="154999" x="7886700" y="4362450"/>
          <p14:tracePt t="155006" x="7886700" y="4394200"/>
          <p14:tracePt t="155016" x="7886700" y="4410075"/>
          <p14:tracePt t="155024" x="7886700" y="4425950"/>
          <p14:tracePt t="155032" x="7886700" y="4449763"/>
          <p14:tracePt t="155040" x="7886700" y="4473575"/>
          <p14:tracePt t="155048" x="7886700" y="4505325"/>
          <p14:tracePt t="155056" x="7886700" y="4537075"/>
          <p14:tracePt t="155063" x="7886700" y="4560888"/>
          <p14:tracePt t="155072" x="7886700" y="4592638"/>
          <p14:tracePt t="155079" x="7886700" y="4608513"/>
          <p14:tracePt t="155088" x="7886700" y="4624388"/>
          <p14:tracePt t="155096" x="7902575" y="4649788"/>
          <p14:tracePt t="155104" x="7902575" y="4657725"/>
          <p14:tracePt t="155111" x="7918450" y="4681538"/>
          <p14:tracePt t="155119" x="7918450" y="4697413"/>
          <p14:tracePt t="155127" x="7926388" y="4721225"/>
          <p14:tracePt t="155136" x="7934325" y="4737100"/>
          <p14:tracePt t="155143" x="7942263" y="4752975"/>
          <p14:tracePt t="155152" x="7950200" y="4760913"/>
          <p14:tracePt t="155160" x="7966075" y="4800600"/>
          <p14:tracePt t="155168" x="7974013" y="4800600"/>
          <p14:tracePt t="155176" x="7981950" y="4816475"/>
          <p14:tracePt t="155183" x="7981950" y="4832350"/>
          <p14:tracePt t="155191" x="7989888" y="4832350"/>
          <p14:tracePt t="155200" x="7997825" y="4848225"/>
          <p14:tracePt t="155208" x="8005763" y="4848225"/>
          <p14:tracePt t="155216" x="8021638" y="4864100"/>
          <p14:tracePt t="155232" x="8021638" y="4872038"/>
          <p14:tracePt t="155239" x="8029575" y="4872038"/>
          <p14:tracePt t="155247" x="8029575" y="4887913"/>
          <p14:tracePt t="155256" x="8045450" y="4887913"/>
          <p14:tracePt t="155264" x="8061325" y="4895850"/>
          <p14:tracePt t="155272" x="8069263" y="4903788"/>
          <p14:tracePt t="155280" x="8077200" y="4903788"/>
          <p14:tracePt t="155288" x="8093075" y="4919663"/>
          <p14:tracePt t="155295" x="8116888" y="4927600"/>
          <p14:tracePt t="155302" x="8132763" y="4935538"/>
          <p14:tracePt t="155311" x="8148638" y="4943475"/>
          <p14:tracePt t="155320" x="8164513" y="4951413"/>
          <p14:tracePt t="155328" x="8180388" y="4959350"/>
          <p14:tracePt t="155335" x="8197850" y="4967288"/>
          <p14:tracePt t="155344" x="8221663" y="4967288"/>
          <p14:tracePt t="155352" x="8237538" y="4967288"/>
          <p14:tracePt t="155359" x="8245475" y="4967288"/>
          <p14:tracePt t="155368" x="8253413" y="4967288"/>
          <p14:tracePt t="155376" x="8277225" y="4967288"/>
          <p14:tracePt t="155383" x="8293100" y="4967288"/>
          <p14:tracePt t="155400" x="8301038" y="4967288"/>
          <p14:tracePt t="155408" x="8324850" y="4967288"/>
          <p14:tracePt t="155414" x="8348663" y="4967288"/>
          <p14:tracePt t="155423" x="8372475" y="4967288"/>
          <p14:tracePt t="155432" x="8388350" y="4967288"/>
          <p14:tracePt t="155440" x="8435975" y="4967288"/>
          <p14:tracePt t="155448" x="8451850" y="4967288"/>
          <p14:tracePt t="155455" x="8467725" y="4959350"/>
          <p14:tracePt t="155463" x="8507413" y="4943475"/>
          <p14:tracePt t="155472" x="8523288" y="4943475"/>
          <p14:tracePt t="155478" x="8548688" y="4927600"/>
          <p14:tracePt t="155487" x="8572500" y="4911725"/>
          <p14:tracePt t="155495" x="8596313" y="4903788"/>
          <p14:tracePt t="155504" x="8628063" y="4879975"/>
          <p14:tracePt t="155512" x="8659813" y="4864100"/>
          <p14:tracePt t="155520" x="8683625" y="4856163"/>
          <p14:tracePt t="155528" x="8683625" y="4848225"/>
          <p14:tracePt t="155536" x="8715375" y="4840288"/>
          <p14:tracePt t="155543" x="8747125" y="4808538"/>
          <p14:tracePt t="155552" x="8763000" y="4792663"/>
          <p14:tracePt t="155560" x="8786813" y="4760913"/>
          <p14:tracePt t="155568" x="8794750" y="4745038"/>
          <p14:tracePt t="155576" x="8810625" y="4729163"/>
          <p14:tracePt t="155584" x="8834438" y="4697413"/>
          <p14:tracePt t="155592" x="8850313" y="4673600"/>
          <p14:tracePt t="155599" x="8866188" y="4641850"/>
          <p14:tracePt t="155608" x="8874125" y="4608513"/>
          <p14:tracePt t="155616" x="8883650" y="4584700"/>
          <p14:tracePt t="155624" x="8899525" y="4537075"/>
          <p14:tracePt t="155632" x="8915400" y="4513263"/>
          <p14:tracePt t="155640" x="8915400" y="4481513"/>
          <p14:tracePt t="155648" x="8915400" y="4457700"/>
          <p14:tracePt t="155656" x="8915400" y="4433888"/>
          <p14:tracePt t="155663" x="8931275" y="4394200"/>
          <p14:tracePt t="155672" x="8931275" y="4370388"/>
          <p14:tracePt t="155680" x="8939213" y="4346575"/>
          <p14:tracePt t="155688" x="8939213" y="4298950"/>
          <p14:tracePt t="155696" x="8939213" y="4265613"/>
          <p14:tracePt t="155704" x="8947150" y="4241800"/>
          <p14:tracePt t="155712" x="8947150" y="4210050"/>
          <p14:tracePt t="155720" x="8947150" y="4178300"/>
          <p14:tracePt t="155728" x="8947150" y="4154488"/>
          <p14:tracePt t="155736" x="8947150" y="4130675"/>
          <p14:tracePt t="155743" x="8947150" y="4098925"/>
          <p14:tracePt t="155752" x="8947150" y="4067175"/>
          <p14:tracePt t="155760" x="8947150" y="4043363"/>
          <p14:tracePt t="155768" x="8947150" y="4027488"/>
          <p14:tracePt t="155776" x="8947150" y="3995738"/>
          <p14:tracePt t="155783" x="8947150" y="3971925"/>
          <p14:tracePt t="155792" x="8947150" y="3948113"/>
          <p14:tracePt t="155800" x="8947150" y="3930650"/>
          <p14:tracePt t="155808" x="8947150" y="3914775"/>
          <p14:tracePt t="155816" x="8947150" y="3883025"/>
          <p14:tracePt t="155824" x="8947150" y="3867150"/>
          <p14:tracePt t="155832" x="8947150" y="3859213"/>
          <p14:tracePt t="155840" x="8947150" y="3827463"/>
          <p14:tracePt t="155847" x="8947150" y="3811588"/>
          <p14:tracePt t="155856" x="8923338" y="3779838"/>
          <p14:tracePt t="155863" x="8899525" y="3740150"/>
          <p14:tracePt t="155872" x="8874125" y="3716338"/>
          <p14:tracePt t="155880" x="8850313" y="3684588"/>
          <p14:tracePt t="155887" x="8826500" y="3660775"/>
          <p14:tracePt t="155896" x="8786813" y="3621088"/>
          <p14:tracePt t="155903" x="8739188" y="3595688"/>
          <p14:tracePt t="155912" x="8691563" y="3563938"/>
          <p14:tracePt t="155920" x="8643938" y="3516313"/>
          <p14:tracePt t="155928" x="8588375" y="3500438"/>
          <p14:tracePt t="155936" x="8523288" y="3468688"/>
          <p14:tracePt t="155943" x="8467725" y="3436938"/>
          <p14:tracePt t="155952" x="8420100" y="3413125"/>
          <p14:tracePt t="155960" x="8380413" y="3413125"/>
          <p14:tracePt t="155967" x="8332788" y="3389313"/>
          <p14:tracePt t="155976" x="8308975" y="3389313"/>
          <p14:tracePt t="155984" x="8269288" y="3389313"/>
          <p14:tracePt t="155992" x="8245475" y="3381375"/>
          <p14:tracePt t="156000" x="8221663" y="3381375"/>
          <p14:tracePt t="156008" x="8205788" y="3381375"/>
          <p14:tracePt t="156015" x="8189913" y="3381375"/>
          <p14:tracePt t="156024" x="8164513" y="3381375"/>
          <p14:tracePt t="156032" x="8148638" y="3381375"/>
          <p14:tracePt t="156040" x="8116888" y="3381375"/>
          <p14:tracePt t="156048" x="8108950" y="3381375"/>
          <p14:tracePt t="156056" x="8077200" y="3381375"/>
          <p14:tracePt t="156064" x="8053388" y="3381375"/>
          <p14:tracePt t="156071" x="8037513" y="3397250"/>
          <p14:tracePt t="156080" x="8005763" y="3405188"/>
          <p14:tracePt t="156087" x="7997825" y="3413125"/>
          <p14:tracePt t="156096" x="7981950" y="3429000"/>
          <p14:tracePt t="156104" x="7942263" y="3452813"/>
          <p14:tracePt t="156112" x="7926388" y="3468688"/>
          <p14:tracePt t="156120" x="7902575" y="3484563"/>
          <p14:tracePt t="156128" x="7870825" y="3524250"/>
          <p14:tracePt t="156136" x="7862888" y="3532188"/>
          <p14:tracePt t="156144" x="7839075" y="3571875"/>
          <p14:tracePt t="156152" x="7821613" y="3605213"/>
          <p14:tracePt t="156160" x="7805738" y="3629025"/>
          <p14:tracePt t="156168" x="7797800" y="3644900"/>
          <p14:tracePt t="156176" x="7789863" y="3684588"/>
          <p14:tracePt t="156184" x="7781925" y="3700463"/>
          <p14:tracePt t="156192" x="7781925" y="3724275"/>
          <p14:tracePt t="156200" x="7758113" y="3763963"/>
          <p14:tracePt t="156207" x="7758113" y="3779838"/>
          <p14:tracePt t="156216" x="7750175" y="3811588"/>
          <p14:tracePt t="156223" x="7750175" y="3851275"/>
          <p14:tracePt t="156232" x="7742238" y="3867150"/>
          <p14:tracePt t="156240" x="7742238" y="3890963"/>
          <p14:tracePt t="156248" x="7742238" y="3922713"/>
          <p14:tracePt t="156256" x="7742238" y="3971925"/>
          <p14:tracePt t="156264" x="7734300" y="4003675"/>
          <p14:tracePt t="156272" x="7726363" y="4043363"/>
          <p14:tracePt t="156280" x="7726363" y="4090988"/>
          <p14:tracePt t="156288" x="7726363" y="4138613"/>
          <p14:tracePt t="156296" x="7726363" y="4202113"/>
          <p14:tracePt t="156304" x="7726363" y="4241800"/>
          <p14:tracePt t="156312" x="7726363" y="4291013"/>
          <p14:tracePt t="156320" x="7726363" y="4330700"/>
          <p14:tracePt t="156328" x="7726363" y="4370388"/>
          <p14:tracePt t="156336" x="7726363" y="4394200"/>
          <p14:tracePt t="156343" x="7726363" y="4441825"/>
          <p14:tracePt t="156352" x="7726363" y="4457700"/>
          <p14:tracePt t="156360" x="7726363" y="4481513"/>
          <p14:tracePt t="156368" x="7726363" y="4505325"/>
          <p14:tracePt t="156376" x="7726363" y="4521200"/>
          <p14:tracePt t="156384" x="7726363" y="4537075"/>
          <p14:tracePt t="156392" x="7726363" y="4560888"/>
          <p14:tracePt t="156399" x="7726363" y="4576763"/>
          <p14:tracePt t="156408" x="7726363" y="4600575"/>
          <p14:tracePt t="156416" x="7726363" y="4616450"/>
          <p14:tracePt t="156424" x="7726363" y="4641850"/>
          <p14:tracePt t="156432" x="7726363" y="4657725"/>
          <p14:tracePt t="156440" x="7726363" y="4681538"/>
          <p14:tracePt t="156448" x="7734300" y="4705350"/>
          <p14:tracePt t="156456" x="7734300" y="4721225"/>
          <p14:tracePt t="156464" x="7742238" y="4737100"/>
          <p14:tracePt t="156471" x="7758113" y="4752975"/>
          <p14:tracePt t="156480" x="7758113" y="4760913"/>
          <p14:tracePt t="156488" x="7766050" y="4776788"/>
          <p14:tracePt t="156504" x="7781925" y="4792663"/>
          <p14:tracePt t="156512" x="7781925" y="4800600"/>
          <p14:tracePt t="156520" x="7789863" y="4808538"/>
          <p14:tracePt t="156528" x="7797800" y="4816475"/>
          <p14:tracePt t="156536" x="7805738" y="4824413"/>
          <p14:tracePt t="156544" x="7813675" y="4848225"/>
          <p14:tracePt t="156552" x="7829550" y="4856163"/>
          <p14:tracePt t="156560" x="7829550" y="4864100"/>
          <p14:tracePt t="156568" x="7854950" y="4879975"/>
          <p14:tracePt t="156576" x="7854950" y="4887913"/>
          <p14:tracePt t="156584" x="7870825" y="4911725"/>
          <p14:tracePt t="156592" x="7894638" y="4935538"/>
          <p14:tracePt t="156600" x="7918450" y="4959350"/>
          <p14:tracePt t="156608" x="7934325" y="4967288"/>
          <p14:tracePt t="156615" x="7966075" y="4984750"/>
          <p14:tracePt t="156624" x="7981950" y="5000625"/>
          <p14:tracePt t="156632" x="7997825" y="5000625"/>
          <p14:tracePt t="156640" x="8037513" y="5016500"/>
          <p14:tracePt t="156648" x="8053388" y="5024438"/>
          <p14:tracePt t="156656" x="8077200" y="5032375"/>
          <p14:tracePt t="156664" x="8101013" y="5040313"/>
          <p14:tracePt t="156672" x="8108950" y="5040313"/>
          <p14:tracePt t="156679" x="8124825" y="5040313"/>
          <p14:tracePt t="156688" x="8140700" y="5040313"/>
          <p14:tracePt t="156704" x="8156575" y="5040313"/>
          <p14:tracePt t="156712" x="8172450" y="5048250"/>
          <p14:tracePt t="156719" x="8197850" y="5048250"/>
          <p14:tracePt t="156729" x="8213725" y="5048250"/>
          <p14:tracePt t="156736" x="8237538" y="5048250"/>
          <p14:tracePt t="156744" x="8261350" y="5048250"/>
          <p14:tracePt t="156752" x="8285163" y="5048250"/>
          <p14:tracePt t="156760" x="8308975" y="5048250"/>
          <p14:tracePt t="156768" x="8340725" y="5048250"/>
          <p14:tracePt t="156775" x="8356600" y="5048250"/>
          <p14:tracePt t="156784" x="8380413" y="5048250"/>
          <p14:tracePt t="156792" x="8404225" y="5048250"/>
          <p14:tracePt t="156799" x="8428038" y="5048250"/>
          <p14:tracePt t="156808" x="8459788" y="5048250"/>
          <p14:tracePt t="156815" x="8475663" y="5048250"/>
          <p14:tracePt t="156823" x="8515350" y="5048250"/>
          <p14:tracePt t="156831" x="8540750" y="5040313"/>
          <p14:tracePt t="156839" x="8580438" y="5024438"/>
          <p14:tracePt t="156847" x="8604250" y="5016500"/>
          <p14:tracePt t="156856" x="8628063" y="5000625"/>
          <p14:tracePt t="156864" x="8659813" y="4984750"/>
          <p14:tracePt t="156873" x="8699500" y="4959350"/>
          <p14:tracePt t="157447" x="9209088" y="3676650"/>
          <p14:tracePt t="158008" x="9193213" y="3668713"/>
          <p14:tracePt t="158016" x="9185275" y="3668713"/>
          <p14:tracePt t="158024" x="9169400" y="3668713"/>
          <p14:tracePt t="158032" x="9145588" y="3676650"/>
          <p14:tracePt t="158040" x="9113838" y="3692525"/>
          <p14:tracePt t="158048" x="9090025" y="3716338"/>
          <p14:tracePt t="158056" x="9066213" y="3740150"/>
          <p14:tracePt t="158064" x="9058275" y="3748088"/>
          <p14:tracePt t="158072" x="9034463" y="3771900"/>
          <p14:tracePt t="158079" x="9010650" y="3787775"/>
          <p14:tracePt t="158087" x="9002713" y="3803650"/>
          <p14:tracePt t="158096" x="8970963" y="3843338"/>
          <p14:tracePt t="158103" x="8970963" y="3859213"/>
          <p14:tracePt t="158112" x="8947150" y="3875088"/>
          <p14:tracePt t="158120" x="8947150" y="3883025"/>
          <p14:tracePt t="158127" x="8939213" y="3898900"/>
          <p14:tracePt t="158136" x="8915400" y="3914775"/>
          <p14:tracePt t="158144" x="8891588" y="3948113"/>
          <p14:tracePt t="158151" x="8883650" y="3956050"/>
          <p14:tracePt t="158159" x="8866188" y="3971925"/>
          <p14:tracePt t="158167" x="8850313" y="3987800"/>
          <p14:tracePt t="158175" x="8842375" y="4003675"/>
          <p14:tracePt t="158183" x="8834438" y="4011613"/>
          <p14:tracePt t="158191" x="8818563" y="4035425"/>
          <p14:tracePt t="158208" x="8810625" y="4035425"/>
          <p14:tracePt t="158215" x="8802688" y="4043363"/>
          <p14:tracePt t="158288" x="8802688" y="4051300"/>
          <p14:tracePt t="158296" x="8786813" y="4059238"/>
          <p14:tracePt t="158304" x="8786813" y="4075113"/>
          <p14:tracePt t="158312" x="8770938" y="4083050"/>
          <p14:tracePt t="158320" x="8755063" y="4106863"/>
          <p14:tracePt t="158328" x="8747125" y="4114800"/>
          <p14:tracePt t="158336" x="8739188" y="4138613"/>
          <p14:tracePt t="158344" x="8731250" y="4146550"/>
          <p14:tracePt t="158352" x="8731250" y="4162425"/>
          <p14:tracePt t="158359" x="8707438" y="4170363"/>
          <p14:tracePt t="158376" x="8707438" y="4178300"/>
          <p14:tracePt t="158384" x="8707438" y="4194175"/>
          <p14:tracePt t="158400" x="8699500" y="4202113"/>
          <p14:tracePt t="158416" x="8699500" y="4217988"/>
          <p14:tracePt t="158424" x="8691563" y="4233863"/>
          <p14:tracePt t="158432" x="8691563" y="4241800"/>
          <p14:tracePt t="158440" x="8683625" y="4257675"/>
          <p14:tracePt t="158448" x="8683625" y="4265613"/>
          <p14:tracePt t="158456" x="8675688" y="4291013"/>
          <p14:tracePt t="158464" x="8675688" y="4298950"/>
          <p14:tracePt t="158471" x="8659813" y="4322763"/>
          <p14:tracePt t="158479" x="8659813" y="4330700"/>
          <p14:tracePt t="158487" x="8651875" y="4346575"/>
          <p14:tracePt t="158616" x="8643938" y="4362450"/>
          <p14:tracePt t="158623" x="8636000" y="4370388"/>
          <p14:tracePt t="158631" x="8620125" y="4378325"/>
          <p14:tracePt t="158640" x="8604250" y="4378325"/>
          <p14:tracePt t="158648" x="8588375" y="4386263"/>
          <p14:tracePt t="158656" x="8572500" y="4386263"/>
          <p14:tracePt t="158664" x="8548688" y="4394200"/>
          <p14:tracePt t="158672" x="8523288" y="4394200"/>
          <p14:tracePt t="158681" x="8499475" y="4402138"/>
          <p14:tracePt t="158688" x="8483600" y="4410075"/>
          <p14:tracePt t="158696" x="8428038" y="4410075"/>
          <p14:tracePt t="158703" x="8404225" y="4410075"/>
          <p14:tracePt t="158712" x="8364538" y="4410075"/>
          <p14:tracePt t="158720" x="8340725" y="4418013"/>
          <p14:tracePt t="158728" x="8324850" y="4418013"/>
          <p14:tracePt t="158737" x="8293100" y="4418013"/>
          <p14:tracePt t="158744" x="8269288" y="4418013"/>
          <p14:tracePt t="158752" x="8253413" y="4418013"/>
          <p14:tracePt t="158760" x="8237538" y="4418013"/>
          <p14:tracePt t="158768" x="8221663" y="4418013"/>
          <p14:tracePt t="158776" x="8197850" y="4418013"/>
          <p14:tracePt t="158784" x="8180388" y="4418013"/>
          <p14:tracePt t="158792" x="8164513" y="4418013"/>
          <p14:tracePt t="158808" x="8156575" y="4418013"/>
          <p14:tracePt t="158832" x="8148638" y="4418013"/>
          <p14:tracePt t="161786" x="8140700" y="4418013"/>
          <p14:tracePt t="162513" x="8148638" y="4418013"/>
          <p14:tracePt t="162537" x="8164513" y="4418013"/>
          <p14:tracePt t="162553" x="8172450" y="4418013"/>
          <p14:tracePt t="162569" x="8180388" y="4418013"/>
          <p14:tracePt t="162689" x="8189913" y="4410075"/>
          <p14:tracePt t="162697" x="8189913" y="4386263"/>
          <p14:tracePt t="162704" x="8197850" y="4362450"/>
          <p14:tracePt t="162712" x="8205788" y="4338638"/>
          <p14:tracePt t="162719" x="8205788" y="4314825"/>
          <p14:tracePt t="162729" x="8205788" y="4291013"/>
          <p14:tracePt t="162737" x="8213725" y="4265613"/>
          <p14:tracePt t="162744" x="8221663" y="4249738"/>
          <p14:tracePt t="162753" x="8221663" y="4233863"/>
          <p14:tracePt t="162761" x="8229600" y="4210050"/>
          <p14:tracePt t="162768" x="8229600" y="4202113"/>
          <p14:tracePt t="162776" x="8229600" y="4194175"/>
          <p14:tracePt t="162785" x="8229600" y="4186238"/>
          <p14:tracePt t="162809" x="8229600" y="4178300"/>
          <p14:tracePt t="162817" x="8229600" y="4170363"/>
          <p14:tracePt t="162849" x="8229600" y="4162425"/>
          <p14:tracePt t="162865" x="8237538" y="4154488"/>
          <p14:tracePt t="162872" x="8237538" y="4146550"/>
          <p14:tracePt t="162889" x="8237538" y="4130675"/>
          <p14:tracePt t="162905" x="8237538" y="4122738"/>
          <p14:tracePt t="163000" x="8237538" y="4114800"/>
          <p14:tracePt t="163025" x="8245475" y="4106863"/>
          <p14:tracePt t="163033" x="8253413" y="4098925"/>
          <p14:tracePt t="163049" x="8261350" y="4090988"/>
          <p14:tracePt t="163065" x="8261350" y="4083050"/>
          <p14:tracePt t="163080" x="8261350" y="4067175"/>
          <p14:tracePt t="163097" x="8269288" y="4067175"/>
          <p14:tracePt t="163104" x="8277225" y="4051300"/>
          <p14:tracePt t="163129" x="8277225" y="4035425"/>
          <p14:tracePt t="163153" x="8285163" y="4027488"/>
          <p14:tracePt t="163385" x="8277225" y="4035425"/>
          <p14:tracePt t="163393" x="8269288" y="4059238"/>
          <p14:tracePt t="163401" x="8253413" y="4075113"/>
          <p14:tracePt t="163409" x="8245475" y="4098925"/>
          <p14:tracePt t="163417" x="8245475" y="4114800"/>
          <p14:tracePt t="163424" x="8237538" y="4130675"/>
          <p14:tracePt t="163432" x="8229600" y="4162425"/>
          <p14:tracePt t="163440" x="8221663" y="4186238"/>
          <p14:tracePt t="163449" x="8205788" y="4202113"/>
          <p14:tracePt t="163457" x="8205788" y="4217988"/>
          <p14:tracePt t="163465" x="8197850" y="4233863"/>
          <p14:tracePt t="163473" x="8189913" y="4257675"/>
          <p14:tracePt t="163481" x="8189913" y="4281488"/>
          <p14:tracePt t="163496" x="8189913" y="4298950"/>
          <p14:tracePt t="163505" x="8180388" y="4306888"/>
          <p14:tracePt t="163513" x="8180388" y="4314825"/>
          <p14:tracePt t="163521" x="8172450" y="4330700"/>
          <p14:tracePt t="163537" x="8172450" y="4338638"/>
          <p14:tracePt t="163543" x="8172450" y="4346575"/>
          <p14:tracePt t="163552" x="8172450" y="4354513"/>
          <p14:tracePt t="163561" x="8172450" y="4362450"/>
          <p14:tracePt t="163568" x="8172450" y="4370388"/>
          <p14:tracePt t="163584" x="8164513" y="4378325"/>
          <p14:tracePt t="163592" x="8164513" y="4386263"/>
          <p14:tracePt t="163609" x="8156575" y="4386263"/>
          <p14:tracePt t="163617" x="8156575" y="4394200"/>
          <p14:tracePt t="163633" x="8148638" y="4402138"/>
          <p14:tracePt t="163657" x="8148638" y="4418013"/>
          <p14:tracePt t="163681" x="8140700" y="4433888"/>
          <p14:tracePt t="164137" x="8148638" y="4433888"/>
          <p14:tracePt t="164145" x="8156575" y="4433888"/>
          <p14:tracePt t="164153" x="8164513" y="4433888"/>
          <p14:tracePt t="164169" x="8180388" y="4433888"/>
          <p14:tracePt t="164177" x="8205788" y="4433888"/>
          <p14:tracePt t="164184" x="8253413" y="4418013"/>
          <p14:tracePt t="164193" x="8277225" y="4418013"/>
          <p14:tracePt t="164201" x="8324850" y="4410075"/>
          <p14:tracePt t="164209" x="8364538" y="4394200"/>
          <p14:tracePt t="164216" x="8404225" y="4394200"/>
          <p14:tracePt t="164225" x="8451850" y="4370388"/>
          <p14:tracePt t="164233" x="8475663" y="4362450"/>
          <p14:tracePt t="164241" x="8491538" y="4354513"/>
          <p14:tracePt t="164249" x="8531225" y="4346575"/>
          <p14:tracePt t="164257" x="8548688" y="4330700"/>
          <p14:tracePt t="164265" x="8580438" y="4322763"/>
          <p14:tracePt t="164273" x="8588375" y="4306888"/>
          <p14:tracePt t="164281" x="8604250" y="4298950"/>
          <p14:tracePt t="164289" x="8628063" y="4291013"/>
          <p14:tracePt t="164297" x="8636000" y="4281488"/>
          <p14:tracePt t="164305" x="8651875" y="4273550"/>
          <p14:tracePt t="164312" x="8659813" y="4265613"/>
          <p14:tracePt t="164320" x="8675688" y="4257675"/>
          <p14:tracePt t="164328" x="8699500" y="4241800"/>
          <p14:tracePt t="164337" x="8707438" y="4233863"/>
          <p14:tracePt t="164344" x="8723313" y="4217988"/>
          <p14:tracePt t="164352" x="8747125" y="4202113"/>
          <p14:tracePt t="164361" x="8755063" y="4186238"/>
          <p14:tracePt t="164369" x="8778875" y="4170363"/>
          <p14:tracePt t="164377" x="8802688" y="4154488"/>
          <p14:tracePt t="164385" x="8818563" y="4138613"/>
          <p14:tracePt t="164393" x="8826500" y="4130675"/>
          <p14:tracePt t="164401" x="8850313" y="4090988"/>
          <p14:tracePt t="164409" x="8866188" y="4083050"/>
          <p14:tracePt t="164416" x="8866188" y="4075113"/>
          <p14:tracePt t="164425" x="8891588" y="4051300"/>
          <p14:tracePt t="164441" x="8907463" y="4035425"/>
          <p14:tracePt t="164449" x="8923338" y="4027488"/>
          <p14:tracePt t="164457" x="8931275" y="4003675"/>
          <p14:tracePt t="164465" x="8947150" y="4003675"/>
          <p14:tracePt t="164473" x="8955088" y="3987800"/>
          <p14:tracePt t="164481" x="8963025" y="3987800"/>
          <p14:tracePt t="164489" x="8963025" y="3979863"/>
          <p14:tracePt t="164497" x="8970963" y="3971925"/>
          <p14:tracePt t="164513" x="8970963" y="3963988"/>
          <p14:tracePt t="164865" x="8970963" y="3971925"/>
          <p14:tracePt t="164873" x="8963025" y="3987800"/>
          <p14:tracePt t="164881" x="8963025" y="4011613"/>
          <p14:tracePt t="164889" x="8963025" y="4019550"/>
          <p14:tracePt t="164897" x="8947150" y="4035425"/>
          <p14:tracePt t="164905" x="8939213" y="4043363"/>
          <p14:tracePt t="164913" x="8939213" y="4059238"/>
          <p14:tracePt t="164921" x="8931275" y="4075113"/>
          <p14:tracePt t="164928" x="8923338" y="4083050"/>
          <p14:tracePt t="164936" x="8923338" y="4098925"/>
          <p14:tracePt t="164945" x="8923338" y="4114800"/>
          <p14:tracePt t="164953" x="8915400" y="4114800"/>
          <p14:tracePt t="164961" x="8915400" y="4130675"/>
          <p14:tracePt t="164969" x="8899525" y="4138613"/>
          <p14:tracePt t="164985" x="8899525" y="4154488"/>
          <p14:tracePt t="165001" x="8891588" y="4170363"/>
          <p14:tracePt t="165009" x="8883650" y="4194175"/>
          <p14:tracePt t="165017" x="8883650" y="4202113"/>
          <p14:tracePt t="165025" x="8874125" y="4217988"/>
          <p14:tracePt t="165033" x="8866188" y="4233863"/>
          <p14:tracePt t="165049" x="8858250" y="4249738"/>
          <p14:tracePt t="165057" x="8850313" y="4257675"/>
          <p14:tracePt t="165065" x="8842375" y="4273550"/>
          <p14:tracePt t="165073" x="8842375" y="4291013"/>
          <p14:tracePt t="165081" x="8834438" y="4298950"/>
          <p14:tracePt t="165088" x="8834438" y="4306888"/>
          <p14:tracePt t="165097" x="8826500" y="4314825"/>
          <p14:tracePt t="165105" x="8826500" y="4322763"/>
          <p14:tracePt t="165113" x="8826500" y="4330700"/>
          <p14:tracePt t="165121" x="8818563" y="4346575"/>
          <p14:tracePt t="165129" x="8810625" y="4354513"/>
          <p14:tracePt t="165137" x="8810625" y="4370388"/>
          <p14:tracePt t="165145" x="8802688" y="4386263"/>
          <p14:tracePt t="165153" x="8794750" y="4402138"/>
          <p14:tracePt t="165161" x="8786813" y="4410075"/>
          <p14:tracePt t="165169" x="8778875" y="4433888"/>
          <p14:tracePt t="165177" x="8778875" y="4457700"/>
          <p14:tracePt t="165185" x="8770938" y="4481513"/>
          <p14:tracePt t="165193" x="8763000" y="4497388"/>
          <p14:tracePt t="165201" x="8747125" y="4521200"/>
          <p14:tracePt t="165209" x="8747125" y="4529138"/>
          <p14:tracePt t="165217" x="8739188" y="4552950"/>
          <p14:tracePt t="165233" x="8731250" y="4576763"/>
          <p14:tracePt t="165249" x="8731250" y="4592638"/>
          <p14:tracePt t="165265" x="8723313" y="4608513"/>
          <p14:tracePt t="165273" x="8715375" y="4616450"/>
          <p14:tracePt t="165281" x="8715375" y="4624388"/>
          <p14:tracePt t="165297" x="8715375" y="4641850"/>
          <p14:tracePt t="165313" x="8707438" y="4657725"/>
          <p14:tracePt t="165329" x="8691563" y="4673600"/>
          <p14:tracePt t="165345" x="8691563" y="4681538"/>
          <p14:tracePt t="165361" x="8691563" y="4689475"/>
          <p14:tracePt t="165393" x="8683625" y="4697413"/>
          <p14:tracePt t="165416" x="8683625" y="4705350"/>
          <p14:tracePt t="165424" x="8683625" y="4713288"/>
          <p14:tracePt t="165481" x="8675688" y="4721225"/>
          <p14:tracePt t="165521" x="8675688" y="4729163"/>
          <p14:tracePt t="165529" x="8675688" y="4737100"/>
          <p14:tracePt t="165641" x="8667750" y="4745038"/>
          <p14:tracePt t="168850" x="8667750" y="4752975"/>
          <p14:tracePt t="168866" x="8659813" y="4760913"/>
          <p14:tracePt t="168890" x="8643938" y="4768850"/>
          <p14:tracePt t="168898" x="8643938" y="4776788"/>
          <p14:tracePt t="168905" x="8628063" y="4776788"/>
          <p14:tracePt t="168912" x="8612188" y="4792663"/>
          <p14:tracePt t="168921" x="8604250" y="4792663"/>
          <p14:tracePt t="168929" x="8588375" y="4808538"/>
          <p14:tracePt t="168937" x="8572500" y="4816475"/>
          <p14:tracePt t="168945" x="8548688" y="4824413"/>
          <p14:tracePt t="168954" x="8540750" y="4832350"/>
          <p14:tracePt t="168963" x="8531225" y="4848225"/>
          <p14:tracePt t="168970" x="8523288" y="4848225"/>
          <p14:tracePt t="168977" x="8515350" y="4856163"/>
          <p14:tracePt t="168985" x="8491538" y="4864100"/>
          <p14:tracePt t="168993" x="8491538" y="4872038"/>
          <p14:tracePt t="169000" x="8483600" y="4872038"/>
          <p14:tracePt t="169010" x="8475663" y="4879975"/>
          <p14:tracePt t="169026" x="8459788" y="4887913"/>
          <p14:tracePt t="169034" x="8451850" y="4895850"/>
          <p14:tracePt t="169040" x="8443913" y="4895850"/>
          <p14:tracePt t="169049" x="8435975" y="4903788"/>
          <p14:tracePt t="169065" x="8428038" y="4903788"/>
          <p14:tracePt t="169209" x="8420100" y="4903788"/>
          <p14:tracePt t="169217" x="8404225" y="4911725"/>
          <p14:tracePt t="169226" x="8388350" y="4911725"/>
          <p14:tracePt t="169234" x="8348663" y="4919663"/>
          <p14:tracePt t="169241" x="8332788" y="4927600"/>
          <p14:tracePt t="169249" x="8293100" y="4927600"/>
          <p14:tracePt t="169257" x="8269288" y="4927600"/>
          <p14:tracePt t="169265" x="8229600" y="4935538"/>
          <p14:tracePt t="169273" x="8205788" y="4935538"/>
          <p14:tracePt t="169281" x="8189913" y="4935538"/>
          <p14:tracePt t="169290" x="8180388" y="4943475"/>
          <p14:tracePt t="169298" x="8172450" y="4943475"/>
          <p14:tracePt t="169378" x="8164513" y="4951413"/>
          <p14:tracePt t="169393" x="8148638" y="4951413"/>
          <p14:tracePt t="169401" x="8140700" y="4951413"/>
          <p14:tracePt t="169410" x="8132763" y="4951413"/>
          <p14:tracePt t="169418" x="8124825" y="4951413"/>
          <p14:tracePt t="169426" x="8116888" y="4951413"/>
          <p14:tracePt t="169434" x="8108950" y="4951413"/>
          <p14:tracePt t="169441" x="8101013" y="4951413"/>
          <p14:tracePt t="169457" x="8093075" y="4951413"/>
          <p14:tracePt t="169489" x="8093075" y="4943475"/>
          <p14:tracePt t="169497" x="8101013" y="4935538"/>
          <p14:tracePt t="169505" x="8108950" y="4935538"/>
          <p14:tracePt t="169514" x="8108950" y="4919663"/>
          <p14:tracePt t="169522" x="8108950" y="4879975"/>
          <p14:tracePt t="169530" x="8108950" y="4848225"/>
          <p14:tracePt t="169537" x="8108950" y="4808538"/>
          <p14:tracePt t="169545" x="8108950" y="4760913"/>
          <p14:tracePt t="169552" x="8108950" y="4713288"/>
          <p14:tracePt t="169561" x="8108950" y="4665663"/>
          <p14:tracePt t="169568" x="8108950" y="4624388"/>
          <p14:tracePt t="169578" x="8108950" y="4576763"/>
          <p14:tracePt t="169586" x="8108950" y="4552950"/>
          <p14:tracePt t="169594" x="8108950" y="4537075"/>
          <p14:tracePt t="169602" x="8108950" y="4513263"/>
          <p14:tracePt t="169609" x="8108950" y="4505325"/>
          <p14:tracePt t="169617" x="8108950" y="4481513"/>
          <p14:tracePt t="169625" x="8108950" y="4473575"/>
          <p14:tracePt t="169634" x="8108950" y="4449763"/>
          <p14:tracePt t="169650" x="8108950" y="4433888"/>
          <p14:tracePt t="169658" x="8108950" y="4425950"/>
          <p14:tracePt t="169666" x="8108950" y="4410075"/>
          <p14:tracePt t="169673" x="8108950" y="4394200"/>
          <p14:tracePt t="169681" x="8108950" y="4378325"/>
          <p14:tracePt t="169689" x="8108950" y="4370388"/>
          <p14:tracePt t="169698" x="8108950" y="4362450"/>
          <p14:tracePt t="169713" x="8108950" y="4354513"/>
          <p14:tracePt t="169850" x="8108950" y="4346575"/>
          <p14:tracePt t="169873" x="8101013" y="4346575"/>
          <p14:tracePt t="169882" x="8085138" y="4346575"/>
          <p14:tracePt t="169940" x="7910513" y="4505325"/>
          <p14:tracePt t="169946" x="7886700" y="4552950"/>
          <p14:tracePt t="169954" x="7878763" y="4576763"/>
          <p14:tracePt t="169962" x="7854950" y="4616450"/>
          <p14:tracePt t="169970" x="7839075" y="4641850"/>
          <p14:tracePt t="169978" x="7821613" y="4681538"/>
          <p14:tracePt t="169984" x="7821613" y="4697413"/>
          <p14:tracePt t="169993" x="7805738" y="4713288"/>
          <p14:tracePt t="170002" x="7797800" y="4721225"/>
          <p14:tracePt t="170010" x="7789863" y="4737100"/>
          <p14:tracePt t="170018" x="7781925" y="4752975"/>
          <p14:tracePt t="170026" x="7781925" y="4768850"/>
          <p14:tracePt t="170034" x="7773988" y="4776788"/>
          <p14:tracePt t="170040" x="7773988" y="4784725"/>
          <p14:tracePt t="170048" x="7766050" y="4800600"/>
          <p14:tracePt t="170065" x="7758113" y="4816475"/>
          <p14:tracePt t="170073" x="7742238" y="4824413"/>
          <p14:tracePt t="170081" x="7742238" y="4840288"/>
          <p14:tracePt t="170090" x="7742238" y="4848225"/>
          <p14:tracePt t="170098" x="7742238" y="4856163"/>
          <p14:tracePt t="170105" x="7726363" y="4864100"/>
          <p14:tracePt t="170113" x="7726363" y="4872038"/>
          <p14:tracePt t="170130" x="7726363" y="4879975"/>
          <p14:tracePt t="170138" x="7726363" y="4887913"/>
          <p14:tracePt t="170378" x="7718425" y="4887913"/>
          <p14:tracePt t="170394" x="0" y="0"/>
        </p14:tracePtLst>
        <p14:tracePtLst>
          <p14:tracePt t="199896" x="10398125" y="4903788"/>
          <p14:tracePt t="200310" x="10398125" y="4895850"/>
          <p14:tracePt t="200341" x="10406063" y="4887913"/>
          <p14:tracePt t="201134" x="10406063" y="4879975"/>
          <p14:tracePt t="201214" x="10382250" y="4879975"/>
          <p14:tracePt t="201238" x="10374313" y="4879975"/>
          <p14:tracePt t="201270" x="10366375" y="4879975"/>
          <p14:tracePt t="201286" x="10350500" y="4879975"/>
          <p14:tracePt t="201294" x="10326688" y="4879975"/>
          <p14:tracePt t="201302" x="10318750" y="4872038"/>
          <p14:tracePt t="201309" x="10294938" y="4864100"/>
          <p14:tracePt t="201317" x="10279063" y="4856163"/>
          <p14:tracePt t="201325" x="10261600" y="4848225"/>
          <p14:tracePt t="201334" x="10253663" y="4840288"/>
          <p14:tracePt t="201342" x="10229850" y="4840288"/>
          <p14:tracePt t="201350" x="10213975" y="4824413"/>
          <p14:tracePt t="201365" x="10190163" y="4808538"/>
          <p14:tracePt t="201373" x="10166350" y="4808538"/>
          <p14:tracePt t="201381" x="10158413" y="4792663"/>
          <p14:tracePt t="201390" x="10150475" y="4792663"/>
          <p14:tracePt t="201398" x="10126663" y="4776788"/>
          <p14:tracePt t="201406" x="10110788" y="4776788"/>
          <p14:tracePt t="201414" x="10079038" y="4760913"/>
          <p14:tracePt t="201422" x="10071100" y="4745038"/>
          <p14:tracePt t="201429" x="10039350" y="4737100"/>
          <p14:tracePt t="201437" x="10023475" y="4729163"/>
          <p14:tracePt t="201446" x="10007600" y="4721225"/>
          <p14:tracePt t="201454" x="9999663" y="4713288"/>
          <p14:tracePt t="201462" x="9991725" y="4705350"/>
          <p14:tracePt t="201470" x="9975850" y="4697413"/>
          <p14:tracePt t="201485" x="9967913" y="4689475"/>
          <p14:tracePt t="201493" x="9959975" y="4689475"/>
          <p14:tracePt t="201501" x="9959975" y="4681538"/>
          <p14:tracePt t="201525" x="9952038" y="4673600"/>
          <p14:tracePt t="201533" x="9944100" y="4665663"/>
          <p14:tracePt t="202405" x="9936163" y="4665663"/>
          <p14:tracePt t="202454" x="9944100" y="4665663"/>
          <p14:tracePt t="202462" x="9959975" y="4665663"/>
          <p14:tracePt t="202470" x="9975850" y="4665663"/>
          <p14:tracePt t="202478" x="9991725" y="4665663"/>
          <p14:tracePt t="202486" x="9999663" y="4665663"/>
          <p14:tracePt t="202493" x="10015538" y="4673600"/>
          <p14:tracePt t="202502" x="10031413" y="4673600"/>
          <p14:tracePt t="202510" x="10047288" y="4681538"/>
          <p14:tracePt t="202517" x="10063163" y="4689475"/>
          <p14:tracePt t="202526" x="10086975" y="4697413"/>
          <p14:tracePt t="202534" x="10094913" y="4697413"/>
          <p14:tracePt t="202542" x="10102850" y="4705350"/>
          <p14:tracePt t="202550" x="10126663" y="4705350"/>
          <p14:tracePt t="202557" x="10134600" y="4713288"/>
          <p14:tracePt t="202574" x="10142538" y="4721225"/>
          <p14:tracePt t="202582" x="10150475" y="4721225"/>
          <p14:tracePt t="202590" x="10158413" y="4721225"/>
          <p14:tracePt t="202598" x="10182225" y="4729163"/>
          <p14:tracePt t="202614" x="10198100" y="4729163"/>
          <p14:tracePt t="202621" x="10206038" y="4729163"/>
          <p14:tracePt t="202638" x="10221913" y="4745038"/>
          <p14:tracePt t="202646" x="10229850" y="4745038"/>
          <p14:tracePt t="202654" x="10237788" y="4745038"/>
          <p14:tracePt t="202662" x="10253663" y="4745038"/>
          <p14:tracePt t="202669" x="10269538" y="4745038"/>
          <p14:tracePt t="202678" x="10269538" y="4752975"/>
          <p14:tracePt t="202686" x="10287000" y="4752975"/>
          <p14:tracePt t="202694" x="10302875" y="4752975"/>
          <p14:tracePt t="202702" x="10318750" y="4752975"/>
          <p14:tracePt t="202710" x="10326688" y="4760913"/>
          <p14:tracePt t="202718" x="10334625" y="4760913"/>
          <p14:tracePt t="202734" x="10350500" y="4760913"/>
          <p14:tracePt t="202750" x="10350500" y="4768850"/>
          <p14:tracePt t="202781" x="10366375" y="4768850"/>
          <p14:tracePt t="202790" x="10374313" y="4768850"/>
          <p14:tracePt t="202806" x="10382250" y="4768850"/>
          <p14:tracePt t="202813" x="10390188" y="4784725"/>
          <p14:tracePt t="202822" x="10398125" y="4784725"/>
          <p14:tracePt t="202830" x="10414000" y="4784725"/>
          <p14:tracePt t="202902" x="10421938" y="4792663"/>
          <p14:tracePt t="202918" x="10429875" y="4792663"/>
          <p14:tracePt t="203318" x="10437813" y="4800600"/>
          <p14:tracePt t="203326" x="10461625" y="4808538"/>
          <p14:tracePt t="203334" x="10477500" y="4808538"/>
          <p14:tracePt t="203342" x="10477500" y="4816475"/>
          <p14:tracePt t="203350" x="10485438" y="4816475"/>
          <p14:tracePt t="203534" x="10485438" y="4824413"/>
          <p14:tracePt t="203549" x="10477500" y="4824413"/>
          <p14:tracePt t="203566" x="10477500" y="4832350"/>
          <p14:tracePt t="203574" x="10461625" y="4832350"/>
          <p14:tracePt t="203582" x="10453688" y="4832350"/>
          <p14:tracePt t="203606" x="10445750" y="4832350"/>
          <p14:tracePt t="203622" x="10429875" y="4840288"/>
          <p14:tracePt t="203638" x="10429875" y="4848225"/>
          <p14:tracePt t="203646" x="10414000" y="4848225"/>
          <p14:tracePt t="203654" x="10406063" y="4848225"/>
          <p14:tracePt t="203670" x="10398125" y="4848225"/>
          <p14:tracePt t="203686" x="10390188" y="4848225"/>
          <p14:tracePt t="203710" x="10382250" y="4848225"/>
          <p14:tracePt t="203726" x="10358438" y="4856163"/>
          <p14:tracePt t="203750" x="10350500" y="4856163"/>
          <p14:tracePt t="203766" x="10342563" y="4856163"/>
          <p14:tracePt t="203774" x="10326688" y="4864100"/>
          <p14:tracePt t="203790" x="10318750" y="4864100"/>
          <p14:tracePt t="203806" x="10310813" y="4864100"/>
          <p14:tracePt t="203814" x="10294938" y="4864100"/>
          <p14:tracePt t="203822" x="10279063" y="4864100"/>
          <p14:tracePt t="203830" x="10261600" y="4864100"/>
          <p14:tracePt t="203838" x="10253663" y="4864100"/>
          <p14:tracePt t="203846" x="10229850" y="4864100"/>
          <p14:tracePt t="203854" x="10213975" y="4864100"/>
          <p14:tracePt t="203862" x="10198100" y="4864100"/>
          <p14:tracePt t="203870" x="10166350" y="4864100"/>
          <p14:tracePt t="203878" x="10158413" y="4864100"/>
          <p14:tracePt t="203886" x="10134600" y="4864100"/>
          <p14:tracePt t="203894" x="10110788" y="4864100"/>
          <p14:tracePt t="203902" x="10086975" y="4864100"/>
          <p14:tracePt t="203910" x="10055225" y="4856163"/>
          <p14:tracePt t="203918" x="10031413" y="4856163"/>
          <p14:tracePt t="203926" x="10007600" y="4848225"/>
          <p14:tracePt t="203934" x="9991725" y="4840288"/>
          <p14:tracePt t="203942" x="9952038" y="4832350"/>
          <p14:tracePt t="203950" x="9926638" y="4824413"/>
          <p14:tracePt t="203958" x="9910763" y="4816475"/>
          <p14:tracePt t="203967" x="9879013" y="4800600"/>
          <p14:tracePt t="203974" x="9855200" y="4800600"/>
          <p14:tracePt t="203982" x="9839325" y="4800600"/>
          <p14:tracePt t="203994" x="9823450" y="4784725"/>
          <p14:tracePt t="203998" x="9815513" y="4776788"/>
          <p14:tracePt t="204006" x="9799638" y="4776788"/>
          <p14:tracePt t="204014" x="9783763" y="4776788"/>
          <p14:tracePt t="204022" x="9767888" y="4776788"/>
          <p14:tracePt t="204030" x="9759950" y="4768850"/>
          <p14:tracePt t="204038" x="9752013" y="4760913"/>
          <p14:tracePt t="204054" x="9736138" y="4760913"/>
          <p14:tracePt t="204062" x="9728200" y="4760913"/>
          <p14:tracePt t="204510" x="9720263" y="4760913"/>
          <p14:tracePt t="204758" x="9728200" y="4760913"/>
          <p14:tracePt t="204814" x="9736138" y="4760913"/>
          <p14:tracePt t="204830" x="9744075" y="4752975"/>
          <p14:tracePt t="204886" x="9752013" y="4752975"/>
          <p14:tracePt t="204902" x="9759950" y="4752975"/>
          <p14:tracePt t="204918" x="9767888" y="4752975"/>
          <p14:tracePt t="204926" x="9775825" y="4752975"/>
          <p14:tracePt t="204942" x="9791700" y="4752975"/>
          <p14:tracePt t="204958" x="9799638" y="4752975"/>
          <p14:tracePt t="204966" x="9807575" y="4752975"/>
          <p14:tracePt t="204974" x="9831388" y="4752975"/>
          <p14:tracePt t="204990" x="9839325" y="4752975"/>
          <p14:tracePt t="204998" x="9855200" y="4752975"/>
          <p14:tracePt t="205014" x="9886950" y="4752975"/>
          <p14:tracePt t="205022" x="9894888" y="4752975"/>
          <p14:tracePt t="205030" x="9902825" y="4752975"/>
          <p14:tracePt t="205038" x="9918700" y="4752975"/>
          <p14:tracePt t="205046" x="9936163" y="4760913"/>
          <p14:tracePt t="205054" x="9944100" y="4760913"/>
          <p14:tracePt t="205062" x="9952038" y="4760913"/>
          <p14:tracePt t="205070" x="9967913" y="4768850"/>
          <p14:tracePt t="205086" x="9975850" y="4768850"/>
          <p14:tracePt t="205094" x="9983788" y="4768850"/>
          <p14:tracePt t="205102" x="9991725" y="4776788"/>
          <p14:tracePt t="205110" x="9999663" y="4776788"/>
          <p14:tracePt t="205118" x="10023475" y="4784725"/>
          <p14:tracePt t="205126" x="10031413" y="4784725"/>
          <p14:tracePt t="205134" x="10047288" y="4792663"/>
          <p14:tracePt t="205142" x="10063163" y="4792663"/>
          <p14:tracePt t="205149" x="10079038" y="4800600"/>
          <p14:tracePt t="205158" x="10102850" y="4816475"/>
          <p14:tracePt t="205166" x="10118725" y="4824413"/>
          <p14:tracePt t="205174" x="10126663" y="4824413"/>
          <p14:tracePt t="205182" x="10134600" y="4824413"/>
          <p14:tracePt t="205190" x="10150475" y="4832350"/>
          <p14:tracePt t="205198" x="10166350" y="4840288"/>
          <p14:tracePt t="205221" x="10174288" y="4840288"/>
          <p14:tracePt t="205229" x="10182225" y="4840288"/>
          <p14:tracePt t="205238" x="10190163" y="4840288"/>
          <p14:tracePt t="205254" x="10206038" y="4840288"/>
          <p14:tracePt t="205262" x="10213975" y="4840288"/>
          <p14:tracePt t="205270" x="10221913" y="4840288"/>
          <p14:tracePt t="205286" x="10237788" y="4840288"/>
          <p14:tracePt t="205293" x="10253663" y="4840288"/>
          <p14:tracePt t="205310" x="10269538" y="4840288"/>
          <p14:tracePt t="205317" x="10279063" y="4840288"/>
          <p14:tracePt t="205326" x="10287000" y="4840288"/>
          <p14:tracePt t="205342" x="10302875" y="4840288"/>
          <p14:tracePt t="205350" x="10310813" y="4840288"/>
          <p14:tracePt t="205358" x="10318750" y="4840288"/>
          <p14:tracePt t="205374" x="10326688" y="4840288"/>
          <p14:tracePt t="205422" x="10334625" y="4840288"/>
          <p14:tracePt t="205430" x="10342563" y="4848225"/>
          <p14:tracePt t="205438" x="10350500" y="4848225"/>
          <p14:tracePt t="205446" x="10358438" y="4856163"/>
          <p14:tracePt t="205462" x="10374313" y="4864100"/>
          <p14:tracePt t="205470" x="10398125" y="4872038"/>
          <p14:tracePt t="205478" x="10406063" y="4879975"/>
          <p14:tracePt t="205486" x="10414000" y="4887913"/>
          <p14:tracePt t="205494" x="10421938" y="4887913"/>
          <p14:tracePt t="205501" x="10429875" y="4895850"/>
          <p14:tracePt t="205510" x="10437813" y="4895850"/>
          <p14:tracePt t="205517" x="10453688" y="4903788"/>
          <p14:tracePt t="205534" x="10461625" y="4911725"/>
          <p14:tracePt t="205582" x="10469563" y="4911725"/>
          <p14:tracePt t="205606" x="10477500" y="4919663"/>
          <p14:tracePt t="205614" x="10485438" y="4919663"/>
          <p14:tracePt t="205621" x="10493375" y="4927600"/>
          <p14:tracePt t="205630" x="10501313" y="4927600"/>
          <p14:tracePt t="205646" x="10517188" y="4943475"/>
          <p14:tracePt t="205661" x="10525125" y="4943475"/>
          <p14:tracePt t="205670" x="10541000" y="4959350"/>
          <p14:tracePt t="205686" x="10548938" y="4976813"/>
          <p14:tracePt t="205830" x="10548938" y="4984750"/>
          <p14:tracePt t="205854" x="10541000" y="4992688"/>
          <p14:tracePt t="205886" x="10533063" y="4992688"/>
          <p14:tracePt t="205910" x="10525125" y="4992688"/>
          <p14:tracePt t="206006" x="10517188" y="5000625"/>
          <p14:tracePt t="206038" x="10509250" y="5000625"/>
          <p14:tracePt t="206046" x="10493375" y="5000625"/>
          <p14:tracePt t="206055" x="10493375" y="5008563"/>
          <p14:tracePt t="206119" x="10485438" y="5008563"/>
          <p14:tracePt t="206174" x="10477500" y="5008563"/>
          <p14:tracePt t="206238" x="10469563" y="5008563"/>
          <p14:tracePt t="206439" x="10453688" y="5008563"/>
          <p14:tracePt t="206470" x="10445750" y="5008563"/>
          <p14:tracePt t="206502" x="10445750" y="5016500"/>
          <p14:tracePt t="206678" x="10437813" y="5016500"/>
          <p14:tracePt t="206766" x="10421938" y="5016500"/>
          <p14:tracePt t="206774" x="10414000" y="5016500"/>
          <p14:tracePt t="206782" x="10406063" y="5016500"/>
          <p14:tracePt t="206791" x="10398125" y="5024438"/>
          <p14:tracePt t="206797" x="10390188" y="5024438"/>
          <p14:tracePt t="206806" x="10382250" y="5024438"/>
          <p14:tracePt t="206814" x="10366375" y="5040313"/>
          <p14:tracePt t="206822" x="10350500" y="5040313"/>
          <p14:tracePt t="206830" x="10334625" y="5056188"/>
          <p14:tracePt t="206838" x="10302875" y="5087938"/>
          <p14:tracePt t="206846" x="10294938" y="5103813"/>
          <p14:tracePt t="206855" x="10279063" y="5119688"/>
          <p14:tracePt t="206862" x="10253663" y="5151438"/>
          <p14:tracePt t="206870" x="10229850" y="5183188"/>
          <p14:tracePt t="206878" x="10221913" y="5207000"/>
          <p14:tracePt t="206885" x="10206038" y="5230813"/>
          <p14:tracePt t="206894" x="10174288" y="5262563"/>
          <p14:tracePt t="206902" x="10166350" y="5286375"/>
          <p14:tracePt t="206910" x="10150475" y="5327650"/>
          <p14:tracePt t="206919" x="10110788" y="5367338"/>
          <p14:tracePt t="206926" x="10102850" y="5383213"/>
          <p14:tracePt t="206934" x="10079038" y="5407025"/>
          <p14:tracePt t="206942" x="10047288" y="5446713"/>
          <p14:tracePt t="206950" x="10039350" y="5462588"/>
          <p14:tracePt t="206958" x="9999663" y="5502275"/>
          <p14:tracePt t="206967" x="9991725" y="5526088"/>
          <p14:tracePt t="206975" x="9967913" y="5549900"/>
          <p14:tracePt t="206982" x="9936163" y="5589588"/>
          <p14:tracePt t="206990" x="9918700" y="5621338"/>
          <p14:tracePt t="206998" x="9902825" y="5637213"/>
          <p14:tracePt t="207006" x="9902825" y="5653088"/>
          <p14:tracePt t="207014" x="9894888" y="5670550"/>
          <p14:tracePt t="207022" x="9879013" y="5686425"/>
          <p14:tracePt t="207030" x="9871075" y="5694363"/>
          <p14:tracePt t="207039" x="9871075" y="5710238"/>
          <p14:tracePt t="207046" x="9863138" y="5726113"/>
          <p14:tracePt t="207054" x="9855200" y="5734050"/>
          <p14:tracePt t="207062" x="9855200" y="5741988"/>
          <p14:tracePt t="207070" x="9839325" y="5773738"/>
          <p14:tracePt t="207078" x="9807575" y="5797550"/>
          <p14:tracePt t="207087" x="9791700" y="5821363"/>
          <p14:tracePt t="207095" x="9744075" y="5861050"/>
          <p14:tracePt t="207102" x="9704388" y="5908675"/>
          <p14:tracePt t="207110" x="9648825" y="5948363"/>
          <p14:tracePt t="207118" x="9609138" y="5972175"/>
          <p14:tracePt t="207126" x="9575800" y="5988050"/>
          <p14:tracePt t="207133" x="9528175" y="6037263"/>
          <p14:tracePt t="207141" x="9488488" y="6061075"/>
          <p14:tracePt t="207151" x="9448800" y="6076950"/>
          <p14:tracePt t="207159" x="9409113" y="6108700"/>
          <p14:tracePt t="207166" x="9369425" y="6132513"/>
          <p14:tracePt t="207174" x="9361488" y="6148388"/>
          <p14:tracePt t="207182" x="9337675" y="6164263"/>
          <p14:tracePt t="207189" x="9313863" y="6180138"/>
          <p14:tracePt t="207198" x="9305925" y="6188075"/>
          <p14:tracePt t="207207" x="9290050" y="6196013"/>
          <p14:tracePt t="207215" x="9274175" y="6211888"/>
          <p14:tracePt t="207223" x="9266238" y="6219825"/>
          <p14:tracePt t="207230" x="9242425" y="6235700"/>
          <p14:tracePt t="207238" x="9224963" y="6251575"/>
          <p14:tracePt t="207246" x="9217025" y="6259513"/>
          <p14:tracePt t="207254" x="9177338" y="6275388"/>
          <p14:tracePt t="207262" x="9161463" y="6299200"/>
          <p14:tracePt t="207271" x="9145588" y="6307138"/>
          <p14:tracePt t="207279" x="9121775" y="6323013"/>
          <p14:tracePt t="207287" x="9090025" y="6330950"/>
          <p14:tracePt t="207294" x="9058275" y="6364288"/>
          <p14:tracePt t="207302" x="9034463" y="6380163"/>
          <p14:tracePt t="207310" x="9018588" y="6388100"/>
          <p14:tracePt t="207318" x="9002713" y="6403975"/>
          <p14:tracePt t="207326" x="8994775" y="6403975"/>
          <p14:tracePt t="207335" x="8986838" y="6411913"/>
          <p14:tracePt t="207342" x="8978900" y="6419850"/>
          <p14:tracePt t="207373" x="8970963" y="6419850"/>
          <p14:tracePt t="207382" x="8963025" y="6419850"/>
          <p14:tracePt t="207399" x="8955088" y="6427788"/>
          <p14:tracePt t="207406" x="8947150" y="6427788"/>
          <p14:tracePt t="207413" x="8939213" y="6435725"/>
          <p14:tracePt t="207422" x="8923338" y="6435725"/>
          <p14:tracePt t="207430" x="8907463" y="6443663"/>
          <p14:tracePt t="207439" x="8899525" y="6451600"/>
          <p14:tracePt t="207447" x="8891588" y="6451600"/>
          <p14:tracePt t="207455" x="8874125" y="6459538"/>
          <p14:tracePt t="207462" x="8850313" y="6459538"/>
          <p14:tracePt t="207470" x="8834438" y="6467475"/>
          <p14:tracePt t="207478" x="8826500" y="6467475"/>
          <p14:tracePt t="207485" x="8810625" y="6467475"/>
          <p14:tracePt t="207494" x="8802688" y="6467475"/>
          <p14:tracePt t="207503" x="8794750" y="6467475"/>
          <p14:tracePt t="207511" x="8786813" y="6467475"/>
          <p14:tracePt t="207559" x="8770938" y="6467475"/>
          <p14:tracePt t="207575" x="8763000" y="6467475"/>
          <p14:tracePt t="207582" x="8747125" y="6467475"/>
          <p14:tracePt t="207598" x="8731250" y="6467475"/>
          <p14:tracePt t="207615" x="8723313" y="6467475"/>
          <p14:tracePt t="207630" x="8715375" y="6467475"/>
          <p14:tracePt t="208295" x="8707438" y="6451600"/>
          <p14:tracePt t="208303" x="8707438" y="6388100"/>
          <p14:tracePt t="208310" x="8699500" y="6356350"/>
          <p14:tracePt t="208318" x="8691563" y="6291263"/>
          <p14:tracePt t="208326" x="8691563" y="6267450"/>
          <p14:tracePt t="208334" x="8683625" y="6219825"/>
          <p14:tracePt t="208343" x="8683625" y="6164263"/>
          <p14:tracePt t="208351" x="8675688" y="6108700"/>
          <p14:tracePt t="208359" x="8659813" y="6061075"/>
          <p14:tracePt t="208367" x="8651875" y="6005513"/>
          <p14:tracePt t="208374" x="8643938" y="5948363"/>
          <p14:tracePt t="208382" x="8643938" y="5916613"/>
          <p14:tracePt t="208390" x="8636000" y="5876925"/>
          <p14:tracePt t="208399" x="8636000" y="5853113"/>
          <p14:tracePt t="208407" x="8636000" y="5829300"/>
          <p14:tracePt t="208414" x="8636000" y="5813425"/>
          <p14:tracePt t="208423" x="8636000" y="5797550"/>
          <p14:tracePt t="208431" x="8636000" y="5789613"/>
          <p14:tracePt t="208438" x="8636000" y="5781675"/>
          <p14:tracePt t="208447" x="8636000" y="5765800"/>
          <p14:tracePt t="208478" x="8636000" y="5757863"/>
          <p14:tracePt t="208486" x="8636000" y="5749925"/>
          <p14:tracePt t="208493" x="8636000" y="5741988"/>
          <p14:tracePt t="208502" x="8636000" y="5734050"/>
          <p14:tracePt t="208511" x="8636000" y="5726113"/>
          <p14:tracePt t="214936" x="0" y="0"/>
        </p14:tracePtLst>
        <p14:tracePtLst>
          <p14:tracePt t="234285" x="5462588" y="4633913"/>
          <p14:tracePt t="234594" x="5454650" y="4616450"/>
          <p14:tracePt t="234610" x="5462588" y="4608513"/>
          <p14:tracePt t="234618" x="5462588" y="4600575"/>
          <p14:tracePt t="234626" x="5462588" y="4592638"/>
          <p14:tracePt t="234634" x="5462588" y="4584700"/>
          <p14:tracePt t="234642" x="5462588" y="4576763"/>
          <p14:tracePt t="234650" x="5462588" y="4552950"/>
          <p14:tracePt t="234658" x="5462588" y="4529138"/>
          <p14:tracePt t="234666" x="5454650" y="4505325"/>
          <p14:tracePt t="234674" x="5430838" y="4473575"/>
          <p14:tracePt t="234682" x="5422900" y="4441825"/>
          <p14:tracePt t="234690" x="5389563" y="4394200"/>
          <p14:tracePt t="234698" x="5373688" y="4362450"/>
          <p14:tracePt t="234706" x="5334000" y="4322763"/>
          <p14:tracePt t="234714" x="5310188" y="4273550"/>
          <p14:tracePt t="234722" x="5278438" y="4225925"/>
          <p14:tracePt t="234730" x="5238750" y="4186238"/>
          <p14:tracePt t="234738" x="5214938" y="4162425"/>
          <p14:tracePt t="234746" x="5183188" y="4130675"/>
          <p14:tracePt t="234754" x="5167313" y="4106863"/>
          <p14:tracePt t="234762" x="5151438" y="4083050"/>
          <p14:tracePt t="234770" x="5119688" y="4067175"/>
          <p14:tracePt t="234778" x="5111750" y="4035425"/>
          <p14:tracePt t="234785" x="5103813" y="4035425"/>
          <p14:tracePt t="234794" x="5095875" y="4019550"/>
          <p14:tracePt t="234801" x="5072063" y="4011613"/>
          <p14:tracePt t="234826" x="5064125" y="4003675"/>
          <p14:tracePt t="234834" x="5056188" y="4003675"/>
          <p14:tracePt t="234842" x="5030788" y="4003675"/>
          <p14:tracePt t="234850" x="5022850" y="3995738"/>
          <p14:tracePt t="234858" x="5014913" y="3995738"/>
          <p14:tracePt t="234866" x="4975225" y="3995738"/>
          <p14:tracePt t="234874" x="4951413" y="3995738"/>
          <p14:tracePt t="234882" x="4911725" y="3995738"/>
          <p14:tracePt t="234890" x="4879975" y="3987800"/>
          <p14:tracePt t="234898" x="4816475" y="3987800"/>
          <p14:tracePt t="234906" x="4752975" y="3987800"/>
          <p14:tracePt t="234914" x="4695825" y="3987800"/>
          <p14:tracePt t="234922" x="4648200" y="3987800"/>
          <p14:tracePt t="234930" x="4600575" y="3995738"/>
          <p14:tracePt t="234938" x="4552950" y="4011613"/>
          <p14:tracePt t="234946" x="4505325" y="4035425"/>
          <p14:tracePt t="234954" x="4465638" y="4075113"/>
          <p14:tracePt t="234962" x="4418013" y="4106863"/>
          <p14:tracePt t="234970" x="4378325" y="4138613"/>
          <p14:tracePt t="234977" x="4321175" y="4178300"/>
          <p14:tracePt t="234986" x="4289425" y="4202113"/>
          <p14:tracePt t="234994" x="4265613" y="4241800"/>
          <p14:tracePt t="235002" x="4241800" y="4281488"/>
          <p14:tracePt t="235010" x="4210050" y="4330700"/>
          <p14:tracePt t="235018" x="4194175" y="4346575"/>
          <p14:tracePt t="235026" x="4178300" y="4386263"/>
          <p14:tracePt t="235034" x="4154488" y="4425950"/>
          <p14:tracePt t="235042" x="4138613" y="4481513"/>
          <p14:tracePt t="235050" x="4122738" y="4537075"/>
          <p14:tracePt t="235057" x="4114800" y="4608513"/>
          <p14:tracePt t="235065" x="4090988" y="4673600"/>
          <p14:tracePt t="235074" x="4090988" y="4745038"/>
          <p14:tracePt t="235082" x="4067175" y="4824413"/>
          <p14:tracePt t="235090" x="4059238" y="4911725"/>
          <p14:tracePt t="235098" x="4059238" y="4984750"/>
          <p14:tracePt t="235105" x="4059238" y="5048250"/>
          <p14:tracePt t="235114" x="4059238" y="5103813"/>
          <p14:tracePt t="235122" x="4059238" y="5167313"/>
          <p14:tracePt t="235130" x="4059238" y="5207000"/>
          <p14:tracePt t="235139" x="4059238" y="5270500"/>
          <p14:tracePt t="235146" x="4083050" y="5343525"/>
          <p14:tracePt t="235153" x="4106863" y="5399088"/>
          <p14:tracePt t="235162" x="4130675" y="5462588"/>
          <p14:tracePt t="235169" x="4162425" y="5518150"/>
          <p14:tracePt t="235178" x="4186238" y="5581650"/>
          <p14:tracePt t="235186" x="4225925" y="5645150"/>
          <p14:tracePt t="235194" x="4265613" y="5718175"/>
          <p14:tracePt t="235202" x="4305300" y="5765800"/>
          <p14:tracePt t="235210" x="4344988" y="5821363"/>
          <p14:tracePt t="235218" x="4394200" y="5868988"/>
          <p14:tracePt t="235226" x="4425950" y="5916613"/>
          <p14:tracePt t="235234" x="4465638" y="5956300"/>
          <p14:tracePt t="235242" x="4529138" y="6021388"/>
          <p14:tracePt t="235250" x="4545013" y="6053138"/>
          <p14:tracePt t="235258" x="4576763" y="6084888"/>
          <p14:tracePt t="235266" x="4616450" y="6132513"/>
          <p14:tracePt t="235273" x="4632325" y="6156325"/>
          <p14:tracePt t="235281" x="4672013" y="6180138"/>
          <p14:tracePt t="235289" x="4713288" y="6203950"/>
          <p14:tracePt t="235298" x="4737100" y="6219825"/>
          <p14:tracePt t="235306" x="4776788" y="6251575"/>
          <p14:tracePt t="235314" x="4816475" y="6267450"/>
          <p14:tracePt t="235322" x="4840288" y="6283325"/>
          <p14:tracePt t="235330" x="4895850" y="6307138"/>
          <p14:tracePt t="235338" x="4943475" y="6315075"/>
          <p14:tracePt t="235346" x="4967288" y="6338888"/>
          <p14:tracePt t="235354" x="5014913" y="6348413"/>
          <p14:tracePt t="235362" x="5072063" y="6372225"/>
          <p14:tracePt t="235369" x="5103813" y="6380163"/>
          <p14:tracePt t="235378" x="5127625" y="6380163"/>
          <p14:tracePt t="235386" x="5159375" y="6380163"/>
          <p14:tracePt t="235394" x="5199063" y="6388100"/>
          <p14:tracePt t="235402" x="5222875" y="6388100"/>
          <p14:tracePt t="235409" x="5254625" y="6388100"/>
          <p14:tracePt t="235417" x="5278438" y="6388100"/>
          <p14:tracePt t="235426" x="5310188" y="6388100"/>
          <p14:tracePt t="235434" x="5326063" y="6388100"/>
          <p14:tracePt t="235442" x="5365750" y="6388100"/>
          <p14:tracePt t="235449" x="5397500" y="6388100"/>
          <p14:tracePt t="235458" x="5422900" y="6388100"/>
          <p14:tracePt t="235466" x="5470525" y="6380163"/>
          <p14:tracePt t="235474" x="5510213" y="6364288"/>
          <p14:tracePt t="235482" x="5557838" y="6338888"/>
          <p14:tracePt t="235490" x="5581650" y="6330950"/>
          <p14:tracePt t="235498" x="5637213" y="6291263"/>
          <p14:tracePt t="235506" x="5676900" y="6259513"/>
          <p14:tracePt t="235513" x="5708650" y="6211888"/>
          <p14:tracePt t="235521" x="5724525" y="6196013"/>
          <p14:tracePt t="235530" x="5757863" y="6156325"/>
          <p14:tracePt t="235538" x="5773738" y="6124575"/>
          <p14:tracePt t="235546" x="5781675" y="6084888"/>
          <p14:tracePt t="235554" x="5797550" y="6061075"/>
          <p14:tracePt t="235562" x="5797550" y="6037263"/>
          <p14:tracePt t="235570" x="5797550" y="5980113"/>
          <p14:tracePt t="235578" x="5805488" y="5948363"/>
          <p14:tracePt t="235586" x="5805488" y="5916613"/>
          <p14:tracePt t="235594" x="5805488" y="5868988"/>
          <p14:tracePt t="235602" x="5805488" y="5829300"/>
          <p14:tracePt t="235610" x="5805488" y="5797550"/>
          <p14:tracePt t="235618" x="5805488" y="5757863"/>
          <p14:tracePt t="235626" x="5805488" y="5734050"/>
          <p14:tracePt t="235634" x="5797550" y="5710238"/>
          <p14:tracePt t="235642" x="5789613" y="5694363"/>
          <p14:tracePt t="235650" x="5781675" y="5653088"/>
          <p14:tracePt t="235658" x="5773738" y="5637213"/>
          <p14:tracePt t="235666" x="5757863" y="5613400"/>
          <p14:tracePt t="235674" x="5749925" y="5605463"/>
          <p14:tracePt t="235682" x="5749925" y="5597525"/>
          <p14:tracePt t="235690" x="5732463" y="5573713"/>
          <p14:tracePt t="235698" x="5724525" y="5573713"/>
          <p14:tracePt t="235706" x="5708650" y="5549900"/>
          <p14:tracePt t="235714" x="5700713" y="5541963"/>
          <p14:tracePt t="235722" x="5692775" y="5534025"/>
          <p14:tracePt t="235730" x="5684838" y="5534025"/>
          <p14:tracePt t="235738" x="5676900" y="5526088"/>
          <p14:tracePt t="235762" x="5661025" y="5526088"/>
          <p14:tracePt t="235770" x="5653088" y="5526088"/>
          <p14:tracePt t="235778" x="5645150" y="5526088"/>
          <p14:tracePt t="235794" x="5637213" y="5526088"/>
          <p14:tracePt t="235802" x="5629275" y="5526088"/>
          <p14:tracePt t="235810" x="5613400" y="5526088"/>
          <p14:tracePt t="235818" x="5597525" y="5526088"/>
          <p14:tracePt t="235826" x="5565775" y="5526088"/>
          <p14:tracePt t="235834" x="5549900" y="5526088"/>
          <p14:tracePt t="235842" x="5510213" y="5526088"/>
          <p14:tracePt t="235850" x="5478463" y="5541963"/>
          <p14:tracePt t="235858" x="5438775" y="5541963"/>
          <p14:tracePt t="235866" x="5407025" y="5573713"/>
          <p14:tracePt t="235874" x="5381625" y="5581650"/>
          <p14:tracePt t="235882" x="5341938" y="5597525"/>
          <p14:tracePt t="235890" x="5334000" y="5613400"/>
          <p14:tracePt t="235898" x="5310188" y="5621338"/>
          <p14:tracePt t="235905" x="5294313" y="5637213"/>
          <p14:tracePt t="235914" x="5278438" y="5653088"/>
          <p14:tracePt t="235922" x="5262563" y="5670550"/>
          <p14:tracePt t="235930" x="5254625" y="5678488"/>
          <p14:tracePt t="235938" x="5238750" y="5694363"/>
          <p14:tracePt t="235946" x="5238750" y="5702300"/>
          <p14:tracePt t="235954" x="5230813" y="5726113"/>
          <p14:tracePt t="235961" x="5214938" y="5749925"/>
          <p14:tracePt t="235970" x="5207000" y="5781675"/>
          <p14:tracePt t="235978" x="5207000" y="5797550"/>
          <p14:tracePt t="235986" x="5199063" y="5813425"/>
          <p14:tracePt t="235995" x="5191125" y="5837238"/>
          <p14:tracePt t="236002" x="5183188" y="5884863"/>
          <p14:tracePt t="236010" x="5175250" y="5916613"/>
          <p14:tracePt t="236018" x="5167313" y="5948363"/>
          <p14:tracePt t="236026" x="5159375" y="5995988"/>
          <p14:tracePt t="236034" x="5159375" y="6021388"/>
          <p14:tracePt t="236042" x="5151438" y="6053138"/>
          <p14:tracePt t="236050" x="5151438" y="6084888"/>
          <p14:tracePt t="236058" x="5151438" y="6124575"/>
          <p14:tracePt t="236066" x="5151438" y="6140450"/>
          <p14:tracePt t="236074" x="5151438" y="6164263"/>
          <p14:tracePt t="236082" x="5151438" y="6172200"/>
          <p14:tracePt t="236090" x="5151438" y="6188075"/>
          <p14:tracePt t="236098" x="5151438" y="6211888"/>
          <p14:tracePt t="236106" x="5151438" y="6227763"/>
          <p14:tracePt t="236114" x="5151438" y="6243638"/>
          <p14:tracePt t="236122" x="5159375" y="6251575"/>
          <p14:tracePt t="236130" x="5159375" y="6259513"/>
          <p14:tracePt t="236138" x="5167313" y="6275388"/>
          <p14:tracePt t="236146" x="5167313" y="6283325"/>
          <p14:tracePt t="236153" x="5175250" y="6299200"/>
          <p14:tracePt t="236162" x="5175250" y="6307138"/>
          <p14:tracePt t="236170" x="5175250" y="6330950"/>
          <p14:tracePt t="236178" x="5183188" y="6330950"/>
          <p14:tracePt t="236185" x="5191125" y="6338888"/>
          <p14:tracePt t="236194" x="5191125" y="6348413"/>
          <p14:tracePt t="236202" x="5191125" y="6364288"/>
          <p14:tracePt t="236218" x="5191125" y="6372225"/>
          <p14:tracePt t="236226" x="5191125" y="6380163"/>
          <p14:tracePt t="236234" x="5199063" y="6388100"/>
          <p14:tracePt t="236250" x="5207000" y="6403975"/>
          <p14:tracePt t="236266" x="5207000" y="6411913"/>
          <p14:tracePt t="236290" x="5214938" y="6427788"/>
          <p14:tracePt t="236298" x="5222875" y="6435725"/>
          <p14:tracePt t="236306" x="5230813" y="6443663"/>
          <p14:tracePt t="236322" x="5246688" y="6459538"/>
          <p14:tracePt t="236330" x="5246688" y="6467475"/>
          <p14:tracePt t="236338" x="5254625" y="6467475"/>
          <p14:tracePt t="236346" x="5262563" y="6475413"/>
          <p14:tracePt t="236354" x="5262563" y="6491288"/>
          <p14:tracePt t="236362" x="5270500" y="6491288"/>
          <p14:tracePt t="236370" x="5278438" y="6507163"/>
          <p14:tracePt t="236378" x="5286375" y="6507163"/>
          <p14:tracePt t="236386" x="5294313" y="6507163"/>
          <p14:tracePt t="236394" x="5302250" y="6523038"/>
          <p14:tracePt t="236402" x="5310188" y="6523038"/>
          <p14:tracePt t="236410" x="5326063" y="6523038"/>
          <p14:tracePt t="236418" x="5334000" y="6523038"/>
          <p14:tracePt t="236426" x="5341938" y="6523038"/>
          <p14:tracePt t="236434" x="5357813" y="6530975"/>
          <p14:tracePt t="236450" x="5381625" y="6530975"/>
          <p14:tracePt t="236458" x="5397500" y="6538913"/>
          <p14:tracePt t="236466" x="5407025" y="6538913"/>
          <p14:tracePt t="236473" x="5422900" y="6538913"/>
          <p14:tracePt t="236482" x="5438775" y="6538913"/>
          <p14:tracePt t="236490" x="5454650" y="6538913"/>
          <p14:tracePt t="236498" x="5462588" y="6538913"/>
          <p14:tracePt t="236506" x="5478463" y="6538913"/>
          <p14:tracePt t="236514" x="5502275" y="6538913"/>
          <p14:tracePt t="236521" x="5510213" y="6538913"/>
          <p14:tracePt t="236529" x="5541963" y="6538913"/>
          <p14:tracePt t="236537" x="5549900" y="6538913"/>
          <p14:tracePt t="236546" x="5565775" y="6538913"/>
          <p14:tracePt t="236554" x="5589588" y="6538913"/>
          <p14:tracePt t="236561" x="5621338" y="6523038"/>
          <p14:tracePt t="236570" x="5645150" y="6507163"/>
          <p14:tracePt t="236578" x="5653088" y="6507163"/>
          <p14:tracePt t="236586" x="5676900" y="6483350"/>
          <p14:tracePt t="236594" x="5684838" y="6467475"/>
          <p14:tracePt t="236602" x="5700713" y="6459538"/>
          <p14:tracePt t="236610" x="5724525" y="6435725"/>
          <p14:tracePt t="236619" x="5724525" y="6427788"/>
          <p14:tracePt t="236626" x="5740400" y="6419850"/>
          <p14:tracePt t="236634" x="5749925" y="6403975"/>
          <p14:tracePt t="236642" x="5757863" y="6403975"/>
          <p14:tracePt t="236650" x="5765800" y="6380163"/>
          <p14:tracePt t="236657" x="5773738" y="6372225"/>
          <p14:tracePt t="236666" x="5773738" y="6364288"/>
          <p14:tracePt t="236673" x="5781675" y="6356350"/>
          <p14:tracePt t="236683" x="5797550" y="6330950"/>
          <p14:tracePt t="236689" x="5805488" y="6323013"/>
          <p14:tracePt t="236697" x="5805488" y="6315075"/>
          <p14:tracePt t="236706" x="5813425" y="6307138"/>
          <p14:tracePt t="236713" x="5813425" y="6299200"/>
          <p14:tracePt t="236722" x="5813425" y="6283325"/>
          <p14:tracePt t="236730" x="5813425" y="6275388"/>
          <p14:tracePt t="236746" x="5813425" y="6267450"/>
          <p14:tracePt t="236954" x="5813425" y="6259513"/>
          <p14:tracePt t="237114" x="5805488" y="6259513"/>
          <p14:tracePt t="237186" x="5789613" y="6227763"/>
          <p14:tracePt t="237194" x="5781675" y="6196013"/>
          <p14:tracePt t="237202" x="5765800" y="6156325"/>
          <p14:tracePt t="237210" x="5765800" y="6116638"/>
          <p14:tracePt t="237218" x="5765800" y="6053138"/>
          <p14:tracePt t="237226" x="5757863" y="5972175"/>
          <p14:tracePt t="237235" x="5740400" y="5868988"/>
          <p14:tracePt t="237242" x="5732463" y="5734050"/>
          <p14:tracePt t="237250" x="5732463" y="5629275"/>
          <p14:tracePt t="237258" x="5732463" y="5526088"/>
          <p14:tracePt t="237266" x="5732463" y="5430838"/>
          <p14:tracePt t="237274" x="5732463" y="5335588"/>
          <p14:tracePt t="237282" x="5732463" y="5230813"/>
          <p14:tracePt t="237290" x="5732463" y="5151438"/>
          <p14:tracePt t="237298" x="5732463" y="5087938"/>
          <p14:tracePt t="237306" x="5732463" y="5016500"/>
          <p14:tracePt t="237314" x="5732463" y="4959350"/>
          <p14:tracePt t="237322" x="5732463" y="4919663"/>
          <p14:tracePt t="237330" x="5732463" y="4864100"/>
          <p14:tracePt t="237338" x="5732463" y="4824413"/>
          <p14:tracePt t="237346" x="5732463" y="4792663"/>
          <p14:tracePt t="237355" x="5732463" y="4768850"/>
          <p14:tracePt t="237362" x="5732463" y="4745038"/>
          <p14:tracePt t="237371" x="5732463" y="4729163"/>
          <p14:tracePt t="237378" x="5732463" y="4705350"/>
          <p14:tracePt t="237386" x="5732463" y="4689475"/>
          <p14:tracePt t="237394" x="5732463" y="4665663"/>
          <p14:tracePt t="237402" x="5732463" y="4649788"/>
          <p14:tracePt t="237410" x="5732463" y="4633913"/>
          <p14:tracePt t="237419" x="5732463" y="4608513"/>
          <p14:tracePt t="237426" x="5732463" y="4568825"/>
          <p14:tracePt t="237434" x="5732463" y="4529138"/>
          <p14:tracePt t="237442" x="5732463" y="4505325"/>
          <p14:tracePt t="237450" x="5732463" y="4481513"/>
          <p14:tracePt t="237458" x="5732463" y="4449763"/>
          <p14:tracePt t="237466" x="5732463" y="4410075"/>
          <p14:tracePt t="237474" x="5724525" y="4394200"/>
          <p14:tracePt t="237482" x="5708650" y="4362450"/>
          <p14:tracePt t="237490" x="5708650" y="4330700"/>
          <p14:tracePt t="237498" x="5708650" y="4314825"/>
          <p14:tracePt t="237506" x="5700713" y="4298950"/>
          <p14:tracePt t="237513" x="5692775" y="4281488"/>
          <p14:tracePt t="237522" x="5692775" y="4273550"/>
          <p14:tracePt t="237530" x="5676900" y="4249738"/>
          <p14:tracePt t="237546" x="5668963" y="4241800"/>
          <p14:tracePt t="237554" x="5668963" y="4233863"/>
          <p14:tracePt t="237562" x="5668963" y="4225925"/>
          <p14:tracePt t="237570" x="5661025" y="4225925"/>
          <p14:tracePt t="237587" x="5653088" y="4210050"/>
          <p14:tracePt t="237610" x="5653088" y="4202113"/>
          <p14:tracePt t="237618" x="5637213" y="4194175"/>
          <p14:tracePt t="237626" x="5621338" y="4186238"/>
          <p14:tracePt t="237634" x="5613400" y="4170363"/>
          <p14:tracePt t="237642" x="5605463" y="4162425"/>
          <p14:tracePt t="237650" x="5573713" y="4138613"/>
          <p14:tracePt t="237659" x="5565775" y="4130675"/>
          <p14:tracePt t="237666" x="5541963" y="4122738"/>
          <p14:tracePt t="237674" x="5510213" y="4098925"/>
          <p14:tracePt t="237682" x="5478463" y="4075113"/>
          <p14:tracePt t="237690" x="5446713" y="4059238"/>
          <p14:tracePt t="237698" x="5414963" y="4043363"/>
          <p14:tracePt t="237706" x="5381625" y="4027488"/>
          <p14:tracePt t="237715" x="5365750" y="4011613"/>
          <p14:tracePt t="237723" x="5341938" y="4011613"/>
          <p14:tracePt t="237730" x="5326063" y="4011613"/>
          <p14:tracePt t="237746" x="5310188" y="4003675"/>
          <p14:tracePt t="237754" x="5286375" y="4003675"/>
          <p14:tracePt t="237762" x="5270500" y="4003675"/>
          <p14:tracePt t="237770" x="5254625" y="4003675"/>
          <p14:tracePt t="237779" x="5230813" y="4003675"/>
          <p14:tracePt t="237786" x="5214938" y="4003675"/>
          <p14:tracePt t="237794" x="5207000" y="4003675"/>
          <p14:tracePt t="237802" x="5183188" y="4003675"/>
          <p14:tracePt t="237810" x="5167313" y="4003675"/>
          <p14:tracePt t="237818" x="5151438" y="4003675"/>
          <p14:tracePt t="237825" x="5127625" y="4003675"/>
          <p14:tracePt t="237835" x="5111750" y="4003675"/>
          <p14:tracePt t="237843" x="5087938" y="4003675"/>
          <p14:tracePt t="237850" x="5064125" y="4011613"/>
          <p14:tracePt t="237858" x="5038725" y="4019550"/>
          <p14:tracePt t="237866" x="5006975" y="4027488"/>
          <p14:tracePt t="237874" x="4991100" y="4043363"/>
          <p14:tracePt t="237881" x="4967288" y="4051300"/>
          <p14:tracePt t="237890" x="4943475" y="4059238"/>
          <p14:tracePt t="237899" x="4927600" y="4067175"/>
          <p14:tracePt t="237906" x="4895850" y="4083050"/>
          <p14:tracePt t="237914" x="4879975" y="4090988"/>
          <p14:tracePt t="237922" x="4848225" y="4114800"/>
          <p14:tracePt t="237930" x="4840288" y="4114800"/>
          <p14:tracePt t="237937" x="4808538" y="4146550"/>
          <p14:tracePt t="237945" x="4792663" y="4154488"/>
          <p14:tracePt t="237955" x="4776788" y="4178300"/>
          <p14:tracePt t="237962" x="4737100" y="4210050"/>
          <p14:tracePt t="237969" x="4729163" y="4217988"/>
          <p14:tracePt t="237977" x="4713288" y="4233863"/>
          <p14:tracePt t="237985" x="4687888" y="4273550"/>
          <p14:tracePt t="237995" x="4679950" y="4291013"/>
          <p14:tracePt t="238001" x="4672013" y="4298950"/>
          <p14:tracePt t="238009" x="4664075" y="4322763"/>
          <p14:tracePt t="238019" x="4664075" y="4330700"/>
          <p14:tracePt t="238026" x="4664075" y="4338638"/>
          <p14:tracePt t="238033" x="4656138" y="4354513"/>
          <p14:tracePt t="238042" x="4648200" y="4362450"/>
          <p14:tracePt t="238058" x="4648200" y="4370388"/>
          <p14:tracePt t="238075" x="4648200" y="4386263"/>
          <p14:tracePt t="238090" x="4648200" y="4394200"/>
          <p14:tracePt t="238106" x="4640263" y="4402138"/>
          <p14:tracePt t="238250" x="4648200" y="4402138"/>
          <p14:tracePt t="238258" x="4672013" y="4402138"/>
          <p14:tracePt t="238266" x="4679950" y="4402138"/>
          <p14:tracePt t="238282" x="4695825" y="4402138"/>
          <p14:tracePt t="238299" x="4713288" y="4402138"/>
          <p14:tracePt t="238306" x="4721225" y="4402138"/>
          <p14:tracePt t="238322" x="4729163" y="4394200"/>
          <p14:tracePt t="238330" x="4737100" y="4386263"/>
          <p14:tracePt t="238346" x="4745038" y="4378325"/>
          <p14:tracePt t="238354" x="4745038" y="4362450"/>
          <p14:tracePt t="238362" x="4752975" y="4354513"/>
          <p14:tracePt t="238370" x="4760913" y="4346575"/>
          <p14:tracePt t="238377" x="4760913" y="4338638"/>
          <p14:tracePt t="238395" x="4760913" y="4322763"/>
          <p14:tracePt t="238418" x="4760913" y="4314825"/>
          <p14:tracePt t="238594" x="4760913" y="4298950"/>
          <p14:tracePt t="238602" x="4760913" y="4281488"/>
          <p14:tracePt t="238618" x="4760913" y="4273550"/>
          <p14:tracePt t="238627" x="4760913" y="4265613"/>
          <p14:tracePt t="238635" x="4760913" y="4241800"/>
          <p14:tracePt t="238643" x="4760913" y="4225925"/>
          <p14:tracePt t="238650" x="4752975" y="4225925"/>
          <p14:tracePt t="238658" x="4752975" y="4217988"/>
          <p14:tracePt t="238666" x="4752975" y="4210050"/>
          <p14:tracePt t="238674" x="4745038" y="4202113"/>
          <p14:tracePt t="238682" x="4745038" y="4194175"/>
          <p14:tracePt t="238698" x="4745038" y="4186238"/>
          <p14:tracePt t="238714" x="4737100" y="4178300"/>
          <p14:tracePt t="238746" x="4737100" y="4170363"/>
          <p14:tracePt t="238754" x="4721225" y="4162425"/>
          <p14:tracePt t="238786" x="4705350" y="4154488"/>
          <p14:tracePt t="238802" x="4705350" y="4146550"/>
          <p14:tracePt t="238818" x="4705350" y="4138613"/>
          <p14:tracePt t="238963" x="4695825" y="4130675"/>
          <p14:tracePt t="239026" x="4679950" y="4130675"/>
          <p14:tracePt t="239035" x="4672013" y="4138613"/>
          <p14:tracePt t="239051" x="4656138" y="4146550"/>
          <p14:tracePt t="239058" x="4648200" y="4162425"/>
          <p14:tracePt t="239065" x="4632325" y="4170363"/>
          <p14:tracePt t="239083" x="4616450" y="4210050"/>
          <p14:tracePt t="239091" x="4608513" y="4225925"/>
          <p14:tracePt t="239099" x="4600575" y="4241800"/>
          <p14:tracePt t="239106" x="4584700" y="4249738"/>
          <p14:tracePt t="239114" x="4568825" y="4273550"/>
          <p14:tracePt t="239122" x="4545013" y="4298950"/>
          <p14:tracePt t="239130" x="4545013" y="4306888"/>
          <p14:tracePt t="239138" x="4529138" y="4322763"/>
          <p14:tracePt t="239155" x="4521200" y="4330700"/>
          <p14:tracePt t="239163" x="4513263" y="4346575"/>
          <p14:tracePt t="239170" x="4513263" y="4354513"/>
          <p14:tracePt t="239186" x="4505325" y="4362450"/>
          <p14:tracePt t="239194" x="4497388" y="4370388"/>
          <p14:tracePt t="239203" x="4497388" y="4378325"/>
          <p14:tracePt t="239211" x="4497388" y="4394200"/>
          <p14:tracePt t="239218" x="4489450" y="4394200"/>
          <p14:tracePt t="239227" x="4473575" y="4410075"/>
          <p14:tracePt t="239241" x="4473575" y="4433888"/>
          <p14:tracePt t="239250" x="4473575" y="4441825"/>
          <p14:tracePt t="239259" x="4465638" y="4449763"/>
          <p14:tracePt t="239267" x="4457700" y="4465638"/>
          <p14:tracePt t="239275" x="4457700" y="4489450"/>
          <p14:tracePt t="239282" x="4457700" y="4505325"/>
          <p14:tracePt t="239290" x="4457700" y="4513263"/>
          <p14:tracePt t="239298" x="4457700" y="4521200"/>
          <p14:tracePt t="239306" x="4457700" y="4537075"/>
          <p14:tracePt t="239315" x="4457700" y="4545013"/>
          <p14:tracePt t="239331" x="4457700" y="4568825"/>
          <p14:tracePt t="239339" x="4457700" y="4576763"/>
          <p14:tracePt t="239346" x="4457700" y="4584700"/>
          <p14:tracePt t="239362" x="4457700" y="4600575"/>
          <p14:tracePt t="239370" x="4457700" y="4608513"/>
          <p14:tracePt t="239379" x="4457700" y="4616450"/>
          <p14:tracePt t="239387" x="4457700" y="4624388"/>
          <p14:tracePt t="239403" x="4465638" y="4641850"/>
          <p14:tracePt t="239410" x="4481513" y="4657725"/>
          <p14:tracePt t="239426" x="4481513" y="4665663"/>
          <p14:tracePt t="239434" x="4497388" y="4681538"/>
          <p14:tracePt t="239443" x="4497388" y="4689475"/>
          <p14:tracePt t="239451" x="4505325" y="4697413"/>
          <p14:tracePt t="239459" x="4521200" y="4705350"/>
          <p14:tracePt t="239466" x="4521200" y="4713288"/>
          <p14:tracePt t="239474" x="4529138" y="4713288"/>
          <p14:tracePt t="239482" x="4529138" y="4721225"/>
          <p14:tracePt t="239490" x="4537075" y="4729163"/>
          <p14:tracePt t="239507" x="4537075" y="4737100"/>
          <p14:tracePt t="239522" x="4537075" y="4745038"/>
          <p14:tracePt t="239530" x="4537075" y="4752975"/>
          <p14:tracePt t="239547" x="4537075" y="4760913"/>
          <p14:tracePt t="239563" x="4537075" y="4768850"/>
          <p14:tracePt t="239587" x="4537075" y="4776788"/>
          <p14:tracePt t="239619" x="4537075" y="4784725"/>
          <p14:tracePt t="239643" x="4537075" y="4792663"/>
          <p14:tracePt t="239818" x="4537075" y="4784725"/>
          <p14:tracePt t="239827" x="4537075" y="4776788"/>
          <p14:tracePt t="239835" x="4537075" y="4760913"/>
          <p14:tracePt t="239843" x="4537075" y="4729163"/>
          <p14:tracePt t="239851" x="4537075" y="4713288"/>
          <p14:tracePt t="239859" x="4529138" y="4689475"/>
          <p14:tracePt t="239866" x="4529138" y="4673600"/>
          <p14:tracePt t="239874" x="4513263" y="4665663"/>
          <p14:tracePt t="239882" x="4513263" y="4649788"/>
          <p14:tracePt t="239891" x="4505325" y="4624388"/>
          <p14:tracePt t="239899" x="4505325" y="4616450"/>
          <p14:tracePt t="239907" x="4505325" y="4608513"/>
          <p14:tracePt t="239915" x="4497388" y="4592638"/>
          <p14:tracePt t="239922" x="4497388" y="4584700"/>
          <p14:tracePt t="239930" x="4497388" y="4576763"/>
          <p14:tracePt t="239937" x="4497388" y="4560888"/>
          <p14:tracePt t="239946" x="4489450" y="4552950"/>
          <p14:tracePt t="239955" x="4489450" y="4521200"/>
          <p14:tracePt t="239963" x="4489450" y="4513263"/>
          <p14:tracePt t="239971" x="4489450" y="4505325"/>
          <p14:tracePt t="239979" x="4489450" y="4489450"/>
          <p14:tracePt t="239986" x="4489450" y="4473575"/>
          <p14:tracePt t="239994" x="4489450" y="4465638"/>
          <p14:tracePt t="240002" x="4489450" y="4449763"/>
          <p14:tracePt t="240011" x="4489450" y="4433888"/>
          <p14:tracePt t="240019" x="4489450" y="4418013"/>
          <p14:tracePt t="240027" x="4489450" y="4402138"/>
          <p14:tracePt t="240035" x="4489450" y="4394200"/>
          <p14:tracePt t="240043" x="4489450" y="4386263"/>
          <p14:tracePt t="240050" x="4489450" y="4370388"/>
          <p14:tracePt t="240058" x="4489450" y="4354513"/>
          <p14:tracePt t="240066" x="4489450" y="4338638"/>
          <p14:tracePt t="240075" x="4489450" y="4314825"/>
          <p14:tracePt t="240083" x="4489450" y="4306888"/>
          <p14:tracePt t="240091" x="4489450" y="4298950"/>
          <p14:tracePt t="240099" x="4489450" y="4281488"/>
          <p14:tracePt t="240114" x="4489450" y="4273550"/>
          <p14:tracePt t="240123" x="4489450" y="4265613"/>
          <p14:tracePt t="240131" x="4489450" y="4257675"/>
          <p14:tracePt t="240147" x="4489450" y="4249738"/>
          <p14:tracePt t="240179" x="4489450" y="4241800"/>
          <p14:tracePt t="240203" x="4497388" y="4241800"/>
          <p14:tracePt t="240211" x="4505325" y="4233863"/>
          <p14:tracePt t="240219" x="4513263" y="4233863"/>
          <p14:tracePt t="240227" x="4513263" y="4225925"/>
          <p14:tracePt t="240235" x="4521200" y="4217988"/>
          <p14:tracePt t="240242" x="4521200" y="4210050"/>
          <p14:tracePt t="240250" x="4537075" y="4202113"/>
          <p14:tracePt t="240258" x="4537075" y="4194175"/>
          <p14:tracePt t="240275" x="4552950" y="4186238"/>
          <p14:tracePt t="240283" x="4552950" y="4170363"/>
          <p14:tracePt t="240298" x="4560888" y="4170363"/>
          <p14:tracePt t="240467" x="4545013" y="4170363"/>
          <p14:tracePt t="240483" x="4537075" y="4170363"/>
          <p14:tracePt t="240490" x="4529138" y="4170363"/>
          <p14:tracePt t="240499" x="4513263" y="4178300"/>
          <p14:tracePt t="240506" x="4497388" y="4186238"/>
          <p14:tracePt t="240515" x="4481513" y="4225925"/>
          <p14:tracePt t="240523" x="4441825" y="4233863"/>
          <p14:tracePt t="240531" x="4425950" y="4265613"/>
          <p14:tracePt t="240539" x="4418013" y="4298950"/>
          <p14:tracePt t="240547" x="4410075" y="4314825"/>
          <p14:tracePt t="240554" x="4402138" y="4354513"/>
          <p14:tracePt t="240562" x="4402138" y="4378325"/>
          <p14:tracePt t="240571" x="4394200" y="4402138"/>
          <p14:tracePt t="240579" x="4386263" y="4441825"/>
          <p14:tracePt t="240587" x="4386263" y="4465638"/>
          <p14:tracePt t="240595" x="4386263" y="4481513"/>
          <p14:tracePt t="240603" x="4386263" y="4489450"/>
          <p14:tracePt t="240609" x="4386263" y="4505325"/>
          <p14:tracePt t="240617" x="4386263" y="4513263"/>
          <p14:tracePt t="240625" x="4378325" y="4537075"/>
          <p14:tracePt t="240642" x="4378325" y="4552950"/>
          <p14:tracePt t="240651" x="4370388" y="4560888"/>
          <p14:tracePt t="240659" x="4370388" y="4568825"/>
          <p14:tracePt t="240667" x="4370388" y="4576763"/>
          <p14:tracePt t="240674" x="4352925" y="4584700"/>
          <p14:tracePt t="240690" x="4352925" y="4592638"/>
          <p14:tracePt t="240699" x="4337050" y="4600575"/>
          <p14:tracePt t="240715" x="4329113" y="4608513"/>
          <p14:tracePt t="240723" x="4321175" y="4616450"/>
          <p14:tracePt t="240730" x="4313238" y="4624388"/>
          <p14:tracePt t="240738" x="4305300" y="4633913"/>
          <p14:tracePt t="240747" x="4289425" y="4649788"/>
          <p14:tracePt t="240755" x="4265613" y="4673600"/>
          <p14:tracePt t="240763" x="4257675" y="4689475"/>
          <p14:tracePt t="240771" x="4233863" y="4721225"/>
          <p14:tracePt t="240779" x="4225925" y="4737100"/>
          <p14:tracePt t="240786" x="4210050" y="4745038"/>
          <p14:tracePt t="240794" x="4202113" y="4768850"/>
          <p14:tracePt t="240803" x="4178300" y="4800600"/>
          <p14:tracePt t="240811" x="4170363" y="4816475"/>
          <p14:tracePt t="240819" x="4170363" y="4832350"/>
          <p14:tracePt t="240827" x="4162425" y="4856163"/>
          <p14:tracePt t="240835" x="4146550" y="4895850"/>
          <p14:tracePt t="240843" x="4146550" y="4927600"/>
          <p14:tracePt t="240850" x="4138613" y="4951413"/>
          <p14:tracePt t="240858" x="4130675" y="5008563"/>
          <p14:tracePt t="240867" x="4130675" y="5064125"/>
          <p14:tracePt t="240875" x="4130675" y="5111750"/>
          <p14:tracePt t="240884" x="4130675" y="5167313"/>
          <p14:tracePt t="240891" x="4130675" y="5214938"/>
          <p14:tracePt t="240899" x="4130675" y="5238750"/>
          <p14:tracePt t="240907" x="4130675" y="5254625"/>
          <p14:tracePt t="240914" x="4130675" y="5278438"/>
          <p14:tracePt t="240922" x="4130675" y="5294313"/>
          <p14:tracePt t="240931" x="4138613" y="5302250"/>
          <p14:tracePt t="240939" x="4138613" y="5319713"/>
          <p14:tracePt t="240947" x="4146550" y="5335588"/>
          <p14:tracePt t="240955" x="4146550" y="5343525"/>
          <p14:tracePt t="240963" x="4154488" y="5367338"/>
          <p14:tracePt t="240969" x="4162425" y="5383213"/>
          <p14:tracePt t="240978" x="4170363" y="5399088"/>
          <p14:tracePt t="240987" x="4178300" y="5422900"/>
          <p14:tracePt t="240995" x="4178300" y="5438775"/>
          <p14:tracePt t="241003" x="4186238" y="5454650"/>
          <p14:tracePt t="241011" x="4186238" y="5478463"/>
          <p14:tracePt t="241019" x="4194175" y="5494338"/>
          <p14:tracePt t="241027" x="4210050" y="5534025"/>
          <p14:tracePt t="241034" x="4210050" y="5541963"/>
          <p14:tracePt t="241042" x="4225925" y="5581650"/>
          <p14:tracePt t="241051" x="4233863" y="5605463"/>
          <p14:tracePt t="241059" x="4241800" y="5629275"/>
          <p14:tracePt t="241067" x="4249738" y="5653088"/>
          <p14:tracePt t="241075" x="4249738" y="5662613"/>
          <p14:tracePt t="241083" x="4249738" y="5686425"/>
          <p14:tracePt t="241091" x="4257675" y="5702300"/>
          <p14:tracePt t="241098" x="4265613" y="5718175"/>
          <p14:tracePt t="241107" x="4273550" y="5734050"/>
          <p14:tracePt t="241115" x="4281488" y="5749925"/>
          <p14:tracePt t="241123" x="4289425" y="5765800"/>
          <p14:tracePt t="241131" x="4289425" y="5781675"/>
          <p14:tracePt t="241139" x="4289425" y="5789613"/>
          <p14:tracePt t="241147" x="4297363" y="5797550"/>
          <p14:tracePt t="241154" x="4305300" y="5805488"/>
          <p14:tracePt t="241162" x="4305300" y="5829300"/>
          <p14:tracePt t="241171" x="4313238" y="5845175"/>
          <p14:tracePt t="241178" x="4329113" y="5861050"/>
          <p14:tracePt t="241187" x="4329113" y="5876925"/>
          <p14:tracePt t="241195" x="4337050" y="5892800"/>
          <p14:tracePt t="241203" x="4352925" y="5924550"/>
          <p14:tracePt t="241211" x="4362450" y="5948363"/>
          <p14:tracePt t="241218" x="4386263" y="5964238"/>
          <p14:tracePt t="241227" x="4394200" y="6005513"/>
          <p14:tracePt t="241235" x="4418013" y="6037263"/>
          <p14:tracePt t="241243" x="4449763" y="6076950"/>
          <p14:tracePt t="241251" x="4481513" y="6116638"/>
          <p14:tracePt t="241259" x="4521200" y="6164263"/>
          <p14:tracePt t="241266" x="4552950" y="6203950"/>
          <p14:tracePt t="241273" x="4592638" y="6251575"/>
          <p14:tracePt t="241281" x="4624388" y="6291263"/>
          <p14:tracePt t="241291" x="4664075" y="6315075"/>
          <p14:tracePt t="241298" x="4695825" y="6330950"/>
          <p14:tracePt t="241306" x="4721225" y="6348413"/>
          <p14:tracePt t="241314" x="4760913" y="6380163"/>
          <p14:tracePt t="241323" x="4808538" y="6396038"/>
          <p14:tracePt t="241331" x="4840288" y="6403975"/>
          <p14:tracePt t="241339" x="4879975" y="6403975"/>
          <p14:tracePt t="241347" x="4919663" y="6419850"/>
          <p14:tracePt t="241355" x="4967288" y="6427788"/>
          <p14:tracePt t="241363" x="5006975" y="6427788"/>
          <p14:tracePt t="241371" x="5038725" y="6443663"/>
          <p14:tracePt t="241379" x="5103813" y="6451600"/>
          <p14:tracePt t="241387" x="5151438" y="6459538"/>
          <p14:tracePt t="241394" x="5191125" y="6467475"/>
          <p14:tracePt t="241402" x="5214938" y="6467475"/>
          <p14:tracePt t="241411" x="5254625" y="6475413"/>
          <p14:tracePt t="241419" x="5278438" y="6475413"/>
          <p14:tracePt t="241427" x="5302250" y="6483350"/>
          <p14:tracePt t="241435" x="5326063" y="6491288"/>
          <p14:tracePt t="241443" x="5341938" y="6491288"/>
          <p14:tracePt t="241458" x="5357813" y="6491288"/>
          <p14:tracePt t="241467" x="5373688" y="6499225"/>
          <p14:tracePt t="241483" x="5381625" y="6499225"/>
          <p14:tracePt t="241491" x="5389563" y="6499225"/>
          <p14:tracePt t="241507" x="5397500" y="6499225"/>
          <p14:tracePt t="241513" x="5407025" y="6507163"/>
          <p14:tracePt t="241531" x="5414963" y="6507163"/>
          <p14:tracePt t="241539" x="5430838" y="6515100"/>
          <p14:tracePt t="241571" x="5446713" y="6515100"/>
          <p14:tracePt t="241587" x="5454650" y="6515100"/>
          <p14:tracePt t="241611" x="5462588" y="6515100"/>
          <p14:tracePt t="241619" x="5470525" y="6515100"/>
          <p14:tracePt t="241627" x="5486400" y="6515100"/>
          <p14:tracePt t="241634" x="5502275" y="6523038"/>
          <p14:tracePt t="241643" x="5510213" y="6523038"/>
          <p14:tracePt t="241651" x="5526088" y="6523038"/>
          <p14:tracePt t="241659" x="5541963" y="6523038"/>
          <p14:tracePt t="241667" x="5557838" y="6523038"/>
          <p14:tracePt t="241675" x="5573713" y="6523038"/>
          <p14:tracePt t="241683" x="5589588" y="6523038"/>
          <p14:tracePt t="241699" x="5597525" y="6523038"/>
          <p14:tracePt t="241810" x="5589588" y="6530975"/>
          <p14:tracePt t="241819" x="5581650" y="6538913"/>
          <p14:tracePt t="241827" x="5565775" y="6538913"/>
          <p14:tracePt t="241834" x="5557838" y="6538913"/>
          <p14:tracePt t="241843" x="5534025" y="6546850"/>
          <p14:tracePt t="241850" x="5526088" y="6554788"/>
          <p14:tracePt t="241859" x="5518150" y="6554788"/>
          <p14:tracePt t="241873" x="5510213" y="6554788"/>
          <p14:tracePt t="241882" x="5502275" y="6554788"/>
          <p14:tracePt t="241899" x="5494338" y="6562725"/>
          <p14:tracePt t="241979" x="5510213" y="6562725"/>
          <p14:tracePt t="241987" x="5534025" y="6562725"/>
          <p14:tracePt t="241997" x="5557838" y="6562725"/>
          <p14:tracePt t="242003" x="5581650" y="6554788"/>
          <p14:tracePt t="242011" x="5613400" y="6554788"/>
          <p14:tracePt t="242019" x="5637213" y="6554788"/>
          <p14:tracePt t="242027" x="5661025" y="6554788"/>
          <p14:tracePt t="242035" x="5668963" y="6546850"/>
          <p14:tracePt t="242043" x="5684838" y="6546850"/>
          <p14:tracePt t="242051" x="5692775" y="6546850"/>
          <p14:tracePt t="242147" x="5684838" y="6546850"/>
          <p14:tracePt t="242171" x="5668963" y="6546850"/>
          <p14:tracePt t="242179" x="5661025" y="6546850"/>
          <p14:tracePt t="242195" x="5653088" y="6546850"/>
          <p14:tracePt t="242307" x="5661025" y="6546850"/>
          <p14:tracePt t="242331" x="5668963" y="6546850"/>
          <p14:tracePt t="242346" x="5676900" y="6546850"/>
          <p14:tracePt t="242491" x="5684838" y="6546850"/>
          <p14:tracePt t="242507" x="5692775" y="6546850"/>
          <p14:tracePt t="242515" x="5700713" y="6546850"/>
          <p14:tracePt t="242523" x="5708650" y="6546850"/>
          <p14:tracePt t="242530" x="5724525" y="6546850"/>
          <p14:tracePt t="242547" x="5749925" y="6546850"/>
          <p14:tracePt t="242555" x="5757863" y="6546850"/>
          <p14:tracePt t="242563" x="5765800" y="6546850"/>
          <p14:tracePt t="242923" x="5773738" y="6546850"/>
          <p14:tracePt t="242931" x="5773738" y="6538913"/>
          <p14:tracePt t="242955" x="5781675" y="6538913"/>
          <p14:tracePt t="242965" x="5797550" y="6538913"/>
          <p14:tracePt t="246116" x="5797550" y="6530975"/>
          <p14:tracePt t="246123" x="5789613" y="6483350"/>
          <p14:tracePt t="246131" x="5789613" y="6451600"/>
          <p14:tracePt t="246139" x="5773738" y="6403975"/>
          <p14:tracePt t="246147" x="5773738" y="6380163"/>
          <p14:tracePt t="246155" x="5765800" y="6338888"/>
          <p14:tracePt t="246163" x="5749925" y="6307138"/>
          <p14:tracePt t="246172" x="5749925" y="6283325"/>
          <p14:tracePt t="246180" x="5724525" y="6235700"/>
          <p14:tracePt t="246187" x="5724525" y="6211888"/>
          <p14:tracePt t="246195" x="5708650" y="6188075"/>
          <p14:tracePt t="246202" x="5700713" y="6156325"/>
          <p14:tracePt t="246211" x="5684838" y="6100763"/>
          <p14:tracePt t="246219" x="5661025" y="6053138"/>
          <p14:tracePt t="246228" x="5645150" y="6005513"/>
          <p14:tracePt t="246236" x="5621338" y="5948363"/>
          <p14:tracePt t="246243" x="5589588" y="5892800"/>
          <p14:tracePt t="246251" x="5565775" y="5829300"/>
          <p14:tracePt t="246259" x="5541963" y="5797550"/>
          <p14:tracePt t="246267" x="5510213" y="5749925"/>
          <p14:tracePt t="246275" x="5478463" y="5678488"/>
          <p14:tracePt t="246283" x="5446713" y="5629275"/>
          <p14:tracePt t="246292" x="5430838" y="5597525"/>
          <p14:tracePt t="246300" x="5407025" y="5565775"/>
          <p14:tracePt t="246307" x="5381625" y="5541963"/>
          <p14:tracePt t="246315" x="5365750" y="5510213"/>
          <p14:tracePt t="246323" x="5349875" y="5478463"/>
          <p14:tracePt t="246331" x="5341938" y="5462588"/>
          <p14:tracePt t="246339" x="5310188" y="5430838"/>
          <p14:tracePt t="246347" x="5302250" y="5399088"/>
          <p14:tracePt t="246355" x="5286375" y="5359400"/>
          <p14:tracePt t="246363" x="5254625" y="5327650"/>
          <p14:tracePt t="246370" x="5246688" y="5302250"/>
          <p14:tracePt t="246378" x="5222875" y="5278438"/>
          <p14:tracePt t="246386" x="5199063" y="5230813"/>
          <p14:tracePt t="246395" x="5175250" y="5191125"/>
          <p14:tracePt t="246403" x="5151438" y="5143500"/>
          <p14:tracePt t="246412" x="5111750" y="5095875"/>
          <p14:tracePt t="246420" x="5087938" y="5056188"/>
          <p14:tracePt t="246427" x="5056188" y="5008563"/>
          <p14:tracePt t="246435" x="5038725" y="4976813"/>
          <p14:tracePt t="246443" x="5014913" y="4927600"/>
          <p14:tracePt t="246451" x="4991100" y="4895850"/>
          <p14:tracePt t="246459" x="4967288" y="4864100"/>
          <p14:tracePt t="246468" x="4951413" y="4824413"/>
          <p14:tracePt t="246476" x="4943475" y="4792663"/>
          <p14:tracePt t="246483" x="4911725" y="4760913"/>
          <p14:tracePt t="246491" x="4895850" y="4729163"/>
          <p14:tracePt t="246499" x="4879975" y="4689475"/>
          <p14:tracePt t="246507" x="4879975" y="4681538"/>
          <p14:tracePt t="246515" x="4848225" y="4657725"/>
          <p14:tracePt t="246522" x="4848225" y="4641850"/>
          <p14:tracePt t="246532" x="4824413" y="4608513"/>
          <p14:tracePt t="246540" x="4816475" y="4592638"/>
          <p14:tracePt t="246548" x="4800600" y="4576763"/>
          <p14:tracePt t="246555" x="4792663" y="4560888"/>
          <p14:tracePt t="246563" x="4784725" y="4545013"/>
          <p14:tracePt t="246571" x="4784725" y="4537075"/>
          <p14:tracePt t="246579" x="4768850" y="4529138"/>
          <p14:tracePt t="246596" x="4768850" y="4505325"/>
          <p14:tracePt t="246611" x="4752975" y="4497388"/>
          <p14:tracePt t="246619" x="4745038" y="4473575"/>
          <p14:tracePt t="246636" x="4737100" y="4457700"/>
          <p14:tracePt t="246644" x="4737100" y="4449763"/>
          <p14:tracePt t="246651" x="4729163" y="4433888"/>
          <p14:tracePt t="246658" x="4713288" y="4394200"/>
          <p14:tracePt t="246667" x="4705350" y="4378325"/>
          <p14:tracePt t="246675" x="4687888" y="4362450"/>
          <p14:tracePt t="246683" x="4679950" y="4346575"/>
          <p14:tracePt t="246692" x="4672013" y="4330700"/>
          <p14:tracePt t="246700" x="4664075" y="4306888"/>
          <p14:tracePt t="246708" x="4656138" y="4298950"/>
          <p14:tracePt t="246715" x="4640263" y="4281488"/>
          <p14:tracePt t="246723" x="4640263" y="4273550"/>
          <p14:tracePt t="246731" x="4632325" y="4265613"/>
          <p14:tracePt t="246739" x="4632325" y="4249738"/>
          <p14:tracePt t="246748" x="4624388" y="4241800"/>
          <p14:tracePt t="246764" x="4624388" y="4233863"/>
          <p14:tracePt t="246771" x="4624388" y="4225925"/>
          <p14:tracePt t="246779" x="4624388" y="4217988"/>
          <p14:tracePt t="247164" x="4632325" y="4241800"/>
          <p14:tracePt t="247171" x="4664075" y="4265613"/>
          <p14:tracePt t="247178" x="4672013" y="4273550"/>
          <p14:tracePt t="247187" x="4679950" y="4291013"/>
          <p14:tracePt t="247195" x="4705350" y="4314825"/>
          <p14:tracePt t="247204" x="4721225" y="4338638"/>
          <p14:tracePt t="247212" x="4729163" y="4354513"/>
          <p14:tracePt t="247220" x="4737100" y="4362450"/>
          <p14:tracePt t="247252" x="4745038" y="4370388"/>
          <p14:tracePt t="247427" x="4745038" y="4378325"/>
          <p14:tracePt t="247468" x="4745038" y="4386263"/>
          <p14:tracePt t="247483" x="4737100" y="4386263"/>
          <p14:tracePt t="247491" x="4729163" y="4386263"/>
          <p14:tracePt t="247500" x="4695825" y="4394200"/>
          <p14:tracePt t="247508" x="4679950" y="4402138"/>
          <p14:tracePt t="247516" x="4679950" y="4425950"/>
          <p14:tracePt t="247524" x="4656138" y="4441825"/>
          <p14:tracePt t="247532" x="4632325" y="4457700"/>
          <p14:tracePt t="247539" x="4600575" y="4473575"/>
          <p14:tracePt t="247547" x="4576763" y="4489450"/>
          <p14:tracePt t="247555" x="4537075" y="4513263"/>
          <p14:tracePt t="247564" x="4521200" y="4521200"/>
          <p14:tracePt t="247572" x="4497388" y="4545013"/>
          <p14:tracePt t="247580" x="4481513" y="4552950"/>
          <p14:tracePt t="247588" x="4465638" y="4576763"/>
          <p14:tracePt t="247595" x="4457700" y="4584700"/>
          <p14:tracePt t="247603" x="4457700" y="4592638"/>
          <p14:tracePt t="247611" x="4449763" y="4608513"/>
          <p14:tracePt t="247628" x="4449763" y="4616450"/>
          <p14:tracePt t="247644" x="4441825" y="4633913"/>
          <p14:tracePt t="247755" x="4441825" y="4649788"/>
          <p14:tracePt t="247762" x="4441825" y="4665663"/>
          <p14:tracePt t="247780" x="4441825" y="4673600"/>
          <p14:tracePt t="247788" x="4441825" y="4681538"/>
          <p14:tracePt t="247803" x="4441825" y="4689475"/>
          <p14:tracePt t="247955" x="4449763" y="4689475"/>
          <p14:tracePt t="247980" x="4449763" y="4681538"/>
          <p14:tracePt t="247987" x="4449763" y="4641850"/>
          <p14:tracePt t="247995" x="4449763" y="4584700"/>
          <p14:tracePt t="248003" x="4449763" y="4537075"/>
          <p14:tracePt t="248012" x="4449763" y="4465638"/>
          <p14:tracePt t="248020" x="4433888" y="4378325"/>
          <p14:tracePt t="248028" x="4433888" y="4306888"/>
          <p14:tracePt t="248036" x="4418013" y="4241800"/>
          <p14:tracePt t="248044" x="4402138" y="4170363"/>
          <p14:tracePt t="248050" x="4402138" y="4138613"/>
          <p14:tracePt t="248059" x="4394200" y="4106863"/>
          <p14:tracePt t="248067" x="4394200" y="4083050"/>
          <p14:tracePt t="248076" x="4394200" y="4059238"/>
          <p14:tracePt t="248084" x="4394200" y="4051300"/>
          <p14:tracePt t="248092" x="4394200" y="4043363"/>
          <p14:tracePt t="248324" x="4386263" y="4043363"/>
          <p14:tracePt t="248332" x="4386263" y="4059238"/>
          <p14:tracePt t="248340" x="4386263" y="4098925"/>
          <p14:tracePt t="248348" x="4386263" y="4130675"/>
          <p14:tracePt t="248355" x="4378325" y="4154488"/>
          <p14:tracePt t="248363" x="4378325" y="4210050"/>
          <p14:tracePt t="248372" x="4378325" y="4265613"/>
          <p14:tracePt t="248380" x="4378325" y="4322763"/>
          <p14:tracePt t="248388" x="4378325" y="4362450"/>
          <p14:tracePt t="248396" x="4378325" y="4394200"/>
          <p14:tracePt t="248404" x="4378325" y="4418013"/>
          <p14:tracePt t="248412" x="4378325" y="4457700"/>
          <p14:tracePt t="248418" x="4378325" y="4481513"/>
          <p14:tracePt t="248426" x="4378325" y="4505325"/>
          <p14:tracePt t="248435" x="4378325" y="4521200"/>
          <p14:tracePt t="248444" x="4378325" y="4552950"/>
          <p14:tracePt t="248452" x="4386263" y="4576763"/>
          <p14:tracePt t="248459" x="4394200" y="4600575"/>
          <p14:tracePt t="248468" x="4410075" y="4608513"/>
          <p14:tracePt t="248475" x="4410075" y="4624388"/>
          <p14:tracePt t="248483" x="4425950" y="4657725"/>
          <p14:tracePt t="248491" x="4441825" y="4689475"/>
          <p14:tracePt t="248500" x="4449763" y="4705350"/>
          <p14:tracePt t="248507" x="4473575" y="4737100"/>
          <p14:tracePt t="248516" x="4497388" y="4784725"/>
          <p14:tracePt t="248524" x="4513263" y="4808538"/>
          <p14:tracePt t="248532" x="4552950" y="4840288"/>
          <p14:tracePt t="248539" x="4552950" y="4848225"/>
          <p14:tracePt t="248547" x="4576763" y="4872038"/>
          <p14:tracePt t="248556" x="4592638" y="4887913"/>
          <p14:tracePt t="248564" x="4600575" y="4895850"/>
          <p14:tracePt t="248572" x="4624388" y="4911725"/>
          <p14:tracePt t="248595" x="4632325" y="4911725"/>
          <p14:tracePt t="248603" x="4640263" y="4911725"/>
          <p14:tracePt t="248612" x="4648200" y="4911725"/>
          <p14:tracePt t="248619" x="4656138" y="4911725"/>
          <p14:tracePt t="248628" x="4664075" y="4911725"/>
          <p14:tracePt t="248636" x="4672013" y="4911725"/>
          <p14:tracePt t="248644" x="4687888" y="4911725"/>
          <p14:tracePt t="248659" x="4695825" y="4911725"/>
          <p14:tracePt t="248668" x="4705350" y="4911725"/>
          <p14:tracePt t="248692" x="4721225" y="4911725"/>
          <p14:tracePt t="248716" x="4737100" y="4911725"/>
          <p14:tracePt t="248732" x="4745038" y="4911725"/>
          <p14:tracePt t="248747" x="4760913" y="4911725"/>
          <p14:tracePt t="248763" x="4768850" y="4911725"/>
          <p14:tracePt t="248771" x="4776788" y="4911725"/>
          <p14:tracePt t="248932" x="4776788" y="4903788"/>
          <p14:tracePt t="248988" x="4768850" y="4895850"/>
          <p14:tracePt t="248995" x="4768850" y="4887913"/>
          <p14:tracePt t="249003" x="4760913" y="4879975"/>
          <p14:tracePt t="249012" x="4752975" y="4864100"/>
          <p14:tracePt t="249020" x="4752975" y="4840288"/>
          <p14:tracePt t="249028" x="4737100" y="4800600"/>
          <p14:tracePt t="249036" x="4721225" y="4745038"/>
          <p14:tracePt t="249044" x="4705350" y="4697413"/>
          <p14:tracePt t="249052" x="4695825" y="4641850"/>
          <p14:tracePt t="249059" x="4695825" y="4600575"/>
          <p14:tracePt t="249068" x="4679950" y="4552950"/>
          <p14:tracePt t="249076" x="4672013" y="4497388"/>
          <p14:tracePt t="249085" x="4648200" y="4465638"/>
          <p14:tracePt t="249092" x="4640263" y="4418013"/>
          <p14:tracePt t="249100" x="4624388" y="4378325"/>
          <p14:tracePt t="249108" x="4624388" y="4346575"/>
          <p14:tracePt t="249114" x="4616450" y="4291013"/>
          <p14:tracePt t="249122" x="4608513" y="4249738"/>
          <p14:tracePt t="249131" x="4441825" y="4075113"/>
          <p14:tracePt t="249139" x="4352925" y="3938588"/>
          <p14:tracePt t="249147" x="4344988" y="3938588"/>
          <p14:tracePt t="249156" x="4329113" y="3906838"/>
          <p14:tracePt t="249164" x="4329113" y="3898900"/>
          <p14:tracePt t="249172" x="4321175" y="3890963"/>
          <p14:tracePt t="249179" x="4305300" y="3875088"/>
          <p14:tracePt t="249188" x="4297363" y="3875088"/>
          <p14:tracePt t="249196" x="4297363" y="3859213"/>
          <p14:tracePt t="249204" x="4289425" y="3851275"/>
          <p14:tracePt t="249212" x="4289425" y="3843338"/>
          <p14:tracePt t="249220" x="4281488" y="3835400"/>
          <p14:tracePt t="249524" x="4281488" y="3843338"/>
          <p14:tracePt t="249531" x="4289425" y="3883025"/>
          <p14:tracePt t="249539" x="4297363" y="3890963"/>
          <p14:tracePt t="249548" x="4313238" y="3922713"/>
          <p14:tracePt t="249556" x="4321175" y="3930650"/>
          <p14:tracePt t="249564" x="4321175" y="3938588"/>
          <p14:tracePt t="249572" x="4329113" y="3956050"/>
          <p14:tracePt t="249580" x="4337050" y="3956050"/>
          <p14:tracePt t="249588" x="4337050" y="3963988"/>
          <p14:tracePt t="249594" x="4352925" y="3979863"/>
          <p14:tracePt t="249620" x="4362450" y="3979863"/>
          <p14:tracePt t="249628" x="4370388" y="3995738"/>
          <p14:tracePt t="249635" x="4394200" y="4019550"/>
          <p14:tracePt t="249644" x="4410075" y="4035425"/>
          <p14:tracePt t="249652" x="4418013" y="4051300"/>
          <p14:tracePt t="249660" x="4433888" y="4059238"/>
          <p14:tracePt t="249668" x="4433888" y="4067175"/>
          <p14:tracePt t="249684" x="4449763" y="4083050"/>
          <p14:tracePt t="249716" x="4457700" y="4090988"/>
          <p14:tracePt t="249948" x="4457700" y="4098925"/>
          <p14:tracePt t="249964" x="4457700" y="4114800"/>
          <p14:tracePt t="249972" x="4457700" y="4130675"/>
          <p14:tracePt t="249980" x="4457700" y="4146550"/>
          <p14:tracePt t="249988" x="4457700" y="4162425"/>
          <p14:tracePt t="249996" x="4457700" y="4194175"/>
          <p14:tracePt t="250004" x="4457700" y="4225925"/>
          <p14:tracePt t="250012" x="4457700" y="4257675"/>
          <p14:tracePt t="250020" x="4457700" y="4281488"/>
          <p14:tracePt t="250028" x="4465638" y="4322763"/>
          <p14:tracePt t="250036" x="4473575" y="4354513"/>
          <p14:tracePt t="250044" x="4489450" y="4378325"/>
          <p14:tracePt t="250060" x="4497388" y="4394200"/>
          <p14:tracePt t="250084" x="4513263" y="4402138"/>
          <p14:tracePt t="250132" x="4529138" y="4418013"/>
          <p14:tracePt t="250140" x="4545013" y="4441825"/>
          <p14:tracePt t="250148" x="4552950" y="4449763"/>
          <p14:tracePt t="250156" x="4568825" y="4465638"/>
          <p14:tracePt t="250164" x="4584700" y="4497388"/>
          <p14:tracePt t="250172" x="4608513" y="4521200"/>
          <p14:tracePt t="250180" x="4624388" y="4545013"/>
          <p14:tracePt t="250188" x="4640263" y="4568825"/>
          <p14:tracePt t="250196" x="4656138" y="4584700"/>
          <p14:tracePt t="250204" x="4687888" y="4624388"/>
          <p14:tracePt t="250212" x="4705350" y="4641850"/>
          <p14:tracePt t="250220" x="4721225" y="4657725"/>
          <p14:tracePt t="250228" x="4745038" y="4673600"/>
          <p14:tracePt t="250236" x="4760913" y="4689475"/>
          <p14:tracePt t="250556" x="4760913" y="4681538"/>
          <p14:tracePt t="250564" x="4760913" y="4673600"/>
          <p14:tracePt t="250572" x="4768850" y="4665663"/>
          <p14:tracePt t="250580" x="4792663" y="4657725"/>
          <p14:tracePt t="250604" x="4800600" y="4649788"/>
          <p14:tracePt t="250748" x="4808538" y="4649788"/>
          <p14:tracePt t="250755" x="4824413" y="4649788"/>
          <p14:tracePt t="250764" x="4840288" y="4649788"/>
          <p14:tracePt t="250772" x="4864100" y="4641850"/>
          <p14:tracePt t="250780" x="4887913" y="4641850"/>
          <p14:tracePt t="250788" x="4911725" y="4641850"/>
          <p14:tracePt t="250795" x="4927600" y="4641850"/>
          <p14:tracePt t="250803" x="4951413" y="4641850"/>
          <p14:tracePt t="250820" x="4967288" y="4641850"/>
          <p14:tracePt t="250828" x="4975225" y="4641850"/>
          <p14:tracePt t="250843" x="4991100" y="4641850"/>
          <p14:tracePt t="250876" x="4999038" y="4641850"/>
          <p14:tracePt t="250900" x="5006975" y="4641850"/>
          <p14:tracePt t="252372" x="4991100" y="4641850"/>
          <p14:tracePt t="252380" x="4991100" y="4649788"/>
          <p14:tracePt t="252389" x="4975225" y="4649788"/>
          <p14:tracePt t="252396" x="4967288" y="4649788"/>
          <p14:tracePt t="252404" x="4959350" y="4657725"/>
          <p14:tracePt t="252412" x="4943475" y="4665663"/>
          <p14:tracePt t="252420" x="4927600" y="4665663"/>
          <p14:tracePt t="252428" x="4919663" y="4673600"/>
          <p14:tracePt t="252444" x="4911725" y="4681538"/>
          <p14:tracePt t="252452" x="4911725" y="4689475"/>
          <p14:tracePt t="252468" x="4895850" y="4705350"/>
          <p14:tracePt t="252492" x="4887913" y="4721225"/>
          <p14:tracePt t="252500" x="4887913" y="4729163"/>
          <p14:tracePt t="252508" x="4887913" y="4745038"/>
          <p14:tracePt t="252516" x="4887913" y="4752975"/>
          <p14:tracePt t="252524" x="4879975" y="4776788"/>
          <p14:tracePt t="252532" x="4879975" y="4792663"/>
          <p14:tracePt t="252540" x="4872038" y="4816475"/>
          <p14:tracePt t="252548" x="4872038" y="4856163"/>
          <p14:tracePt t="252556" x="4872038" y="4872038"/>
          <p14:tracePt t="252564" x="4864100" y="4911725"/>
          <p14:tracePt t="252573" x="4864100" y="4927600"/>
          <p14:tracePt t="252580" x="4864100" y="4976813"/>
          <p14:tracePt t="252588" x="4864100" y="5000625"/>
          <p14:tracePt t="252596" x="4864100" y="5024438"/>
          <p14:tracePt t="252603" x="4864100" y="5056188"/>
          <p14:tracePt t="252612" x="4864100" y="5072063"/>
          <p14:tracePt t="252621" x="4856163" y="5087938"/>
          <p14:tracePt t="252627" x="4856163" y="5119688"/>
          <p14:tracePt t="252638" x="4840288" y="5159375"/>
          <p14:tracePt t="252643" x="4840288" y="5175250"/>
          <p14:tracePt t="252652" x="4840288" y="5199063"/>
          <p14:tracePt t="252660" x="4840288" y="5214938"/>
          <p14:tracePt t="252668" x="4832350" y="5246688"/>
          <p14:tracePt t="252676" x="4824413" y="5286375"/>
          <p14:tracePt t="252684" x="4808538" y="5335588"/>
          <p14:tracePt t="252693" x="4800600" y="5367338"/>
          <p14:tracePt t="252700" x="4768850" y="5422900"/>
          <p14:tracePt t="252707" x="4760913" y="5470525"/>
          <p14:tracePt t="252716" x="4745038" y="5526088"/>
          <p14:tracePt t="252724" x="4729163" y="5549900"/>
          <p14:tracePt t="252732" x="4729163" y="5581650"/>
          <p14:tracePt t="252740" x="4705350" y="5613400"/>
          <p14:tracePt t="252748" x="4695825" y="5637213"/>
          <p14:tracePt t="252757" x="4679950" y="5670550"/>
          <p14:tracePt t="252764" x="4679950" y="5686425"/>
          <p14:tracePt t="252780" x="4664075" y="5702300"/>
          <p14:tracePt t="252788" x="4656138" y="5710238"/>
          <p14:tracePt t="252820" x="4648200" y="5718175"/>
          <p14:tracePt t="252828" x="4640263" y="5718175"/>
          <p14:tracePt t="252845" x="4632325" y="5726113"/>
          <p14:tracePt t="252852" x="4624388" y="5726113"/>
          <p14:tracePt t="252860" x="4608513" y="5734050"/>
          <p14:tracePt t="252868" x="4592638" y="5749925"/>
          <p14:tracePt t="252876" x="4568825" y="5757863"/>
          <p14:tracePt t="252884" x="4552950" y="5765800"/>
          <p14:tracePt t="252892" x="4529138" y="5781675"/>
          <p14:tracePt t="252900" x="4513263" y="5781675"/>
          <p14:tracePt t="252909" x="4497388" y="5789613"/>
          <p14:tracePt t="252916" x="4481513" y="5797550"/>
          <p14:tracePt t="252923" x="4473575" y="5797550"/>
          <p14:tracePt t="252932" x="4465638" y="5805488"/>
          <p14:tracePt t="252940" x="4449763" y="5821363"/>
          <p14:tracePt t="252948" x="4433888" y="5821363"/>
          <p14:tracePt t="252964" x="4425950" y="5821363"/>
          <p14:tracePt t="252972" x="4418013" y="5837238"/>
          <p14:tracePt t="252980" x="4402138" y="5837238"/>
          <p14:tracePt t="252996" x="4394200" y="5837238"/>
          <p14:tracePt t="253004" x="4394200" y="5845175"/>
          <p14:tracePt t="253012" x="4378325" y="5853113"/>
          <p14:tracePt t="253036" x="4370388" y="5853113"/>
          <p14:tracePt t="253052" x="4352925" y="5861050"/>
          <p14:tracePt t="253076" x="4337050" y="5868988"/>
          <p14:tracePt t="253092" x="4329113" y="5868988"/>
          <p14:tracePt t="253100" x="4305300" y="5884863"/>
          <p14:tracePt t="253116" x="4289425" y="5884863"/>
          <p14:tracePt t="253124" x="4273550" y="5884863"/>
          <p14:tracePt t="253132" x="4257675" y="5892800"/>
          <p14:tracePt t="253140" x="4249738" y="5900738"/>
          <p14:tracePt t="253148" x="4233863" y="5900738"/>
          <p14:tracePt t="253157" x="4217988" y="5900738"/>
          <p14:tracePt t="253164" x="4194175" y="5908675"/>
          <p14:tracePt t="253172" x="4186238" y="5908675"/>
          <p14:tracePt t="253180" x="4178300" y="5908675"/>
          <p14:tracePt t="253188" x="4154488" y="5908675"/>
          <p14:tracePt t="253197" x="4138613" y="5916613"/>
          <p14:tracePt t="253204" x="4114800" y="5916613"/>
          <p14:tracePt t="253212" x="4098925" y="5916613"/>
          <p14:tracePt t="253221" x="4083050" y="5916613"/>
          <p14:tracePt t="253228" x="4075113" y="5916613"/>
          <p14:tracePt t="253236" x="4051300" y="5916613"/>
          <p14:tracePt t="253244" x="4043363" y="5916613"/>
          <p14:tracePt t="253252" x="4035425" y="5916613"/>
          <p14:tracePt t="253268" x="4019550" y="5916613"/>
          <p14:tracePt t="253277" x="4011613" y="5916613"/>
          <p14:tracePt t="253285" x="3994150" y="5916613"/>
          <p14:tracePt t="253308" x="3986213" y="5916613"/>
          <p14:tracePt t="253316" x="3970338" y="5924550"/>
          <p14:tracePt t="253452" x="3986213" y="5924550"/>
          <p14:tracePt t="253468" x="4002088" y="5924550"/>
          <p14:tracePt t="253476" x="4011613" y="5916613"/>
          <p14:tracePt t="253484" x="4019550" y="5908675"/>
          <p14:tracePt t="253493" x="4027488" y="5908675"/>
          <p14:tracePt t="253500" x="4035425" y="5908675"/>
          <p14:tracePt t="253508" x="4051300" y="5908675"/>
          <p14:tracePt t="253516" x="4067175" y="5892800"/>
          <p14:tracePt t="253532" x="4075113" y="5892800"/>
          <p14:tracePt t="254020" x="4083050" y="5884863"/>
          <p14:tracePt t="254124" x="4090988" y="5884863"/>
          <p14:tracePt t="255428" x="4098925" y="5884863"/>
          <p14:tracePt t="255477" x="4106863" y="5876925"/>
          <p14:tracePt t="255502" x="4114800" y="5876925"/>
          <p14:tracePt t="255509" x="4122738" y="5876925"/>
          <p14:tracePt t="255531" x="4138613" y="5876925"/>
          <p14:tracePt t="255539" x="4154488" y="5876925"/>
          <p14:tracePt t="255557" x="4162425" y="5876925"/>
          <p14:tracePt t="255565" x="4170363" y="5876925"/>
          <p14:tracePt t="255573" x="4178300" y="5876925"/>
          <p14:tracePt t="255596" x="4194175" y="5876925"/>
          <p14:tracePt t="255612" x="4202113" y="5876925"/>
          <p14:tracePt t="255621" x="4210050" y="5876925"/>
          <p14:tracePt t="255628" x="4225925" y="5876925"/>
          <p14:tracePt t="255637" x="4233863" y="5876925"/>
          <p14:tracePt t="255645" x="4241800" y="5884863"/>
          <p14:tracePt t="255653" x="4265613" y="5884863"/>
          <p14:tracePt t="255660" x="4273550" y="5884863"/>
          <p14:tracePt t="255676" x="4281488" y="5884863"/>
          <p14:tracePt t="255685" x="4289425" y="5884863"/>
          <p14:tracePt t="255693" x="4297363" y="5892800"/>
          <p14:tracePt t="255716" x="4305300" y="5892800"/>
          <p14:tracePt t="255724" x="4321175" y="5892800"/>
          <p14:tracePt t="255733" x="4329113" y="5892800"/>
          <p14:tracePt t="255748" x="4337050" y="5892800"/>
          <p14:tracePt t="255757" x="4352925" y="5900738"/>
          <p14:tracePt t="255765" x="4378325" y="5908675"/>
          <p14:tracePt t="255771" x="4386263" y="5908675"/>
          <p14:tracePt t="255780" x="4402138" y="5908675"/>
          <p14:tracePt t="255787" x="4418013" y="5908675"/>
          <p14:tracePt t="255797" x="4441825" y="5916613"/>
          <p14:tracePt t="255805" x="4505325" y="5940425"/>
          <p14:tracePt t="255813" x="4545013" y="5948363"/>
          <p14:tracePt t="255821" x="4592638" y="5964238"/>
          <p14:tracePt t="255829" x="4648200" y="5980113"/>
          <p14:tracePt t="255836" x="4713288" y="5988050"/>
          <p14:tracePt t="255844" x="4792663" y="5995988"/>
          <p14:tracePt t="255853" x="4840288" y="6005513"/>
          <p14:tracePt t="255861" x="4911725" y="6013450"/>
          <p14:tracePt t="255869" x="4959350" y="6021388"/>
          <p14:tracePt t="255877" x="5014913" y="6029325"/>
          <p14:tracePt t="255885" x="5080000" y="6029325"/>
          <p14:tracePt t="255892" x="5127625" y="6029325"/>
          <p14:tracePt t="255900" x="5167313" y="6029325"/>
          <p14:tracePt t="255908" x="5230813" y="6029325"/>
          <p14:tracePt t="255917" x="5318125" y="6029325"/>
          <p14:tracePt t="255925" x="5414963" y="6029325"/>
          <p14:tracePt t="255933" x="5510213" y="6029325"/>
          <p14:tracePt t="255941" x="5589588" y="6029325"/>
          <p14:tracePt t="255949" x="5740400" y="6029325"/>
          <p14:tracePt t="255956" x="5821363" y="6029325"/>
          <p14:tracePt t="255964" x="5940425" y="6029325"/>
          <p14:tracePt t="255972" x="6019800" y="6029325"/>
          <p14:tracePt t="255981" x="6132513" y="6021388"/>
          <p14:tracePt t="255989" x="6219825" y="6005513"/>
          <p14:tracePt t="255997" x="6283325" y="5995988"/>
          <p14:tracePt t="256004" x="6323013" y="5980113"/>
          <p14:tracePt t="256012" x="6370638" y="5972175"/>
          <p14:tracePt t="256020" x="6418263" y="5948363"/>
          <p14:tracePt t="256028" x="6442075" y="5948363"/>
          <p14:tracePt t="256037" x="6483350" y="5932488"/>
          <p14:tracePt t="256045" x="6523038" y="5924550"/>
          <p14:tracePt t="256053" x="6578600" y="5900738"/>
          <p14:tracePt t="256061" x="6618288" y="5884863"/>
          <p14:tracePt t="256069" x="6697663" y="5853113"/>
          <p14:tracePt t="256076" x="6745288" y="5837238"/>
          <p14:tracePt t="256084" x="6842125" y="5797550"/>
          <p14:tracePt t="256092" x="6921500" y="5781675"/>
          <p14:tracePt t="256101" x="6977063" y="5765800"/>
          <p14:tracePt t="256109" x="7032625" y="5741988"/>
          <p14:tracePt t="256117" x="7072313" y="5726113"/>
          <p14:tracePt t="256125" x="7112000" y="5718175"/>
          <p14:tracePt t="256133" x="7153275" y="5702300"/>
          <p14:tracePt t="256140" x="7169150" y="5694363"/>
          <p14:tracePt t="256148" x="7208838" y="5670550"/>
          <p14:tracePt t="256157" x="7240588" y="5653088"/>
          <p14:tracePt t="256166" x="7264400" y="5637213"/>
          <p14:tracePt t="256173" x="7280275" y="5629275"/>
          <p14:tracePt t="256181" x="7312025" y="5605463"/>
          <p14:tracePt t="256189" x="7327900" y="5597525"/>
          <p14:tracePt t="256196" x="7343775" y="5565775"/>
          <p14:tracePt t="256204" x="7375525" y="5549900"/>
          <p14:tracePt t="256212" x="7399338" y="5518150"/>
          <p14:tracePt t="256221" x="7454900" y="5478463"/>
          <p14:tracePt t="256229" x="7470775" y="5462588"/>
          <p14:tracePt t="256237" x="7504113" y="5430838"/>
          <p14:tracePt t="256245" x="7512050" y="5414963"/>
          <p14:tracePt t="256253" x="7519988" y="5399088"/>
          <p14:tracePt t="256260" x="7535863" y="5391150"/>
          <p14:tracePt t="256268" x="7543800" y="5383213"/>
          <p14:tracePt t="256277" x="7551738" y="5375275"/>
          <p14:tracePt t="256285" x="7551738" y="5367338"/>
          <p14:tracePt t="256293" x="7559675" y="5359400"/>
          <p14:tracePt t="256301" x="7567613" y="5351463"/>
          <p14:tracePt t="256309" x="7567613" y="5343525"/>
          <p14:tracePt t="256324" x="7575550" y="5335588"/>
          <p14:tracePt t="256493" x="7559675" y="5335588"/>
          <p14:tracePt t="256501" x="7551738" y="5335588"/>
          <p14:tracePt t="256517" x="7543800" y="5335588"/>
          <p14:tracePt t="256525" x="7535863" y="5335588"/>
          <p14:tracePt t="256533" x="7519988" y="5335588"/>
          <p14:tracePt t="256541" x="7512050" y="5335588"/>
          <p14:tracePt t="256549" x="7504113" y="5335588"/>
          <p14:tracePt t="256557" x="7486650" y="5335588"/>
          <p14:tracePt t="256572" x="7470775" y="5343525"/>
          <p14:tracePt t="256581" x="7462838" y="5343525"/>
          <p14:tracePt t="256589" x="7454900" y="5351463"/>
          <p14:tracePt t="256597" x="7446963" y="5351463"/>
          <p14:tracePt t="256605" x="7431088" y="5351463"/>
          <p14:tracePt t="256613" x="7407275" y="5351463"/>
          <p14:tracePt t="256621" x="7383463" y="5351463"/>
          <p14:tracePt t="256628" x="7335838" y="5351463"/>
          <p14:tracePt t="256637" x="7272338" y="5351463"/>
          <p14:tracePt t="256645" x="7208838" y="5351463"/>
          <p14:tracePt t="256653" x="7127875" y="5351463"/>
          <p14:tracePt t="256661" x="7040563" y="5351463"/>
          <p14:tracePt t="256669" x="6945313" y="5351463"/>
          <p14:tracePt t="256677" x="6858000" y="5351463"/>
          <p14:tracePt t="256684" x="6745288" y="5351463"/>
          <p14:tracePt t="256692" x="6650038" y="5351463"/>
          <p14:tracePt t="256701" x="6530975" y="5383213"/>
          <p14:tracePt t="256709" x="6410325" y="5391150"/>
          <p14:tracePt t="256717" x="6323013" y="5407025"/>
          <p14:tracePt t="256725" x="6235700" y="5414963"/>
          <p14:tracePt t="256733" x="6172200" y="5422900"/>
          <p14:tracePt t="256740" x="6108700" y="5430838"/>
          <p14:tracePt t="256747" x="6043613" y="5430838"/>
          <p14:tracePt t="256755" x="5980113" y="5438775"/>
          <p14:tracePt t="256764" x="5924550" y="5446713"/>
          <p14:tracePt t="256772" x="5829300" y="5454650"/>
          <p14:tracePt t="256781" x="5773738" y="5462588"/>
          <p14:tracePt t="256789" x="5708650" y="5478463"/>
          <p14:tracePt t="256797" x="5629275" y="5486400"/>
          <p14:tracePt t="256804" x="5557838" y="5494338"/>
          <p14:tracePt t="256811" x="5470525" y="5494338"/>
          <p14:tracePt t="256821" x="5365750" y="5518150"/>
          <p14:tracePt t="256829" x="5286375" y="5518150"/>
          <p14:tracePt t="256837" x="5246688" y="5526088"/>
          <p14:tracePt t="256844" x="5191125" y="5534025"/>
          <p14:tracePt t="256853" x="5127625" y="5541963"/>
          <p14:tracePt t="256861" x="5064125" y="5549900"/>
          <p14:tracePt t="256868" x="5006975" y="5565775"/>
          <p14:tracePt t="256876" x="4935538" y="5573713"/>
          <p14:tracePt t="256885" x="4903788" y="5573713"/>
          <p14:tracePt t="256893" x="4840288" y="5589588"/>
          <p14:tracePt t="256901" x="4800600" y="5589588"/>
          <p14:tracePt t="256909" x="4729163" y="5605463"/>
          <p14:tracePt t="256917" x="4695825" y="5621338"/>
          <p14:tracePt t="256925" x="4640263" y="5637213"/>
          <p14:tracePt t="256932" x="4576763" y="5645150"/>
          <p14:tracePt t="256941" x="4521200" y="5662613"/>
          <p14:tracePt t="256949" x="4465638" y="5670550"/>
          <p14:tracePt t="256957" x="4410075" y="5678488"/>
          <p14:tracePt t="256965" x="4352925" y="5694363"/>
          <p14:tracePt t="256973" x="4329113" y="5694363"/>
          <p14:tracePt t="256981" x="4257675" y="5710238"/>
          <p14:tracePt t="256988" x="4225925" y="5710238"/>
          <p14:tracePt t="256996" x="4202113" y="5726113"/>
          <p14:tracePt t="257005" x="4170363" y="5734050"/>
          <p14:tracePt t="257013" x="4138613" y="5749925"/>
          <p14:tracePt t="257021" x="4122738" y="5757863"/>
          <p14:tracePt t="257029" x="4114800" y="5757863"/>
          <p14:tracePt t="257037" x="4098925" y="5765800"/>
          <p14:tracePt t="257045" x="4090988" y="5773738"/>
          <p14:tracePt t="257052" x="4083050" y="5773738"/>
          <p14:tracePt t="257061" x="4067175" y="5789613"/>
          <p14:tracePt t="257093" x="4059238" y="5797550"/>
          <p14:tracePt t="257117" x="4051300" y="5797550"/>
          <p14:tracePt t="257125" x="4043363" y="5805488"/>
          <p14:tracePt t="257133" x="4043363" y="5813425"/>
          <p14:tracePt t="257149" x="4035425" y="5821363"/>
          <p14:tracePt t="257165" x="4027488" y="5821363"/>
          <p14:tracePt t="257181" x="4019550" y="5837238"/>
          <p14:tracePt t="257213" x="4011613" y="5845175"/>
          <p14:tracePt t="257229" x="4002088" y="5845175"/>
          <p14:tracePt t="257237" x="3994150" y="5853113"/>
          <p14:tracePt t="257253" x="3986213" y="5861050"/>
          <p14:tracePt t="257277" x="3978275" y="5861050"/>
          <p14:tracePt t="257365" x="3970338" y="5868988"/>
          <p14:tracePt t="257397" x="3954463" y="5868988"/>
          <p14:tracePt t="257405" x="3938588" y="5876925"/>
          <p14:tracePt t="257413" x="3938588" y="5884863"/>
          <p14:tracePt t="257420" x="3930650" y="5884863"/>
          <p14:tracePt t="257429" x="3906838" y="5900738"/>
          <p14:tracePt t="257445" x="3890963" y="5900738"/>
          <p14:tracePt t="257461" x="3875088" y="5908675"/>
          <p14:tracePt t="257469" x="3875088" y="5916613"/>
          <p14:tracePt t="257476" x="3859213" y="5916613"/>
          <p14:tracePt t="257493" x="3859213" y="5924550"/>
          <p14:tracePt t="257509" x="3843338" y="5932488"/>
          <p14:tracePt t="257949" x="3851275" y="5932488"/>
          <p14:tracePt t="257965" x="3867150" y="5924550"/>
          <p14:tracePt t="257981" x="3875088" y="5924550"/>
          <p14:tracePt t="257989" x="3890963" y="5924550"/>
          <p14:tracePt t="258013" x="3906838" y="5924550"/>
          <p14:tracePt t="258037" x="3914775" y="5924550"/>
          <p14:tracePt t="258045" x="3938588" y="5924550"/>
          <p14:tracePt t="258053" x="3954463" y="5924550"/>
          <p14:tracePt t="258061" x="3970338" y="5924550"/>
          <p14:tracePt t="258069" x="4002088" y="5924550"/>
          <p14:tracePt t="258077" x="4019550" y="5924550"/>
          <p14:tracePt t="258085" x="4051300" y="5924550"/>
          <p14:tracePt t="258093" x="4083050" y="5924550"/>
          <p14:tracePt t="258101" x="4114800" y="5924550"/>
          <p14:tracePt t="258108" x="4162425" y="5924550"/>
          <p14:tracePt t="258117" x="4194175" y="5924550"/>
          <p14:tracePt t="258125" x="4233863" y="5924550"/>
          <p14:tracePt t="258133" x="4265613" y="5924550"/>
          <p14:tracePt t="258141" x="4305300" y="5924550"/>
          <p14:tracePt t="258148" x="4321175" y="5924550"/>
          <p14:tracePt t="258156" x="4344988" y="5924550"/>
          <p14:tracePt t="258165" x="4352925" y="5924550"/>
          <p14:tracePt t="258181" x="4362450" y="5924550"/>
          <p14:tracePt t="258253" x="4370388" y="5924550"/>
          <p14:tracePt t="258261" x="4386263" y="5924550"/>
          <p14:tracePt t="258269" x="4402138" y="5924550"/>
          <p14:tracePt t="258284" x="4418013" y="5924550"/>
          <p14:tracePt t="258293" x="4433888" y="5924550"/>
          <p14:tracePt t="258300" x="4441825" y="5924550"/>
          <p14:tracePt t="258325" x="4449763" y="5924550"/>
          <p14:tracePt t="258573" x="4441825" y="5924550"/>
          <p14:tracePt t="258581" x="4425950" y="5924550"/>
          <p14:tracePt t="258589" x="4425950" y="5932488"/>
          <p14:tracePt t="258597" x="4410075" y="5932488"/>
          <p14:tracePt t="258605" x="4402138" y="5932488"/>
          <p14:tracePt t="258613" x="4386263" y="5932488"/>
          <p14:tracePt t="258621" x="4370388" y="5932488"/>
          <p14:tracePt t="258629" x="4362450" y="5932488"/>
          <p14:tracePt t="258636" x="4337050" y="5940425"/>
          <p14:tracePt t="258644" x="4329113" y="5940425"/>
          <p14:tracePt t="258652" x="4305300" y="5948363"/>
          <p14:tracePt t="258661" x="4289425" y="5948363"/>
          <p14:tracePt t="258669" x="4281488" y="5956300"/>
          <p14:tracePt t="258677" x="4273550" y="5956300"/>
          <p14:tracePt t="258685" x="4257675" y="5956300"/>
          <p14:tracePt t="258701" x="4241800" y="5956300"/>
          <p14:tracePt t="258708" x="4233863" y="5956300"/>
          <p14:tracePt t="258716" x="4225925" y="5964238"/>
          <p14:tracePt t="258724" x="4217988" y="5964238"/>
          <p14:tracePt t="258733" x="4210050" y="5964238"/>
          <p14:tracePt t="258740" x="4202113" y="5964238"/>
          <p14:tracePt t="258757" x="4186238" y="5964238"/>
          <p14:tracePt t="258765" x="4170363" y="5964238"/>
          <p14:tracePt t="258773" x="4170363" y="5972175"/>
          <p14:tracePt t="258781" x="4146550" y="5972175"/>
          <p14:tracePt t="258789" x="4138613" y="5972175"/>
          <p14:tracePt t="258797" x="4130675" y="5972175"/>
          <p14:tracePt t="258805" x="4106863" y="5972175"/>
          <p14:tracePt t="258813" x="4083050" y="5972175"/>
          <p14:tracePt t="258821" x="4051300" y="5972175"/>
          <p14:tracePt t="258829" x="4043363" y="5972175"/>
          <p14:tracePt t="258837" x="4035425" y="5972175"/>
          <p14:tracePt t="258845" x="4027488" y="5972175"/>
          <p14:tracePt t="259013" x="4051300" y="5972175"/>
          <p14:tracePt t="259029" x="4075113" y="5964238"/>
          <p14:tracePt t="259037" x="4090988" y="5964238"/>
          <p14:tracePt t="259044" x="4114800" y="5964238"/>
          <p14:tracePt t="259053" x="4138613" y="5956300"/>
          <p14:tracePt t="259061" x="4162425" y="5948363"/>
          <p14:tracePt t="259069" x="4186238" y="5948363"/>
          <p14:tracePt t="259077" x="4210050" y="5940425"/>
          <p14:tracePt t="259085" x="4233863" y="5940425"/>
          <p14:tracePt t="259093" x="4273550" y="5940425"/>
          <p14:tracePt t="259101" x="4297363" y="5932488"/>
          <p14:tracePt t="259109" x="4313238" y="5932488"/>
          <p14:tracePt t="259117" x="4337050" y="5932488"/>
          <p14:tracePt t="259125" x="4362450" y="5916613"/>
          <p14:tracePt t="259133" x="4378325" y="5916613"/>
          <p14:tracePt t="259141" x="4394200" y="5916613"/>
          <p14:tracePt t="259149" x="4402138" y="5916613"/>
          <p14:tracePt t="259157" x="4418013" y="5916613"/>
          <p14:tracePt t="259165" x="4433888" y="5916613"/>
          <p14:tracePt t="259173" x="4449763" y="5916613"/>
          <p14:tracePt t="259181" x="4457700" y="5916613"/>
          <p14:tracePt t="259189" x="4465638" y="5916613"/>
          <p14:tracePt t="259197" x="4473575" y="5916613"/>
          <p14:tracePt t="259205" x="4481513" y="5916613"/>
          <p14:tracePt t="259221" x="4489450" y="5916613"/>
          <p14:tracePt t="259245" x="4497388" y="5916613"/>
          <p14:tracePt t="260630" x="4521200" y="5916613"/>
          <p14:tracePt t="260637" x="4529138" y="5916613"/>
          <p14:tracePt t="260645" x="4545013" y="5916613"/>
          <p14:tracePt t="260653" x="4576763" y="5916613"/>
          <p14:tracePt t="260660" x="4592638" y="5916613"/>
          <p14:tracePt t="260669" x="4608513" y="5916613"/>
          <p14:tracePt t="260677" x="4640263" y="5916613"/>
          <p14:tracePt t="260685" x="4664075" y="5916613"/>
          <p14:tracePt t="260694" x="4695825" y="5916613"/>
          <p14:tracePt t="260709" x="4713288" y="5916613"/>
          <p14:tracePt t="260717" x="4729163" y="5916613"/>
          <p14:tracePt t="260725" x="4737100" y="5916613"/>
          <p14:tracePt t="260733" x="4752975" y="5916613"/>
          <p14:tracePt t="260750" x="4760913" y="5916613"/>
          <p14:tracePt t="260757" x="4792663" y="5916613"/>
          <p14:tracePt t="260764" x="4808538" y="5924550"/>
          <p14:tracePt t="260773" x="4832350" y="5924550"/>
          <p14:tracePt t="260781" x="4848225" y="5924550"/>
          <p14:tracePt t="260789" x="4872038" y="5932488"/>
          <p14:tracePt t="260797" x="4919663" y="5940425"/>
          <p14:tracePt t="260805" x="4951413" y="5948363"/>
          <p14:tracePt t="260814" x="4983163" y="5948363"/>
          <p14:tracePt t="260821" x="5046663" y="5964238"/>
          <p14:tracePt t="260829" x="5127625" y="5972175"/>
          <p14:tracePt t="260837" x="5183188" y="5980113"/>
          <p14:tracePt t="260845" x="5262563" y="5995988"/>
          <p14:tracePt t="260853" x="5349875" y="6013450"/>
          <p14:tracePt t="260860" x="5430838" y="6037263"/>
          <p14:tracePt t="260870" x="5502275" y="6053138"/>
          <p14:tracePt t="260877" x="5581650" y="6076950"/>
          <p14:tracePt t="260885" x="5661025" y="6084888"/>
          <p14:tracePt t="260893" x="5724525" y="6092825"/>
          <p14:tracePt t="260901" x="5781675" y="6100763"/>
          <p14:tracePt t="260909" x="5821363" y="6108700"/>
          <p14:tracePt t="260917" x="5853113" y="6108700"/>
          <p14:tracePt t="260925" x="5868988" y="6108700"/>
          <p14:tracePt t="260934" x="5916613" y="6116638"/>
          <p14:tracePt t="260941" x="5940425" y="6116638"/>
          <p14:tracePt t="260949" x="5972175" y="6124575"/>
          <p14:tracePt t="260957" x="5995988" y="6124575"/>
          <p14:tracePt t="260965" x="6027738" y="6124575"/>
          <p14:tracePt t="260973" x="6051550" y="6124575"/>
          <p14:tracePt t="260981" x="6091238" y="6140450"/>
          <p14:tracePt t="260989" x="6124575" y="6148388"/>
          <p14:tracePt t="260998" x="6148388" y="6148388"/>
          <p14:tracePt t="261005" x="6164263" y="6148388"/>
          <p14:tracePt t="261013" x="6196013" y="6148388"/>
          <p14:tracePt t="261021" x="6211888" y="6148388"/>
          <p14:tracePt t="261165" x="6211888" y="6164263"/>
          <p14:tracePt t="261173" x="6203950" y="6164263"/>
          <p14:tracePt t="261181" x="6203950" y="6172200"/>
          <p14:tracePt t="261189" x="6188075" y="6172200"/>
          <p14:tracePt t="261197" x="6172200" y="6180138"/>
          <p14:tracePt t="261204" x="6164263" y="6180138"/>
          <p14:tracePt t="261214" x="6156325" y="6180138"/>
          <p14:tracePt t="261220" x="6132513" y="6196013"/>
          <p14:tracePt t="261229" x="6108700" y="6196013"/>
          <p14:tracePt t="261236" x="6083300" y="6203950"/>
          <p14:tracePt t="261246" x="6059488" y="6203950"/>
          <p14:tracePt t="261253" x="6059488" y="6211888"/>
          <p14:tracePt t="261261" x="6027738" y="6219825"/>
          <p14:tracePt t="261270" x="6011863" y="6227763"/>
          <p14:tracePt t="261278" x="6003925" y="6235700"/>
          <p14:tracePt t="261285" x="5980113" y="6235700"/>
          <p14:tracePt t="261293" x="5972175" y="6235700"/>
          <p14:tracePt t="261301" x="5964238" y="6243638"/>
          <p14:tracePt t="261309" x="5956300" y="6243638"/>
          <p14:tracePt t="261317" x="5956300" y="6259513"/>
          <p14:tracePt t="261325" x="5932488" y="6259513"/>
          <p14:tracePt t="261334" x="5924550" y="6259513"/>
          <p14:tracePt t="261349" x="5916613" y="6267450"/>
          <p14:tracePt t="261357" x="5908675" y="6267450"/>
          <p14:tracePt t="261365" x="5900738" y="6275388"/>
          <p14:tracePt t="261389" x="5892800" y="6275388"/>
          <p14:tracePt t="261396" x="5884863" y="6275388"/>
          <p14:tracePt t="261413" x="5876925" y="6275388"/>
          <p14:tracePt t="261477" x="5868988" y="6283325"/>
          <p14:tracePt t="261533" x="5861050" y="6283325"/>
          <p14:tracePt t="261549" x="5845175" y="6283325"/>
          <p14:tracePt t="261566" x="5845175" y="6291263"/>
          <p14:tracePt t="261581" x="5829300" y="6291263"/>
          <p14:tracePt t="261614" x="5821363" y="6291263"/>
          <p14:tracePt t="261621" x="5813425" y="6299200"/>
          <p14:tracePt t="261653" x="5805488" y="6299200"/>
          <p14:tracePt t="261677" x="5797550" y="6299200"/>
          <p14:tracePt t="261685" x="5789613" y="6307138"/>
          <p14:tracePt t="261701" x="5773738" y="6307138"/>
          <p14:tracePt t="261797" x="5773738" y="6315075"/>
          <p14:tracePt t="261806" x="5757863" y="6323013"/>
          <p14:tracePt t="261814" x="5749925" y="6330950"/>
          <p14:tracePt t="261821" x="5749925" y="6338888"/>
          <p14:tracePt t="261829" x="5740400" y="6348413"/>
          <p14:tracePt t="261837" x="5740400" y="6356350"/>
          <p14:tracePt t="261862" x="5732463" y="6364288"/>
          <p14:tracePt t="262061" x="5749925" y="6364288"/>
          <p14:tracePt t="262069" x="5757863" y="6364288"/>
          <p14:tracePt t="262077" x="5765800" y="6364288"/>
          <p14:tracePt t="262085" x="5773738" y="6364288"/>
          <p14:tracePt t="262093" x="5789613" y="6364288"/>
          <p14:tracePt t="262102" x="5805488" y="6364288"/>
          <p14:tracePt t="262110" x="5813425" y="6364288"/>
          <p14:tracePt t="262117" x="5821363" y="6364288"/>
          <p14:tracePt t="262125" x="5829300" y="6364288"/>
          <p14:tracePt t="262133" x="5853113" y="6364288"/>
          <p14:tracePt t="262141" x="5861050" y="6364288"/>
          <p14:tracePt t="262149" x="5868988" y="6364288"/>
          <p14:tracePt t="262158" x="5892800" y="6364288"/>
          <p14:tracePt t="262166" x="5908675" y="6364288"/>
          <p14:tracePt t="262174" x="5932488" y="6364288"/>
          <p14:tracePt t="262181" x="5972175" y="6364288"/>
          <p14:tracePt t="262189" x="5988050" y="6364288"/>
          <p14:tracePt t="262197" x="6011863" y="6364288"/>
          <p14:tracePt t="262205" x="6019800" y="6364288"/>
          <p14:tracePt t="262213" x="6035675" y="6372225"/>
          <p14:tracePt t="262222" x="6043613" y="6372225"/>
          <p14:tracePt t="262230" x="6067425" y="6372225"/>
          <p14:tracePt t="262238" x="6083300" y="6372225"/>
          <p14:tracePt t="262245" x="6091238" y="6372225"/>
          <p14:tracePt t="262253" x="6100763" y="6372225"/>
          <p14:tracePt t="262270" x="6108700" y="6372225"/>
          <p14:tracePt t="262782" x="6108700" y="6380163"/>
          <p14:tracePt t="262858" x="6083300" y="6396038"/>
          <p14:tracePt t="262862" x="6075363" y="6396038"/>
          <p14:tracePt t="262870" x="6051550" y="6396038"/>
          <p14:tracePt t="262886" x="6051550" y="6403975"/>
          <p14:tracePt t="262894" x="6035675" y="6411913"/>
          <p14:tracePt t="262909" x="6027738" y="6411913"/>
          <p14:tracePt t="262917" x="6011863" y="6411913"/>
          <p14:tracePt t="262925" x="6011863" y="6427788"/>
          <p14:tracePt t="262934" x="6003925" y="6427788"/>
          <p14:tracePt t="262965" x="5988050" y="6427788"/>
          <p14:tracePt t="262982" x="5988050" y="6435725"/>
          <p14:tracePt t="262990" x="5980113" y="6435725"/>
          <p14:tracePt t="263005" x="5972175" y="6435725"/>
          <p14:tracePt t="263030" x="5964238" y="6435725"/>
          <p14:tracePt t="263046" x="5948363" y="6443663"/>
          <p14:tracePt t="263093" x="5940425" y="6443663"/>
          <p14:tracePt t="263341" x="5924550" y="6443663"/>
          <p14:tracePt t="263550" x="5932488" y="6443663"/>
          <p14:tracePt t="263933" x="5948363" y="6443663"/>
          <p14:tracePt t="263958" x="5964238" y="6443663"/>
          <p14:tracePt t="263966" x="5972175" y="6443663"/>
          <p14:tracePt t="263974" x="5988050" y="6443663"/>
          <p14:tracePt t="263982" x="5995988" y="6443663"/>
          <p14:tracePt t="263989" x="6011863" y="6443663"/>
          <p14:tracePt t="263997" x="6019800" y="6443663"/>
          <p14:tracePt t="264008" x="6027738" y="6443663"/>
          <p14:tracePt t="264022" x="6043613" y="6443663"/>
          <p14:tracePt t="264044" x="6067425" y="6443663"/>
          <p14:tracePt t="264062" x="6075363" y="6443663"/>
          <p14:tracePt t="264070" x="6083300" y="6443663"/>
          <p14:tracePt t="264077" x="6091238" y="6443663"/>
          <p14:tracePt t="264093" x="6100763" y="6443663"/>
          <p14:tracePt t="264101" x="6108700" y="6443663"/>
          <p14:tracePt t="264109" x="6116638" y="6443663"/>
          <p14:tracePt t="264182" x="6124575" y="6443663"/>
          <p14:tracePt t="264494" x="6116638" y="6443663"/>
          <p14:tracePt t="264510" x="6100763" y="6443663"/>
          <p14:tracePt t="264534" x="6091238" y="6443663"/>
          <p14:tracePt t="264566" x="6075363" y="6443663"/>
          <p14:tracePt t="264590" x="6067425" y="6443663"/>
          <p14:tracePt t="264598" x="6059488" y="6443663"/>
          <p14:tracePt t="264605" x="6051550" y="6443663"/>
          <p14:tracePt t="264613" x="6043613" y="6443663"/>
          <p14:tracePt t="264622" x="6035675" y="6443663"/>
          <p14:tracePt t="264630" x="6019800" y="6443663"/>
          <p14:tracePt t="264638" x="5995988" y="6443663"/>
          <p14:tracePt t="264646" x="5988050" y="6443663"/>
          <p14:tracePt t="264654" x="5964238" y="6443663"/>
          <p14:tracePt t="264669" x="5948363" y="6443663"/>
          <p14:tracePt t="264678" x="5940425" y="6451600"/>
          <p14:tracePt t="264686" x="5932488" y="6451600"/>
          <p14:tracePt t="264766" x="5916613" y="6451600"/>
          <p14:tracePt t="264790" x="5908675" y="6451600"/>
          <p14:tracePt t="264814" x="5900738" y="6459538"/>
          <p14:tracePt t="265062" x="5908675" y="6459538"/>
          <p14:tracePt t="265070" x="5916613" y="6459538"/>
          <p14:tracePt t="265077" x="5924550" y="6459538"/>
          <p14:tracePt t="265086" x="5932488" y="6459538"/>
          <p14:tracePt t="265093" x="5940425" y="6459538"/>
          <p14:tracePt t="265119" x="5956300" y="6459538"/>
          <p14:tracePt t="265126" x="5964238" y="6459538"/>
          <p14:tracePt t="265133" x="5972175" y="6459538"/>
          <p14:tracePt t="265150" x="5980113" y="6459538"/>
          <p14:tracePt t="265158" x="5988050" y="6459538"/>
          <p14:tracePt t="265189" x="6003925" y="6459538"/>
          <p14:tracePt t="265638" x="6011863" y="6451600"/>
          <p14:tracePt t="265646" x="6019800" y="6451600"/>
          <p14:tracePt t="265654" x="6035675" y="6451600"/>
          <p14:tracePt t="265662" x="6051550" y="6443663"/>
          <p14:tracePt t="265670" x="6059488" y="6443663"/>
          <p14:tracePt t="265678" x="6083300" y="6443663"/>
          <p14:tracePt t="265686" x="6100763" y="6443663"/>
          <p14:tracePt t="265694" x="6116638" y="6443663"/>
          <p14:tracePt t="265710" x="6132513" y="6443663"/>
          <p14:tracePt t="265726" x="6140450" y="6427788"/>
          <p14:tracePt t="266918" x="6124575" y="6427788"/>
          <p14:tracePt t="266934" x="6116638" y="6427788"/>
          <p14:tracePt t="266942" x="6108700" y="6427788"/>
          <p14:tracePt t="266950" x="6100763" y="6427788"/>
          <p14:tracePt t="266958" x="6091238" y="6427788"/>
          <p14:tracePt t="266974" x="6075363" y="6427788"/>
          <p14:tracePt t="266982" x="6067425" y="6435725"/>
          <p14:tracePt t="266990" x="6051550" y="6443663"/>
          <p14:tracePt t="266998" x="6043613" y="6443663"/>
          <p14:tracePt t="267006" x="6035675" y="6443663"/>
          <p14:tracePt t="267014" x="6027738" y="6443663"/>
          <p14:tracePt t="267022" x="6011863" y="6451600"/>
          <p14:tracePt t="267078" x="6003925" y="6451600"/>
          <p14:tracePt t="267118" x="6003925" y="6459538"/>
          <p14:tracePt t="267142" x="5995988" y="6459538"/>
          <p14:tracePt t="269758" x="5988050" y="6459538"/>
          <p14:tracePt t="269766" x="5956300" y="6459538"/>
          <p14:tracePt t="269774" x="5900738" y="6427788"/>
          <p14:tracePt t="269782" x="5853113" y="6396038"/>
          <p14:tracePt t="269790" x="5781675" y="6364288"/>
          <p14:tracePt t="269799" x="5661025" y="6299200"/>
          <p14:tracePt t="269806" x="5557838" y="6235700"/>
          <p14:tracePt t="269815" x="5438775" y="6188075"/>
          <p14:tracePt t="269822" x="5302250" y="6132513"/>
          <p14:tracePt t="269830" x="5199063" y="6076950"/>
          <p14:tracePt t="269838" x="5103813" y="6029325"/>
          <p14:tracePt t="269846" x="5022850" y="5995988"/>
          <p14:tracePt t="269854" x="4951413" y="5964238"/>
          <p14:tracePt t="269863" x="4895850" y="5932488"/>
          <p14:tracePt t="269871" x="4848225" y="5908675"/>
          <p14:tracePt t="269878" x="4816475" y="5900738"/>
          <p14:tracePt t="269886" x="4768850" y="5876925"/>
          <p14:tracePt t="269894" x="4745038" y="5876925"/>
          <p14:tracePt t="269902" x="4729163" y="5861050"/>
          <p14:tracePt t="269910" x="4705350" y="5861050"/>
          <p14:tracePt t="269919" x="4687888" y="5861050"/>
          <p14:tracePt t="269927" x="4656138" y="5853113"/>
          <p14:tracePt t="269934" x="4640263" y="5845175"/>
          <p14:tracePt t="269942" x="4616450" y="5845175"/>
          <p14:tracePt t="269950" x="4592638" y="5837238"/>
          <p14:tracePt t="269958" x="4568825" y="5837238"/>
          <p14:tracePt t="269966" x="4545013" y="5837238"/>
          <p14:tracePt t="269974" x="4537075" y="5837238"/>
          <p14:tracePt t="269983" x="4529138" y="5837238"/>
          <p14:tracePt t="270191" x="4521200" y="5837238"/>
          <p14:tracePt t="270199" x="4505325" y="5837238"/>
          <p14:tracePt t="270207" x="4505325" y="5845175"/>
          <p14:tracePt t="270222" x="4505325" y="5853113"/>
          <p14:tracePt t="270230" x="4505325" y="5861050"/>
          <p14:tracePt t="270238" x="4497388" y="5868988"/>
          <p14:tracePt t="270247" x="4489450" y="5884863"/>
          <p14:tracePt t="270255" x="4481513" y="5916613"/>
          <p14:tracePt t="270270" x="4481513" y="5924550"/>
          <p14:tracePt t="270278" x="4481513" y="5940425"/>
          <p14:tracePt t="270294" x="4481513" y="5956300"/>
          <p14:tracePt t="270326" x="4473575" y="5964238"/>
          <p14:tracePt t="270351" x="4465638" y="5980113"/>
          <p14:tracePt t="270366" x="4465638" y="5988050"/>
          <p14:tracePt t="270374" x="4457700" y="5995988"/>
          <p14:tracePt t="270382" x="4449763" y="6021388"/>
          <p14:tracePt t="270399" x="4449763" y="6029325"/>
          <p14:tracePt t="270407" x="4441825" y="6029325"/>
          <p14:tracePt t="270415" x="4433888" y="6045200"/>
          <p14:tracePt t="270430" x="4433888" y="6053138"/>
          <p14:tracePt t="270510" x="4433888" y="6061075"/>
          <p14:tracePt t="270527" x="4433888" y="6069013"/>
          <p14:tracePt t="270535" x="4425950" y="6069013"/>
          <p14:tracePt t="270550" x="4425950" y="6076950"/>
          <p14:tracePt t="270558" x="4425950" y="6084888"/>
          <p14:tracePt t="270575" x="4425950" y="6092825"/>
          <p14:tracePt t="274567" x="4433888" y="6092825"/>
          <p14:tracePt t="274575" x="4449763" y="6092825"/>
          <p14:tracePt t="274583" x="4481513" y="6084888"/>
          <p14:tracePt t="274591" x="4537075" y="6076950"/>
          <p14:tracePt t="274599" x="4584700" y="6076950"/>
          <p14:tracePt t="274607" x="4664075" y="6076950"/>
          <p14:tracePt t="274614" x="4745038" y="6076950"/>
          <p14:tracePt t="274623" x="4824413" y="6069013"/>
          <p14:tracePt t="274631" x="4903788" y="6061075"/>
          <p14:tracePt t="274639" x="4991100" y="6053138"/>
          <p14:tracePt t="274647" x="5072063" y="6053138"/>
          <p14:tracePt t="274655" x="5151438" y="6037263"/>
          <p14:tracePt t="274663" x="5214938" y="6029325"/>
          <p14:tracePt t="274671" x="5278438" y="6013450"/>
          <p14:tracePt t="274679" x="5341938" y="6005513"/>
          <p14:tracePt t="274687" x="5365750" y="5995988"/>
          <p14:tracePt t="274695" x="5397500" y="5988050"/>
          <p14:tracePt t="274703" x="5422900" y="5980113"/>
          <p14:tracePt t="274711" x="5430838" y="5980113"/>
          <p14:tracePt t="274719" x="5446713" y="5964238"/>
          <p14:tracePt t="274902" x="5438775" y="5948363"/>
          <p14:tracePt t="274911" x="5430838" y="5940425"/>
          <p14:tracePt t="274919" x="5422900" y="5932488"/>
          <p14:tracePt t="274927" x="5407025" y="5932488"/>
          <p14:tracePt t="274935" x="5389563" y="5916613"/>
          <p14:tracePt t="274942" x="5365750" y="5900738"/>
          <p14:tracePt t="274951" x="5349875" y="5884863"/>
          <p14:tracePt t="274959" x="5341938" y="5884863"/>
          <p14:tracePt t="274967" x="5334000" y="5868988"/>
          <p14:tracePt t="274975" x="5326063" y="5861050"/>
          <p14:tracePt t="274991" x="5318125" y="5861050"/>
          <p14:tracePt t="274999" x="5310188" y="5853113"/>
          <p14:tracePt t="275007" x="5294313" y="5845175"/>
          <p14:tracePt t="275015" x="5286375" y="5837238"/>
          <p14:tracePt t="275023" x="5278438" y="5829300"/>
          <p14:tracePt t="275031" x="5254625" y="5821363"/>
          <p14:tracePt t="275039" x="5246688" y="5813425"/>
          <p14:tracePt t="275047" x="5238750" y="5805488"/>
          <p14:tracePt t="275055" x="5214938" y="5797550"/>
          <p14:tracePt t="275063" x="5191125" y="5789613"/>
          <p14:tracePt t="275071" x="5167313" y="5765800"/>
          <p14:tracePt t="275079" x="5143500" y="5765800"/>
          <p14:tracePt t="275087" x="5111750" y="5749925"/>
          <p14:tracePt t="275095" x="5046663" y="5741988"/>
          <p14:tracePt t="275103" x="4999038" y="5726113"/>
          <p14:tracePt t="275111" x="4967288" y="5718175"/>
          <p14:tracePt t="275118" x="4935538" y="5702300"/>
          <p14:tracePt t="275127" x="4879975" y="5694363"/>
          <p14:tracePt t="275134" x="4856163" y="5686425"/>
          <p14:tracePt t="275143" x="4816475" y="5686425"/>
          <p14:tracePt t="275151" x="4792663" y="5670550"/>
          <p14:tracePt t="275159" x="4737100" y="5653088"/>
          <p14:tracePt t="275166" x="4721225" y="5653088"/>
          <p14:tracePt t="275175" x="4679950" y="5645150"/>
          <p14:tracePt t="275183" x="4656138" y="5645150"/>
          <p14:tracePt t="275191" x="4600575" y="5645150"/>
          <p14:tracePt t="275199" x="4568825" y="5645150"/>
          <p14:tracePt t="275207" x="4537075" y="5645150"/>
          <p14:tracePt t="275215" x="4505325" y="5645150"/>
          <p14:tracePt t="275223" x="4481513" y="5645150"/>
          <p14:tracePt t="275231" x="4449763" y="5645150"/>
          <p14:tracePt t="275239" x="4418013" y="5645150"/>
          <p14:tracePt t="275247" x="4378325" y="5645150"/>
          <p14:tracePt t="275255" x="4370388" y="5645150"/>
          <p14:tracePt t="275263" x="4352925" y="5653088"/>
          <p14:tracePt t="275271" x="4352925" y="5662613"/>
          <p14:tracePt t="275375" x="4337050" y="5670550"/>
          <p14:tracePt t="275383" x="4321175" y="5678488"/>
          <p14:tracePt t="275399" x="4313238" y="5686425"/>
          <p14:tracePt t="275423" x="4313238" y="5694363"/>
          <p14:tracePt t="275439" x="4305300" y="5702300"/>
          <p14:tracePt t="275583" x="4305300" y="5710238"/>
          <p14:tracePt t="275751" x="4297363" y="5702300"/>
          <p14:tracePt t="275759" x="4257675" y="5678488"/>
          <p14:tracePt t="275767" x="4202113" y="5645150"/>
          <p14:tracePt t="275775" x="4138613" y="5605463"/>
          <p14:tracePt t="275783" x="4067175" y="5573713"/>
          <p14:tracePt t="275791" x="3978275" y="5534025"/>
          <p14:tracePt t="275799" x="3890963" y="5502275"/>
          <p14:tracePt t="275807" x="3779838" y="5454650"/>
          <p14:tracePt t="275815" x="3660775" y="5399088"/>
          <p14:tracePt t="275823" x="3563938" y="5375275"/>
          <p14:tracePt t="275831" x="3468688" y="5351463"/>
          <p14:tracePt t="275839" x="3365500" y="5310188"/>
          <p14:tracePt t="275847" x="3300413" y="5294313"/>
          <p14:tracePt t="275855" x="3244850" y="5286375"/>
          <p14:tracePt t="275863" x="3197225" y="5262563"/>
          <p14:tracePt t="275871" x="3173413" y="5262563"/>
          <p14:tracePt t="275879" x="3133725" y="5254625"/>
          <p14:tracePt t="275887" x="3109913" y="5246688"/>
          <p14:tracePt t="275895" x="3094038" y="5238750"/>
          <p14:tracePt t="275903" x="3070225" y="5230813"/>
          <p14:tracePt t="275919" x="3046413" y="5222875"/>
          <p14:tracePt t="275927" x="3030538" y="5222875"/>
          <p14:tracePt t="275935" x="3014663" y="5199063"/>
          <p14:tracePt t="275944" x="2982913" y="5199063"/>
          <p14:tracePt t="275951" x="2949575" y="5183188"/>
          <p14:tracePt t="275959" x="2933700" y="5175250"/>
          <p14:tracePt t="275967" x="2894013" y="5159375"/>
          <p14:tracePt t="275975" x="2870200" y="5159375"/>
          <p14:tracePt t="275983" x="2814638" y="5135563"/>
          <p14:tracePt t="275991" x="2767013" y="5119688"/>
          <p14:tracePt t="275999" x="2735263" y="5103813"/>
          <p14:tracePt t="276007" x="2703513" y="5095875"/>
          <p14:tracePt t="276015" x="2671763" y="5072063"/>
          <p14:tracePt t="276023" x="2632075" y="5072063"/>
          <p14:tracePt t="276031" x="2582863" y="5064125"/>
          <p14:tracePt t="276039" x="2559050" y="5048250"/>
          <p14:tracePt t="276047" x="2543175" y="5048250"/>
          <p14:tracePt t="276055" x="2487613" y="5048250"/>
          <p14:tracePt t="276064" x="2463800" y="5048250"/>
          <p14:tracePt t="276071" x="2432050" y="5048250"/>
          <p14:tracePt t="276079" x="2384425" y="5048250"/>
          <p14:tracePt t="276086" x="2320925" y="5048250"/>
          <p14:tracePt t="276094" x="2265363" y="5048250"/>
          <p14:tracePt t="276103" x="2208213" y="5048250"/>
          <p14:tracePt t="276111" x="2144713" y="5048250"/>
          <p14:tracePt t="276119" x="2073275" y="5048250"/>
          <p14:tracePt t="276128" x="2001838" y="5048250"/>
          <p14:tracePt t="276135" x="1912938" y="5048250"/>
          <p14:tracePt t="276143" x="1817688" y="5048250"/>
          <p14:tracePt t="276151" x="1762125" y="5048250"/>
          <p14:tracePt t="276159" x="1690688" y="5048250"/>
          <p14:tracePt t="276167" x="1635125" y="5048250"/>
          <p14:tracePt t="276175" x="1579563" y="5048250"/>
          <p14:tracePt t="276184" x="1554163" y="5048250"/>
          <p14:tracePt t="276191" x="1514475" y="5048250"/>
          <p14:tracePt t="276199" x="1506538" y="5048250"/>
          <p14:tracePt t="276207" x="1474788" y="5048250"/>
          <p14:tracePt t="276223" x="1458913" y="5048250"/>
          <p14:tracePt t="276231" x="1450975" y="5048250"/>
          <p14:tracePt t="276239" x="1435100" y="5048250"/>
          <p14:tracePt t="276247" x="1427163" y="5048250"/>
          <p14:tracePt t="276255" x="1411288" y="5048250"/>
          <p14:tracePt t="276263" x="1387475" y="5048250"/>
          <p14:tracePt t="276271" x="1363663" y="5048250"/>
          <p14:tracePt t="276279" x="1347788" y="5048250"/>
          <p14:tracePt t="276287" x="1331913" y="5048250"/>
          <p14:tracePt t="276295" x="1323975" y="5056188"/>
          <p14:tracePt t="276304" x="1323975" y="5064125"/>
          <p14:tracePt t="276311" x="1316038" y="5072063"/>
          <p14:tracePt t="276327" x="1300163" y="5072063"/>
          <p14:tracePt t="276351" x="1284288" y="5080000"/>
          <p14:tracePt t="276359" x="1284288" y="5087938"/>
          <p14:tracePt t="276367" x="1276350" y="5087938"/>
          <p14:tracePt t="276383" x="1260475" y="5103813"/>
          <p14:tracePt t="276399" x="1244600" y="5111750"/>
          <p14:tracePt t="276407" x="1236663" y="5119688"/>
          <p14:tracePt t="276415" x="1220788" y="5135563"/>
          <p14:tracePt t="276431" x="1220788" y="5151438"/>
          <p14:tracePt t="276439" x="1211263" y="5167313"/>
          <p14:tracePt t="276447" x="1203325" y="5175250"/>
          <p14:tracePt t="276463" x="1203325" y="5191125"/>
          <p14:tracePt t="276471" x="1203325" y="5199063"/>
          <p14:tracePt t="276479" x="1203325" y="5214938"/>
          <p14:tracePt t="276488" x="1203325" y="5222875"/>
          <p14:tracePt t="276495" x="1203325" y="5230813"/>
          <p14:tracePt t="276503" x="1203325" y="5238750"/>
          <p14:tracePt t="276519" x="1203325" y="5246688"/>
          <p14:tracePt t="276527" x="1203325" y="5254625"/>
          <p14:tracePt t="276544" x="1203325" y="5262563"/>
          <p14:tracePt t="276559" x="1203325" y="5270500"/>
          <p14:tracePt t="276575" x="1211263" y="5270500"/>
          <p14:tracePt t="276583" x="1211263" y="5278438"/>
          <p14:tracePt t="276591" x="1211263" y="5286375"/>
          <p14:tracePt t="276600" x="1220788" y="5294313"/>
          <p14:tracePt t="276615" x="1220788" y="5302250"/>
          <p14:tracePt t="276623" x="1236663" y="5310188"/>
          <p14:tracePt t="276631" x="1236663" y="5319713"/>
          <p14:tracePt t="276639" x="1244600" y="5327650"/>
          <p14:tracePt t="276663" x="1260475" y="5335588"/>
          <p14:tracePt t="276670" x="1276350" y="5335588"/>
          <p14:tracePt t="276679" x="1292225" y="5335588"/>
          <p14:tracePt t="276687" x="1300163" y="5335588"/>
          <p14:tracePt t="276695" x="1316038" y="5335588"/>
          <p14:tracePt t="276702" x="1347788" y="5335588"/>
          <p14:tracePt t="276712" x="1371600" y="5335588"/>
          <p14:tracePt t="276719" x="1395413" y="5335588"/>
          <p14:tracePt t="276727" x="1411288" y="5327650"/>
          <p14:tracePt t="276735" x="1427163" y="5310188"/>
          <p14:tracePt t="276743" x="1443038" y="5310188"/>
          <p14:tracePt t="276751" x="1450975" y="5302250"/>
          <p14:tracePt t="276759" x="1466850" y="5302250"/>
          <p14:tracePt t="276766" x="1474788" y="5294313"/>
          <p14:tracePt t="276776" x="1482725" y="5286375"/>
          <p14:tracePt t="276791" x="1482725" y="5254625"/>
          <p14:tracePt t="276799" x="1482725" y="5238750"/>
          <p14:tracePt t="276807" x="1482725" y="5207000"/>
          <p14:tracePt t="276815" x="1482725" y="5183188"/>
          <p14:tracePt t="276823" x="1482725" y="5143500"/>
          <p14:tracePt t="276832" x="1474788" y="5119688"/>
          <p14:tracePt t="276840" x="1458913" y="5072063"/>
          <p14:tracePt t="276847" x="1450975" y="5056188"/>
          <p14:tracePt t="276855" x="1443038" y="5024438"/>
          <p14:tracePt t="276863" x="1427163" y="4984750"/>
          <p14:tracePt t="276871" x="1427163" y="4976813"/>
          <p14:tracePt t="276879" x="1411288" y="4959350"/>
          <p14:tracePt t="276887" x="1411288" y="4951413"/>
          <p14:tracePt t="276896" x="1403350" y="4935538"/>
          <p14:tracePt t="276903" x="1387475" y="4919663"/>
          <p14:tracePt t="276919" x="1371600" y="4895850"/>
          <p14:tracePt t="276935" x="1363663" y="4887913"/>
          <p14:tracePt t="276944" x="1355725" y="4879975"/>
          <p14:tracePt t="276959" x="1347788" y="4872038"/>
          <p14:tracePt t="276967" x="1331913" y="4864100"/>
          <p14:tracePt t="276975" x="1323975" y="4856163"/>
          <p14:tracePt t="276991" x="1308100" y="4848225"/>
          <p14:tracePt t="277007" x="1300163" y="4840288"/>
          <p14:tracePt t="277015" x="1300163" y="4832350"/>
          <p14:tracePt t="277023" x="1292225" y="4832350"/>
          <p14:tracePt t="277031" x="1284288" y="4832350"/>
          <p14:tracePt t="277039" x="1276350" y="4824413"/>
          <p14:tracePt t="277056" x="1268413" y="4816475"/>
          <p14:tracePt t="277071" x="1260475" y="4816475"/>
          <p14:tracePt t="277087" x="1252538" y="4808538"/>
          <p14:tracePt t="277095" x="1236663" y="4808538"/>
          <p14:tracePt t="277119" x="1228725" y="4808538"/>
          <p14:tracePt t="277127" x="1220788" y="4808538"/>
          <p14:tracePt t="277135" x="1211263" y="4808538"/>
          <p14:tracePt t="277143" x="1195388" y="4808538"/>
          <p14:tracePt t="277151" x="1187450" y="4808538"/>
          <p14:tracePt t="277167" x="1171575" y="4808538"/>
          <p14:tracePt t="277183" x="1163638" y="4808538"/>
          <p14:tracePt t="277191" x="1147763" y="4808538"/>
          <p14:tracePt t="277199" x="1139825" y="4816475"/>
          <p14:tracePt t="277215" x="1131888" y="4816475"/>
          <p14:tracePt t="277224" x="1123950" y="4824413"/>
          <p14:tracePt t="277247" x="1108075" y="4840288"/>
          <p14:tracePt t="277255" x="1100138" y="4840288"/>
          <p14:tracePt t="277272" x="1076325" y="4864100"/>
          <p14:tracePt t="277286" x="1068388" y="4872038"/>
          <p14:tracePt t="277295" x="1060450" y="4879975"/>
          <p14:tracePt t="277303" x="1052513" y="4887913"/>
          <p14:tracePt t="277311" x="1044575" y="4903788"/>
          <p14:tracePt t="277328" x="1044575" y="4911725"/>
          <p14:tracePt t="277336" x="1036638" y="4911725"/>
          <p14:tracePt t="277343" x="1036638" y="4927600"/>
          <p14:tracePt t="277351" x="1028700" y="4935538"/>
          <p14:tracePt t="277359" x="1028700" y="4943475"/>
          <p14:tracePt t="277367" x="1028700" y="4951413"/>
          <p14:tracePt t="277375" x="1012825" y="4959350"/>
          <p14:tracePt t="277383" x="1012825" y="4967288"/>
          <p14:tracePt t="277392" x="1004888" y="4992688"/>
          <p14:tracePt t="277400" x="1004888" y="5000625"/>
          <p14:tracePt t="277407" x="996950" y="5016500"/>
          <p14:tracePt t="277415" x="989013" y="5024438"/>
          <p14:tracePt t="277423" x="989013" y="5048250"/>
          <p14:tracePt t="277431" x="989013" y="5056188"/>
          <p14:tracePt t="277439" x="981075" y="5080000"/>
          <p14:tracePt t="277448" x="973138" y="5087938"/>
          <p14:tracePt t="277456" x="973138" y="5103813"/>
          <p14:tracePt t="277463" x="973138" y="5127625"/>
          <p14:tracePt t="277471" x="973138" y="5143500"/>
          <p14:tracePt t="277487" x="973138" y="5159375"/>
          <p14:tracePt t="277495" x="973138" y="5191125"/>
          <p14:tracePt t="277503" x="973138" y="5207000"/>
          <p14:tracePt t="277512" x="973138" y="5222875"/>
          <p14:tracePt t="277520" x="973138" y="5246688"/>
          <p14:tracePt t="277527" x="973138" y="5262563"/>
          <p14:tracePt t="277535" x="973138" y="5278438"/>
          <p14:tracePt t="277543" x="973138" y="5294313"/>
          <p14:tracePt t="277551" x="973138" y="5302250"/>
          <p14:tracePt t="277559" x="973138" y="5327650"/>
          <p14:tracePt t="277576" x="973138" y="5343525"/>
          <p14:tracePt t="277584" x="973138" y="5367338"/>
          <p14:tracePt t="277591" x="973138" y="5375275"/>
          <p14:tracePt t="277599" x="973138" y="5391150"/>
          <p14:tracePt t="277606" x="973138" y="5414963"/>
          <p14:tracePt t="277615" x="973138" y="5430838"/>
          <p14:tracePt t="277632" x="973138" y="5446713"/>
          <p14:tracePt t="277640" x="973138" y="5462588"/>
          <p14:tracePt t="277647" x="973138" y="5486400"/>
          <p14:tracePt t="277655" x="973138" y="5494338"/>
          <p14:tracePt t="277671" x="973138" y="5510213"/>
          <p14:tracePt t="277679" x="973138" y="5518150"/>
          <p14:tracePt t="277688" x="981075" y="5526088"/>
          <p14:tracePt t="277696" x="981075" y="5534025"/>
          <p14:tracePt t="277704" x="981075" y="5549900"/>
          <p14:tracePt t="277711" x="989013" y="5557838"/>
          <p14:tracePt t="277719" x="989013" y="5565775"/>
          <p14:tracePt t="277727" x="1004888" y="5573713"/>
          <p14:tracePt t="277735" x="1004888" y="5581650"/>
          <p14:tracePt t="277743" x="1004888" y="5589588"/>
          <p14:tracePt t="277752" x="1012825" y="5589588"/>
          <p14:tracePt t="277767" x="1020763" y="5605463"/>
          <p14:tracePt t="277775" x="1028700" y="5613400"/>
          <p14:tracePt t="277783" x="1036638" y="5621338"/>
          <p14:tracePt t="277791" x="1052513" y="5637213"/>
          <p14:tracePt t="277808" x="1068388" y="5653088"/>
          <p14:tracePt t="277831" x="1076325" y="5653088"/>
          <p14:tracePt t="277839" x="1076325" y="5662613"/>
          <p14:tracePt t="277847" x="1092200" y="5662613"/>
          <p14:tracePt t="277856" x="1100138" y="5662613"/>
          <p14:tracePt t="277864" x="1108075" y="5662613"/>
          <p14:tracePt t="277872" x="1116013" y="5662613"/>
          <p14:tracePt t="277879" x="1123950" y="5662613"/>
          <p14:tracePt t="277903" x="1139825" y="5662613"/>
          <p14:tracePt t="277910" x="1155700" y="5662613"/>
          <p14:tracePt t="277928" x="1163638" y="5662613"/>
          <p14:tracePt t="277936" x="1179513" y="5662613"/>
          <p14:tracePt t="277944" x="1195388" y="5662613"/>
          <p14:tracePt t="277959" x="1211263" y="5662613"/>
          <p14:tracePt t="277967" x="1228725" y="5662613"/>
          <p14:tracePt t="277974" x="1244600" y="5662613"/>
          <p14:tracePt t="277992" x="1260475" y="5662613"/>
          <p14:tracePt t="278008" x="1276350" y="5653088"/>
          <p14:tracePt t="278015" x="1284288" y="5653088"/>
          <p14:tracePt t="278023" x="1292225" y="5653088"/>
          <p14:tracePt t="278039" x="1300163" y="5653088"/>
          <p14:tracePt t="278048" x="1308100" y="5637213"/>
          <p14:tracePt t="278064" x="1316038" y="5637213"/>
          <p14:tracePt t="278071" x="1331913" y="5613400"/>
          <p14:tracePt t="278079" x="1339850" y="5589588"/>
          <p14:tracePt t="278087" x="1339850" y="5581650"/>
          <p14:tracePt t="278095" x="1347788" y="5557838"/>
          <p14:tracePt t="278103" x="1355725" y="5526088"/>
          <p14:tracePt t="278112" x="1355725" y="5502275"/>
          <p14:tracePt t="278120" x="1371600" y="5478463"/>
          <p14:tracePt t="278128" x="1379538" y="5454650"/>
          <p14:tracePt t="278135" x="1395413" y="5430838"/>
          <p14:tracePt t="278143" x="1403350" y="5414963"/>
          <p14:tracePt t="278151" x="1403350" y="5399088"/>
          <p14:tracePt t="278159" x="1411288" y="5375275"/>
          <p14:tracePt t="278168" x="1419225" y="5359400"/>
          <p14:tracePt t="278176" x="1419225" y="5327650"/>
          <p14:tracePt t="278184" x="1435100" y="5302250"/>
          <p14:tracePt t="278191" x="1435100" y="5286375"/>
          <p14:tracePt t="278199" x="1435100" y="5270500"/>
          <p14:tracePt t="278207" x="1435100" y="5254625"/>
          <p14:tracePt t="278215" x="1435100" y="5246688"/>
          <p14:tracePt t="278223" x="1435100" y="5230813"/>
          <p14:tracePt t="278232" x="1435100" y="5214938"/>
          <p14:tracePt t="278240" x="1435100" y="5191125"/>
          <p14:tracePt t="278248" x="1435100" y="5175250"/>
          <p14:tracePt t="278255" x="1435100" y="5167313"/>
          <p14:tracePt t="278263" x="1435100" y="5159375"/>
          <p14:tracePt t="278271" x="1435100" y="5135563"/>
          <p14:tracePt t="278279" x="1435100" y="5119688"/>
          <p14:tracePt t="278288" x="1435100" y="5103813"/>
          <p14:tracePt t="278296" x="1435100" y="5072063"/>
          <p14:tracePt t="278304" x="1435100" y="5064125"/>
          <p14:tracePt t="278312" x="1427163" y="5048250"/>
          <p14:tracePt t="278319" x="1419225" y="5024438"/>
          <p14:tracePt t="278327" x="1419225" y="5000625"/>
          <p14:tracePt t="278335" x="1419225" y="4992688"/>
          <p14:tracePt t="278343" x="1419225" y="4976813"/>
          <p14:tracePt t="278352" x="1419225" y="4959350"/>
          <p14:tracePt t="278360" x="1411288" y="4951413"/>
          <p14:tracePt t="278368" x="1411288" y="4935538"/>
          <p14:tracePt t="278375" x="1403350" y="4935538"/>
          <p14:tracePt t="278383" x="1403350" y="4919663"/>
          <p14:tracePt t="278399" x="1387475" y="4903788"/>
          <p14:tracePt t="278408" x="1387475" y="4895850"/>
          <p14:tracePt t="278416" x="1379538" y="4887913"/>
          <p14:tracePt t="278431" x="1379538" y="4879975"/>
          <p14:tracePt t="278439" x="1371600" y="4879975"/>
          <p14:tracePt t="278447" x="1363663" y="4879975"/>
          <p14:tracePt t="278455" x="1355725" y="4872038"/>
          <p14:tracePt t="278464" x="1347788" y="4872038"/>
          <p14:tracePt t="278472" x="1347788" y="4864100"/>
          <p14:tracePt t="278480" x="1339850" y="4848225"/>
          <p14:tracePt t="278488" x="1339850" y="4840288"/>
          <p14:tracePt t="278495" x="1331913" y="4832350"/>
          <p14:tracePt t="278502" x="1331913" y="4824413"/>
          <p14:tracePt t="278511" x="1331913" y="4816475"/>
          <p14:tracePt t="278519" x="1323975" y="4808538"/>
          <p14:tracePt t="278528" x="1316038" y="4808538"/>
          <p14:tracePt t="278632" x="1316038" y="4800600"/>
          <p14:tracePt t="278647" x="1308100" y="4800600"/>
          <p14:tracePt t="278656" x="1300163" y="4800600"/>
          <p14:tracePt t="278664" x="1292225" y="4800600"/>
          <p14:tracePt t="278680" x="1284288" y="4800600"/>
          <p14:tracePt t="278688" x="1268413" y="4800600"/>
          <p14:tracePt t="278696" x="1252538" y="4800600"/>
          <p14:tracePt t="278703" x="1244600" y="4808538"/>
          <p14:tracePt t="278711" x="1220788" y="4816475"/>
          <p14:tracePt t="278719" x="1203325" y="4824413"/>
          <p14:tracePt t="278728" x="1195388" y="4824413"/>
          <p14:tracePt t="278736" x="1187450" y="4832350"/>
          <p14:tracePt t="278744" x="1163638" y="4840288"/>
          <p14:tracePt t="278752" x="1147763" y="4864100"/>
          <p14:tracePt t="278759" x="1139825" y="4864100"/>
          <p14:tracePt t="278767" x="1131888" y="4879975"/>
          <p14:tracePt t="278775" x="1123950" y="4879975"/>
          <p14:tracePt t="278783" x="1123950" y="4895850"/>
          <p14:tracePt t="278791" x="1116013" y="4895850"/>
          <p14:tracePt t="278800" x="1108075" y="4903788"/>
          <p14:tracePt t="278808" x="1092200" y="4911725"/>
          <p14:tracePt t="278823" x="1092200" y="4919663"/>
          <p14:tracePt t="278831" x="1084263" y="4951413"/>
          <p14:tracePt t="278839" x="1076325" y="4959350"/>
          <p14:tracePt t="278848" x="1068388" y="4976813"/>
          <p14:tracePt t="278856" x="1052513" y="5000625"/>
          <p14:tracePt t="278872" x="1044575" y="5016500"/>
          <p14:tracePt t="278879" x="1036638" y="5032375"/>
          <p14:tracePt t="278887" x="1028700" y="5064125"/>
          <p14:tracePt t="278895" x="1028700" y="5080000"/>
          <p14:tracePt t="278904" x="1020763" y="5087938"/>
          <p14:tracePt t="278912" x="1020763" y="5095875"/>
          <p14:tracePt t="278920" x="1012825" y="5119688"/>
          <p14:tracePt t="278928" x="1004888" y="5135563"/>
          <p14:tracePt t="278935" x="1004888" y="5151438"/>
          <p14:tracePt t="278943" x="996950" y="5167313"/>
          <p14:tracePt t="278951" x="996950" y="5183188"/>
          <p14:tracePt t="278958" x="989013" y="5207000"/>
          <p14:tracePt t="278968" x="989013" y="5222875"/>
          <p14:tracePt t="278976" x="981075" y="5262563"/>
          <p14:tracePt t="278984" x="981075" y="5286375"/>
          <p14:tracePt t="278992" x="973138" y="5310188"/>
          <p14:tracePt t="278999" x="973138" y="5327650"/>
          <p14:tracePt t="279007" x="973138" y="5335588"/>
          <p14:tracePt t="279015" x="973138" y="5367338"/>
          <p14:tracePt t="279024" x="973138" y="5383213"/>
          <p14:tracePt t="279032" x="973138" y="5399088"/>
          <p14:tracePt t="279040" x="973138" y="5414963"/>
          <p14:tracePt t="279048" x="973138" y="5430838"/>
          <p14:tracePt t="279056" x="973138" y="5454650"/>
          <p14:tracePt t="279063" x="981075" y="5462588"/>
          <p14:tracePt t="279071" x="981075" y="5470525"/>
          <p14:tracePt t="279079" x="989013" y="5478463"/>
          <p14:tracePt t="279088" x="996950" y="5486400"/>
          <p14:tracePt t="279103" x="996950" y="5494338"/>
          <p14:tracePt t="279111" x="1004888" y="5494338"/>
          <p14:tracePt t="279127" x="1012825" y="5510213"/>
          <p14:tracePt t="279144" x="1020763" y="5518150"/>
          <p14:tracePt t="279152" x="1036638" y="5534025"/>
          <p14:tracePt t="279167" x="1036638" y="5541963"/>
          <p14:tracePt t="279175" x="1044575" y="5549900"/>
          <p14:tracePt t="279184" x="1052513" y="5565775"/>
          <p14:tracePt t="279200" x="1060450" y="5573713"/>
          <p14:tracePt t="279208" x="1068388" y="5589588"/>
          <p14:tracePt t="279223" x="1068388" y="5597525"/>
          <p14:tracePt t="279231" x="1084263" y="5605463"/>
          <p14:tracePt t="279239" x="1092200" y="5613400"/>
          <p14:tracePt t="279256" x="1092200" y="5621338"/>
          <p14:tracePt t="279271" x="1100138" y="5621338"/>
          <p14:tracePt t="279279" x="1108075" y="5621338"/>
          <p14:tracePt t="279287" x="1116013" y="5621338"/>
          <p14:tracePt t="279304" x="1123950" y="5621338"/>
          <p14:tracePt t="279312" x="1131888" y="5621338"/>
          <p14:tracePt t="279319" x="1139825" y="5621338"/>
          <p14:tracePt t="279327" x="1147763" y="5621338"/>
          <p14:tracePt t="279335" x="1155700" y="5621338"/>
          <p14:tracePt t="279344" x="1171575" y="5621338"/>
          <p14:tracePt t="279352" x="1187450" y="5621338"/>
          <p14:tracePt t="279359" x="1195388" y="5621338"/>
          <p14:tracePt t="279376" x="1228725" y="5613400"/>
          <p14:tracePt t="279383" x="1236663" y="5613400"/>
          <p14:tracePt t="279399" x="1244600" y="5613400"/>
          <p14:tracePt t="279408" x="1260475" y="5613400"/>
          <p14:tracePt t="279424" x="1268413" y="5613400"/>
          <p14:tracePt t="279431" x="1276350" y="5613400"/>
          <p14:tracePt t="279447" x="1284288" y="5605463"/>
          <p14:tracePt t="279464" x="1300163" y="5597525"/>
          <p14:tracePt t="279472" x="1300163" y="5573713"/>
          <p14:tracePt t="279480" x="1316038" y="5549900"/>
          <p14:tracePt t="279487" x="1316038" y="5510213"/>
          <p14:tracePt t="279495" x="1323975" y="5486400"/>
          <p14:tracePt t="279503" x="1331913" y="5454650"/>
          <p14:tracePt t="279511" x="1331913" y="5414963"/>
          <p14:tracePt t="279520" x="1331913" y="5383213"/>
          <p14:tracePt t="279528" x="1331913" y="5359400"/>
          <p14:tracePt t="279536" x="1339850" y="5327650"/>
          <p14:tracePt t="279544" x="1347788" y="5286375"/>
          <p14:tracePt t="279552" x="1347788" y="5246688"/>
          <p14:tracePt t="279559" x="1347788" y="5222875"/>
          <p14:tracePt t="279567" x="1347788" y="5183188"/>
          <p14:tracePt t="279576" x="1347788" y="5143500"/>
          <p14:tracePt t="279583" x="1347788" y="5103813"/>
          <p14:tracePt t="279591" x="1347788" y="5072063"/>
          <p14:tracePt t="279599" x="1347788" y="5040313"/>
          <p14:tracePt t="279608" x="1347788" y="5016500"/>
          <p14:tracePt t="279614" x="1347788" y="5000625"/>
          <p14:tracePt t="279622" x="1347788" y="4967288"/>
          <p14:tracePt t="279631" x="1347788" y="4959350"/>
          <p14:tracePt t="279640" x="1347788" y="4943475"/>
          <p14:tracePt t="279648" x="1347788" y="4919663"/>
          <p14:tracePt t="279664" x="1339850" y="4911725"/>
          <p14:tracePt t="279672" x="1323975" y="4895850"/>
          <p14:tracePt t="279687" x="1323975" y="4879975"/>
          <p14:tracePt t="279696" x="1323975" y="4864100"/>
          <p14:tracePt t="279712" x="1316038" y="4864100"/>
          <p14:tracePt t="279720" x="1316038" y="4848225"/>
          <p14:tracePt t="279735" x="1308100" y="4840288"/>
          <p14:tracePt t="279743" x="1300163" y="4832350"/>
          <p14:tracePt t="279760" x="1300163" y="4824413"/>
          <p14:tracePt t="279768" x="1292225" y="4808538"/>
          <p14:tracePt t="279776" x="1284288" y="4800600"/>
          <p14:tracePt t="279791" x="1276350" y="4792663"/>
          <p14:tracePt t="279872" x="1276350" y="4784725"/>
          <p14:tracePt t="279896" x="1260475" y="4784725"/>
          <p14:tracePt t="279912" x="1252538" y="4792663"/>
          <p14:tracePt t="279927" x="1228725" y="4792663"/>
          <p14:tracePt t="279944" x="1220788" y="4792663"/>
          <p14:tracePt t="279952" x="1203325" y="4800600"/>
          <p14:tracePt t="279968" x="1195388" y="4808538"/>
          <p14:tracePt t="279975" x="1179513" y="4808538"/>
          <p14:tracePt t="279983" x="1171575" y="4816475"/>
          <p14:tracePt t="279992" x="1155700" y="4832350"/>
          <p14:tracePt t="280000" x="1123950" y="4840288"/>
          <p14:tracePt t="280014" x="1116013" y="4856163"/>
          <p14:tracePt t="280016" x="1108075" y="4856163"/>
          <p14:tracePt t="280024" x="1108075" y="4864100"/>
          <p14:tracePt t="280032" x="1092200" y="4887913"/>
          <p14:tracePt t="280039" x="1084263" y="4895850"/>
          <p14:tracePt t="280047" x="1076325" y="4911725"/>
          <p14:tracePt t="280055" x="1068388" y="4927600"/>
          <p14:tracePt t="280063" x="1068388" y="4935538"/>
          <p14:tracePt t="280071" x="1068388" y="4943475"/>
          <p14:tracePt t="280080" x="1068388" y="4959350"/>
          <p14:tracePt t="280088" x="1060450" y="4984750"/>
          <p14:tracePt t="280095" x="1052513" y="5008563"/>
          <p14:tracePt t="280103" x="1052513" y="5024438"/>
          <p14:tracePt t="280112" x="1052513" y="5032375"/>
          <p14:tracePt t="280120" x="1052513" y="5048250"/>
          <p14:tracePt t="280128" x="1044575" y="5080000"/>
          <p14:tracePt t="280136" x="1044575" y="5103813"/>
          <p14:tracePt t="280144" x="1044575" y="5127625"/>
          <p14:tracePt t="280152" x="1044575" y="5151438"/>
          <p14:tracePt t="280159" x="1044575" y="5175250"/>
          <p14:tracePt t="280166" x="1044575" y="5191125"/>
          <p14:tracePt t="280176" x="1044575" y="5199063"/>
          <p14:tracePt t="280184" x="1044575" y="5230813"/>
          <p14:tracePt t="280192" x="1044575" y="5246688"/>
          <p14:tracePt t="280200" x="1044575" y="5254625"/>
          <p14:tracePt t="280208" x="1044575" y="5270500"/>
          <p14:tracePt t="280215" x="1044575" y="5302250"/>
          <p14:tracePt t="280222" x="1044575" y="5310188"/>
          <p14:tracePt t="280232" x="1044575" y="5327650"/>
          <p14:tracePt t="280240" x="1044575" y="5343525"/>
          <p14:tracePt t="280248" x="1044575" y="5375275"/>
          <p14:tracePt t="280256" x="1044575" y="5383213"/>
          <p14:tracePt t="280264" x="1044575" y="5399088"/>
          <p14:tracePt t="280272" x="1044575" y="5407025"/>
          <p14:tracePt t="280279" x="1044575" y="5422900"/>
          <p14:tracePt t="280287" x="1044575" y="5430838"/>
          <p14:tracePt t="280296" x="1052513" y="5438775"/>
          <p14:tracePt t="280304" x="1052513" y="5446713"/>
          <p14:tracePt t="280312" x="1052513" y="5470525"/>
          <p14:tracePt t="280320" x="1052513" y="5486400"/>
          <p14:tracePt t="280328" x="1052513" y="5502275"/>
          <p14:tracePt t="280336" x="1060450" y="5510213"/>
          <p14:tracePt t="280343" x="1060450" y="5518150"/>
          <p14:tracePt t="280352" x="1076325" y="5541963"/>
          <p14:tracePt t="280360" x="1076325" y="5549900"/>
          <p14:tracePt t="280368" x="1076325" y="5573713"/>
          <p14:tracePt t="280376" x="1084263" y="5581650"/>
          <p14:tracePt t="280384" x="1084263" y="5597525"/>
          <p14:tracePt t="280392" x="1092200" y="5613400"/>
          <p14:tracePt t="280399" x="1092200" y="5621338"/>
          <p14:tracePt t="280407" x="1092200" y="5629275"/>
          <p14:tracePt t="280424" x="1092200" y="5645150"/>
          <p14:tracePt t="280432" x="1092200" y="5653088"/>
          <p14:tracePt t="280440" x="1100138" y="5662613"/>
          <p14:tracePt t="281672" x="1100138" y="5670550"/>
          <p14:tracePt t="281840" x="1108075" y="5670550"/>
          <p14:tracePt t="281872" x="1123950" y="5670550"/>
          <p14:tracePt t="281952" x="1131888" y="5670550"/>
          <p14:tracePt t="281960" x="1139825" y="5670550"/>
          <p14:tracePt t="282024" x="1147763" y="5670550"/>
          <p14:tracePt t="282064" x="1163638" y="5670550"/>
          <p14:tracePt t="282072" x="1171575" y="5670550"/>
          <p14:tracePt t="282088" x="1187450" y="5670550"/>
          <p14:tracePt t="282096" x="1195388" y="5670550"/>
          <p14:tracePt t="282104" x="1203325" y="5670550"/>
          <p14:tracePt t="282112" x="1220788" y="5670550"/>
          <p14:tracePt t="282120" x="1236663" y="5670550"/>
          <p14:tracePt t="282128" x="1260475" y="5670550"/>
          <p14:tracePt t="282136" x="1284288" y="5670550"/>
          <p14:tracePt t="282144" x="1292225" y="5670550"/>
          <p14:tracePt t="282152" x="1323975" y="5670550"/>
          <p14:tracePt t="282160" x="1339850" y="5670550"/>
          <p14:tracePt t="282167" x="1363663" y="5670550"/>
          <p14:tracePt t="282176" x="1387475" y="5670550"/>
          <p14:tracePt t="282184" x="1403350" y="5670550"/>
          <p14:tracePt t="282191" x="1443038" y="5670550"/>
          <p14:tracePt t="282200" x="1458913" y="5678488"/>
          <p14:tracePt t="282208" x="1490663" y="5678488"/>
          <p14:tracePt t="282216" x="1514475" y="5686425"/>
          <p14:tracePt t="282224" x="1554163" y="5702300"/>
          <p14:tracePt t="282233" x="1603375" y="5726113"/>
          <p14:tracePt t="282240" x="1627188" y="5734050"/>
          <p14:tracePt t="282248" x="1682750" y="5749925"/>
          <p14:tracePt t="282256" x="1722438" y="5773738"/>
          <p14:tracePt t="282264" x="1778000" y="5789613"/>
          <p14:tracePt t="282272" x="1833563" y="5805488"/>
          <p14:tracePt t="282280" x="1881188" y="5821363"/>
          <p14:tracePt t="282288" x="1912938" y="5837238"/>
          <p14:tracePt t="282296" x="1954213" y="5845175"/>
          <p14:tracePt t="282304" x="1985963" y="5853113"/>
          <p14:tracePt t="282312" x="2041525" y="5861050"/>
          <p14:tracePt t="282320" x="2097088" y="5868988"/>
          <p14:tracePt t="282328" x="2112963" y="5868988"/>
          <p14:tracePt t="282336" x="2168525" y="5868988"/>
          <p14:tracePt t="282344" x="2216150" y="5876925"/>
          <p14:tracePt t="282352" x="2281238" y="5884863"/>
          <p14:tracePt t="282360" x="2352675" y="5884863"/>
          <p14:tracePt t="282368" x="2432050" y="5900738"/>
          <p14:tracePt t="282376" x="2511425" y="5908675"/>
          <p14:tracePt t="282385" x="2582863" y="5916613"/>
          <p14:tracePt t="282392" x="2655888" y="5924550"/>
          <p14:tracePt t="282400" x="2711450" y="5924550"/>
          <p14:tracePt t="282408" x="2774950" y="5932488"/>
          <p14:tracePt t="282416" x="2806700" y="5932488"/>
          <p14:tracePt t="282424" x="2838450" y="5940425"/>
          <p14:tracePt t="282432" x="2886075" y="5940425"/>
          <p14:tracePt t="282440" x="2917825" y="5940425"/>
          <p14:tracePt t="282448" x="2941638" y="5940425"/>
          <p14:tracePt t="282456" x="2957513" y="5940425"/>
          <p14:tracePt t="282464" x="2974975" y="5940425"/>
          <p14:tracePt t="282472" x="2982913" y="5940425"/>
          <p14:tracePt t="282480" x="3006725" y="5940425"/>
          <p14:tracePt t="282488" x="3030538" y="5940425"/>
          <p14:tracePt t="282496" x="3062288" y="5940425"/>
          <p14:tracePt t="282512" x="3086100" y="5932488"/>
          <p14:tracePt t="282521" x="3101975" y="5916613"/>
          <p14:tracePt t="282528" x="3125788" y="5908675"/>
          <p14:tracePt t="282536" x="3141663" y="5908675"/>
          <p14:tracePt t="282544" x="3157538" y="5900738"/>
          <p14:tracePt t="282552" x="3165475" y="5892800"/>
          <p14:tracePt t="282560" x="3181350" y="5892800"/>
          <p14:tracePt t="282576" x="3189288" y="5884863"/>
          <p14:tracePt t="282880" x="3197225" y="5884863"/>
          <p14:tracePt t="282888" x="3213100" y="5876925"/>
          <p14:tracePt t="282896" x="3244850" y="5876925"/>
          <p14:tracePt t="282904" x="3268663" y="5876925"/>
          <p14:tracePt t="282912" x="3292475" y="5876925"/>
          <p14:tracePt t="282920" x="3317875" y="5876925"/>
          <p14:tracePt t="282928" x="3341688" y="5876925"/>
          <p14:tracePt t="282936" x="3373438" y="5876925"/>
          <p14:tracePt t="282944" x="3405188" y="5876925"/>
          <p14:tracePt t="282952" x="3460750" y="5876925"/>
          <p14:tracePt t="282960" x="3500438" y="5876925"/>
          <p14:tracePt t="282968" x="3579813" y="5876925"/>
          <p14:tracePt t="282976" x="3619500" y="5876925"/>
          <p14:tracePt t="282984" x="3700463" y="5900738"/>
          <p14:tracePt t="282992" x="3748088" y="5900738"/>
          <p14:tracePt t="283000" x="3795713" y="5908675"/>
          <p14:tracePt t="283008" x="3843338" y="5932488"/>
          <p14:tracePt t="283016" x="3883025" y="5932488"/>
          <p14:tracePt t="283024" x="3922713" y="5940425"/>
          <p14:tracePt t="283032" x="3946525" y="5940425"/>
          <p14:tracePt t="283040" x="3970338" y="5940425"/>
          <p14:tracePt t="283048" x="4011613" y="5940425"/>
          <p14:tracePt t="283056" x="4027488" y="5940425"/>
          <p14:tracePt t="283064" x="4051300" y="5940425"/>
          <p14:tracePt t="283072" x="4067175" y="5940425"/>
          <p14:tracePt t="283080" x="4090988" y="5940425"/>
          <p14:tracePt t="283088" x="4114800" y="5940425"/>
          <p14:tracePt t="283096" x="4130675" y="5940425"/>
          <p14:tracePt t="283104" x="4154488" y="5940425"/>
          <p14:tracePt t="283112" x="4170363" y="5940425"/>
          <p14:tracePt t="283120" x="4186238" y="5940425"/>
          <p14:tracePt t="283128" x="4210050" y="5940425"/>
          <p14:tracePt t="283136" x="4217988" y="5932488"/>
          <p14:tracePt t="283144" x="4233863" y="5924550"/>
          <p14:tracePt t="283152" x="4241800" y="5924550"/>
          <p14:tracePt t="283160" x="4265613" y="5900738"/>
          <p14:tracePt t="283168" x="4281488" y="5892800"/>
          <p14:tracePt t="283176" x="4281488" y="5884863"/>
          <p14:tracePt t="283184" x="4297363" y="5868988"/>
          <p14:tracePt t="283192" x="4329113" y="5853113"/>
          <p14:tracePt t="283200" x="4362450" y="5789613"/>
          <p14:tracePt t="283208" x="4370388" y="5773738"/>
          <p14:tracePt t="283216" x="4394200" y="5734050"/>
          <p14:tracePt t="283224" x="4410075" y="5686425"/>
          <p14:tracePt t="283232" x="4418013" y="5645150"/>
          <p14:tracePt t="283240" x="4433888" y="5597525"/>
          <p14:tracePt t="283248" x="4449763" y="5541963"/>
          <p14:tracePt t="283256" x="4449763" y="5494338"/>
          <p14:tracePt t="283263" x="4465638" y="5438775"/>
          <p14:tracePt t="283272" x="4465638" y="5399088"/>
          <p14:tracePt t="283280" x="4473575" y="5351463"/>
          <p14:tracePt t="283288" x="4481513" y="5327650"/>
          <p14:tracePt t="283296" x="4481513" y="5294313"/>
          <p14:tracePt t="283304" x="4481513" y="5278438"/>
          <p14:tracePt t="283312" x="4481513" y="5254625"/>
          <p14:tracePt t="283320" x="4481513" y="5222875"/>
          <p14:tracePt t="283328" x="4481513" y="5199063"/>
          <p14:tracePt t="283336" x="4489450" y="5175250"/>
          <p14:tracePt t="283343" x="4497388" y="5151438"/>
          <p14:tracePt t="283352" x="4497388" y="5111750"/>
          <p14:tracePt t="283360" x="4513263" y="5087938"/>
          <p14:tracePt t="283368" x="4513263" y="5072063"/>
          <p14:tracePt t="283376" x="4521200" y="5032375"/>
          <p14:tracePt t="283384" x="4521200" y="5000625"/>
          <p14:tracePt t="283392" x="4529138" y="4959350"/>
          <p14:tracePt t="283399" x="4529138" y="4935538"/>
          <p14:tracePt t="283408" x="4537075" y="4903788"/>
          <p14:tracePt t="283416" x="4545013" y="4872038"/>
          <p14:tracePt t="283424" x="4552950" y="4832350"/>
          <p14:tracePt t="283432" x="4552950" y="4816475"/>
          <p14:tracePt t="283440" x="4552950" y="4800600"/>
          <p14:tracePt t="283448" x="4552950" y="4776788"/>
          <p14:tracePt t="283456" x="4552950" y="4768850"/>
          <p14:tracePt t="283464" x="4552950" y="4760913"/>
          <p14:tracePt t="283888" x="4568825" y="4752975"/>
          <p14:tracePt t="283896" x="4584700" y="4752975"/>
          <p14:tracePt t="283904" x="4600575" y="4752975"/>
          <p14:tracePt t="283912" x="4624388" y="4760913"/>
          <p14:tracePt t="283920" x="4695825" y="4792663"/>
          <p14:tracePt t="283928" x="4729163" y="4800600"/>
          <p14:tracePt t="283936" x="4832350" y="4848225"/>
          <p14:tracePt t="283943" x="4975225" y="4895850"/>
          <p14:tracePt t="283952" x="5087938" y="4951413"/>
          <p14:tracePt t="283960" x="5238750" y="4992688"/>
          <p14:tracePt t="283968" x="5407025" y="5064125"/>
          <p14:tracePt t="283976" x="5534025" y="5087938"/>
          <p14:tracePt t="283984" x="5629275" y="5127625"/>
          <p14:tracePt t="283993" x="5724525" y="5151438"/>
          <p14:tracePt t="284000" x="5853113" y="5183188"/>
          <p14:tracePt t="284009" x="5916613" y="5199063"/>
          <p14:tracePt t="284016" x="5972175" y="5214938"/>
          <p14:tracePt t="284024" x="6027738" y="5230813"/>
          <p14:tracePt t="284032" x="6075363" y="5246688"/>
          <p14:tracePt t="284040" x="6083300" y="5246688"/>
          <p14:tracePt t="284057" x="6091238" y="5246688"/>
          <p14:tracePt t="284184" x="6100763" y="5262563"/>
          <p14:tracePt t="284192" x="6100763" y="5278438"/>
          <p14:tracePt t="284199" x="6100763" y="5310188"/>
          <p14:tracePt t="284208" x="6091238" y="5335588"/>
          <p14:tracePt t="284216" x="6091238" y="5391150"/>
          <p14:tracePt t="284225" x="6083300" y="5430838"/>
          <p14:tracePt t="284232" x="6075363" y="5454650"/>
          <p14:tracePt t="284240" x="6075363" y="5502275"/>
          <p14:tracePt t="284248" x="6075363" y="5526088"/>
          <p14:tracePt t="284256" x="6075363" y="5557838"/>
          <p14:tracePt t="284264" x="6075363" y="5589588"/>
          <p14:tracePt t="284272" x="6075363" y="5621338"/>
          <p14:tracePt t="284280" x="6075363" y="5653088"/>
          <p14:tracePt t="284289" x="6075363" y="5686425"/>
          <p14:tracePt t="284296" x="6075363" y="5734050"/>
          <p14:tracePt t="284304" x="6075363" y="5765800"/>
          <p14:tracePt t="284312" x="6075363" y="5781675"/>
          <p14:tracePt t="284320" x="6075363" y="5797550"/>
          <p14:tracePt t="284328" x="6075363" y="5805488"/>
          <p14:tracePt t="284416" x="6075363" y="5821363"/>
          <p14:tracePt t="284424" x="6059488" y="5829300"/>
          <p14:tracePt t="284440" x="6051550" y="5837238"/>
          <p14:tracePt t="284449" x="6043613" y="5845175"/>
          <p14:tracePt t="284456" x="6035675" y="5853113"/>
          <p14:tracePt t="284480" x="6027738" y="5861050"/>
          <p14:tracePt t="284568" x="6019800" y="5868988"/>
          <p14:tracePt t="284576" x="6011863" y="5868988"/>
          <p14:tracePt t="284584" x="6003925" y="5868988"/>
          <p14:tracePt t="284592" x="5995988" y="5876925"/>
          <p14:tracePt t="284601" x="5972175" y="5876925"/>
          <p14:tracePt t="284608" x="5956300" y="5884863"/>
          <p14:tracePt t="284616" x="5932488" y="5884863"/>
          <p14:tracePt t="284624" x="5916613" y="5908675"/>
          <p14:tracePt t="284632" x="5908675" y="5908675"/>
          <p14:tracePt t="284640" x="5892800" y="5908675"/>
          <p14:tracePt t="284648" x="5876925" y="5908675"/>
          <p14:tracePt t="284657" x="5861050" y="5924550"/>
          <p14:tracePt t="284672" x="5845175" y="5924550"/>
          <p14:tracePt t="284680" x="5837238" y="5932488"/>
          <p14:tracePt t="284696" x="5821363" y="5932488"/>
          <p14:tracePt t="284704" x="5805488" y="5940425"/>
          <p14:tracePt t="284713" x="5797550" y="5940425"/>
          <p14:tracePt t="284720" x="5781675" y="5948363"/>
          <p14:tracePt t="284728" x="5765800" y="5948363"/>
          <p14:tracePt t="284736" x="5749925" y="5948363"/>
          <p14:tracePt t="284744" x="5724525" y="5956300"/>
          <p14:tracePt t="284752" x="5692775" y="5964238"/>
          <p14:tracePt t="284760" x="5676900" y="5964238"/>
          <p14:tracePt t="284769" x="5637213" y="5980113"/>
          <p14:tracePt t="284777" x="5613400" y="5988050"/>
          <p14:tracePt t="284784" x="5581650" y="5988050"/>
          <p14:tracePt t="284792" x="5557838" y="5988050"/>
          <p14:tracePt t="284800" x="5518150" y="5995988"/>
          <p14:tracePt t="284807" x="5494338" y="5995988"/>
          <p14:tracePt t="284816" x="5462588" y="6013450"/>
          <p14:tracePt t="284824" x="5446713" y="6021388"/>
          <p14:tracePt t="284833" x="5422900" y="6021388"/>
          <p14:tracePt t="284840" x="5407025" y="6021388"/>
          <p14:tracePt t="284848" x="5365750" y="6021388"/>
          <p14:tracePt t="284856" x="5341938" y="6029325"/>
          <p14:tracePt t="284863" x="5310188" y="6029325"/>
          <p14:tracePt t="284871" x="5286375" y="6029325"/>
          <p14:tracePt t="284879" x="5246688" y="6037263"/>
          <p14:tracePt t="284889" x="5222875" y="6037263"/>
          <p14:tracePt t="284897" x="5183188" y="6045200"/>
          <p14:tracePt t="284903" x="5159375" y="6045200"/>
          <p14:tracePt t="284912" x="5111750" y="6053138"/>
          <p14:tracePt t="284920" x="5080000" y="6053138"/>
          <p14:tracePt t="284928" x="5046663" y="6053138"/>
          <p14:tracePt t="284936" x="5006975" y="6061075"/>
          <p14:tracePt t="284944" x="4991100" y="6061075"/>
          <p14:tracePt t="284953" x="4975225" y="6061075"/>
          <p14:tracePt t="284961" x="4943475" y="6061075"/>
          <p14:tracePt t="284968" x="4927600" y="6069013"/>
          <p14:tracePt t="284976" x="4903788" y="6069013"/>
          <p14:tracePt t="284984" x="4887913" y="6069013"/>
          <p14:tracePt t="284992" x="4864100" y="6069013"/>
          <p14:tracePt t="285000" x="4848225" y="6076950"/>
          <p14:tracePt t="285008" x="4824413" y="6084888"/>
          <p14:tracePt t="285017" x="4800600" y="6084888"/>
          <p14:tracePt t="285024" x="4784725" y="6084888"/>
          <p14:tracePt t="285032" x="4760913" y="6084888"/>
          <p14:tracePt t="285040" x="4729163" y="6092825"/>
          <p14:tracePt t="285048" x="4713288" y="6100763"/>
          <p14:tracePt t="285056" x="4687888" y="6108700"/>
          <p14:tracePt t="285064" x="4679950" y="6108700"/>
          <p14:tracePt t="285081" x="4672013" y="6108700"/>
          <p14:tracePt t="285216" x="4695825" y="6108700"/>
          <p14:tracePt t="285224" x="4729163" y="6108700"/>
          <p14:tracePt t="285232" x="4784725" y="6108700"/>
          <p14:tracePt t="285240" x="4840288" y="6108700"/>
          <p14:tracePt t="285249" x="4903788" y="6108700"/>
          <p14:tracePt t="285257" x="4975225" y="6108700"/>
          <p14:tracePt t="285264" x="5038725" y="6108700"/>
          <p14:tracePt t="285272" x="5111750" y="6108700"/>
          <p14:tracePt t="285280" x="5191125" y="6108700"/>
          <p14:tracePt t="285288" x="5254625" y="6108700"/>
          <p14:tracePt t="285296" x="5294313" y="6108700"/>
          <p14:tracePt t="285305" x="5357813" y="6108700"/>
          <p14:tracePt t="285312" x="5407025" y="6108700"/>
          <p14:tracePt t="285320" x="5438775" y="6108700"/>
          <p14:tracePt t="285327" x="5486400" y="6108700"/>
          <p14:tracePt t="285335" x="5534025" y="6108700"/>
          <p14:tracePt t="285343" x="5557838" y="6108700"/>
          <p14:tracePt t="285352" x="5589588" y="6108700"/>
          <p14:tracePt t="285360" x="5613400" y="6108700"/>
          <p14:tracePt t="285369" x="5653088" y="6108700"/>
          <p14:tracePt t="285377" x="5692775" y="6108700"/>
          <p14:tracePt t="285384" x="5716588" y="6108700"/>
          <p14:tracePt t="285391" x="5740400" y="6108700"/>
          <p14:tracePt t="285400" x="5765800" y="6108700"/>
          <p14:tracePt t="285407" x="5781675" y="6108700"/>
          <p14:tracePt t="285425" x="5805488" y="6108700"/>
          <p14:tracePt t="285432" x="5821363" y="6108700"/>
          <p14:tracePt t="285441" x="5829300" y="6108700"/>
          <p14:tracePt t="285456" x="5845175" y="6108700"/>
          <p14:tracePt t="285464" x="5853113" y="6108700"/>
          <p14:tracePt t="285472" x="5861050" y="6108700"/>
          <p14:tracePt t="285489" x="5876925" y="6108700"/>
          <p14:tracePt t="285497" x="5892800" y="6108700"/>
          <p14:tracePt t="285504" x="5900738" y="6100763"/>
          <p14:tracePt t="285512" x="5908675" y="6100763"/>
          <p14:tracePt t="285528" x="5916613" y="6100763"/>
          <p14:tracePt t="290809" x="5829300" y="6076950"/>
          <p14:tracePt t="290817" x="5349875" y="5853113"/>
          <p14:tracePt t="290825" x="4808538" y="5670550"/>
          <p14:tracePt t="290832" x="4202113" y="5462588"/>
          <p14:tracePt t="290841" x="3635375" y="5270500"/>
          <p14:tracePt t="290849" x="3054350" y="5103813"/>
          <p14:tracePt t="290857" x="2519363" y="4951413"/>
          <p14:tracePt t="290864" x="1962150" y="4816475"/>
          <p14:tracePt t="290873" x="1490663" y="4689475"/>
          <p14:tracePt t="290881" x="1108075" y="4608513"/>
          <p14:tracePt t="290889" x="820738" y="4529138"/>
          <p14:tracePt t="290897" x="654050" y="4489450"/>
          <p14:tracePt t="290905" x="509588" y="4457700"/>
          <p14:tracePt t="290913" x="430213" y="4449763"/>
          <p14:tracePt t="290921" x="366713" y="4449763"/>
          <p14:tracePt t="290929" x="334963" y="4441825"/>
          <p14:tracePt t="290937" x="319088" y="4441825"/>
          <p14:tracePt t="290945" x="311150" y="4441825"/>
          <p14:tracePt t="291113" x="303213" y="4441825"/>
          <p14:tracePt t="291121" x="295275" y="4449763"/>
          <p14:tracePt t="291129" x="279400" y="4489450"/>
          <p14:tracePt t="291137" x="263525" y="4513263"/>
          <p14:tracePt t="291145" x="255588" y="4552950"/>
          <p14:tracePt t="291152" x="247650" y="4584700"/>
          <p14:tracePt t="291160" x="247650" y="4616450"/>
          <p14:tracePt t="291169" x="247650" y="4665663"/>
          <p14:tracePt t="291177" x="247650" y="4689475"/>
          <p14:tracePt t="291185" x="247650" y="4721225"/>
          <p14:tracePt t="291193" x="263525" y="4745038"/>
          <p14:tracePt t="291201" x="263525" y="4760913"/>
          <p14:tracePt t="291209" x="287338" y="4784725"/>
          <p14:tracePt t="291216" x="287338" y="4792663"/>
          <p14:tracePt t="291224" x="303213" y="4800600"/>
          <p14:tracePt t="291233" x="311150" y="4832350"/>
          <p14:tracePt t="291240" x="319088" y="4832350"/>
          <p14:tracePt t="291249" x="327025" y="4840288"/>
          <p14:tracePt t="291265" x="334963" y="4856163"/>
          <p14:tracePt t="291281" x="342900" y="4872038"/>
          <p14:tracePt t="291289" x="358775" y="4895850"/>
          <p14:tracePt t="291297" x="382588" y="4943475"/>
          <p14:tracePt t="291305" x="406400" y="4984750"/>
          <p14:tracePt t="291313" x="430213" y="5008563"/>
          <p14:tracePt t="291321" x="461963" y="5056188"/>
          <p14:tracePt t="291329" x="477838" y="5087938"/>
          <p14:tracePt t="291337" x="534988" y="5143500"/>
          <p14:tracePt t="291345" x="574675" y="5183188"/>
          <p14:tracePt t="291353" x="622300" y="5230813"/>
          <p14:tracePt t="291361" x="677863" y="5278438"/>
          <p14:tracePt t="291369" x="717550" y="5302250"/>
          <p14:tracePt t="291377" x="749300" y="5327650"/>
          <p14:tracePt t="291384" x="781050" y="5343525"/>
          <p14:tracePt t="291393" x="788988" y="5351463"/>
          <p14:tracePt t="291401" x="812800" y="5351463"/>
          <p14:tracePt t="291409" x="836613" y="5367338"/>
          <p14:tracePt t="291417" x="844550" y="5367338"/>
          <p14:tracePt t="291425" x="860425" y="5375275"/>
          <p14:tracePt t="291433" x="877888" y="5383213"/>
          <p14:tracePt t="291441" x="901700" y="5391150"/>
          <p14:tracePt t="291449" x="909638" y="5399088"/>
          <p14:tracePt t="291457" x="925513" y="5399088"/>
          <p14:tracePt t="291465" x="949325" y="5399088"/>
          <p14:tracePt t="291473" x="973138" y="5414963"/>
          <p14:tracePt t="291481" x="996950" y="5414963"/>
          <p14:tracePt t="291489" x="1012825" y="5414963"/>
          <p14:tracePt t="291497" x="1036638" y="5430838"/>
          <p14:tracePt t="291505" x="1052513" y="5430838"/>
          <p14:tracePt t="291513" x="1068388" y="5430838"/>
          <p14:tracePt t="291521" x="1084263" y="5430838"/>
          <p14:tracePt t="291529" x="1100138" y="5430838"/>
          <p14:tracePt t="291537" x="1108075" y="5430838"/>
          <p14:tracePt t="291545" x="1116013" y="5430838"/>
          <p14:tracePt t="291553" x="1123950" y="5430838"/>
          <p14:tracePt t="291561" x="1131888" y="5430838"/>
          <p14:tracePt t="291569" x="1139825" y="5430838"/>
          <p14:tracePt t="291577" x="1147763" y="5430838"/>
          <p14:tracePt t="291593" x="1155700" y="5430838"/>
          <p14:tracePt t="291609" x="1163638" y="5430838"/>
          <p14:tracePt t="291625" x="1171575" y="5430838"/>
          <p14:tracePt t="291632" x="1187450" y="5407025"/>
          <p14:tracePt t="291641" x="1195388" y="5359400"/>
          <p14:tracePt t="291649" x="1203325" y="5319713"/>
          <p14:tracePt t="291657" x="1220788" y="5278438"/>
          <p14:tracePt t="291666" x="1228725" y="5246688"/>
          <p14:tracePt t="291673" x="1228725" y="5230813"/>
          <p14:tracePt t="291681" x="1228725" y="5183188"/>
          <p14:tracePt t="291689" x="1228725" y="5143500"/>
          <p14:tracePt t="291698" x="1228725" y="5119688"/>
          <p14:tracePt t="291705" x="1228725" y="5103813"/>
          <p14:tracePt t="291713" x="1228725" y="5080000"/>
          <p14:tracePt t="291721" x="1228725" y="5064125"/>
          <p14:tracePt t="291729" x="1228725" y="5048250"/>
          <p14:tracePt t="291736" x="1228725" y="5032375"/>
          <p14:tracePt t="291745" x="1228725" y="5016500"/>
          <p14:tracePt t="291753" x="1228725" y="4992688"/>
          <p14:tracePt t="291761" x="1228725" y="4976813"/>
          <p14:tracePt t="291769" x="1228725" y="4967288"/>
          <p14:tracePt t="291777" x="1228725" y="4959350"/>
          <p14:tracePt t="291785" x="1220788" y="4943475"/>
          <p14:tracePt t="291801" x="1220788" y="4935538"/>
          <p14:tracePt t="291809" x="1203325" y="4935538"/>
          <p14:tracePt t="291818" x="1203325" y="4927600"/>
          <p14:tracePt t="291842" x="1195388" y="4927600"/>
          <p14:tracePt t="291881" x="1195388" y="4919663"/>
          <p14:tracePt t="291889" x="1195388" y="4911725"/>
          <p14:tracePt t="291897" x="1195388" y="4895850"/>
          <p14:tracePt t="291913" x="1187450" y="4887913"/>
          <p14:tracePt t="291929" x="1187450" y="4879975"/>
          <p14:tracePt t="291961" x="1187450" y="4872038"/>
          <p14:tracePt t="291969" x="1187450" y="4864100"/>
          <p14:tracePt t="291993" x="1187450" y="4856163"/>
          <p14:tracePt t="292217" x="1179513" y="4879975"/>
          <p14:tracePt t="292225" x="1171575" y="4903788"/>
          <p14:tracePt t="292233" x="1171575" y="4935538"/>
          <p14:tracePt t="292241" x="1171575" y="4959350"/>
          <p14:tracePt t="292250" x="1171575" y="4984750"/>
          <p14:tracePt t="292257" x="1171575" y="5016500"/>
          <p14:tracePt t="292265" x="1171575" y="5048250"/>
          <p14:tracePt t="292273" x="1147763" y="5080000"/>
          <p14:tracePt t="292281" x="1147763" y="5103813"/>
          <p14:tracePt t="292289" x="1139825" y="5119688"/>
          <p14:tracePt t="292297" x="1139825" y="5143500"/>
          <p14:tracePt t="292305" x="1139825" y="5159375"/>
          <p14:tracePt t="292314" x="1139825" y="5167313"/>
          <p14:tracePt t="292321" x="1131888" y="5183188"/>
          <p14:tracePt t="292329" x="1131888" y="5199063"/>
          <p14:tracePt t="292338" x="1123950" y="5214938"/>
          <p14:tracePt t="292345" x="1123950" y="5230813"/>
          <p14:tracePt t="292353" x="1123950" y="5238750"/>
          <p14:tracePt t="292361" x="1116013" y="5262563"/>
          <p14:tracePt t="292378" x="1116013" y="5278438"/>
          <p14:tracePt t="292385" x="1116013" y="5286375"/>
          <p14:tracePt t="292393" x="1100138" y="5302250"/>
          <p14:tracePt t="292409" x="1100138" y="5319713"/>
          <p14:tracePt t="292417" x="1100138" y="5327650"/>
          <p14:tracePt t="292425" x="1100138" y="5335588"/>
          <p14:tracePt t="292434" x="1100138" y="5343525"/>
          <p14:tracePt t="292441" x="1100138" y="5359400"/>
          <p14:tracePt t="292449" x="1100138" y="5367338"/>
          <p14:tracePt t="292457" x="1092200" y="5375275"/>
          <p14:tracePt t="292465" x="1092200" y="5383213"/>
          <p14:tracePt t="292481" x="1092200" y="5399088"/>
          <p14:tracePt t="292489" x="1092200" y="5407025"/>
          <p14:tracePt t="292498" x="1092200" y="5414963"/>
          <p14:tracePt t="292513" x="1092200" y="5422900"/>
          <p14:tracePt t="292521" x="1092200" y="5430838"/>
          <p14:tracePt t="292529" x="1092200" y="5438775"/>
          <p14:tracePt t="292537" x="1092200" y="5446713"/>
          <p14:tracePt t="292553" x="1092200" y="5462588"/>
          <p14:tracePt t="292561" x="1092200" y="5470525"/>
          <p14:tracePt t="292569" x="1092200" y="5478463"/>
          <p14:tracePt t="292586" x="1092200" y="5494338"/>
          <p14:tracePt t="292593" x="1092200" y="5502275"/>
          <p14:tracePt t="292609" x="1092200" y="5510213"/>
          <p14:tracePt t="292617" x="1092200" y="5526088"/>
          <p14:tracePt t="292642" x="1092200" y="5534025"/>
          <p14:tracePt t="292658" x="1092200" y="5541963"/>
          <p14:tracePt t="292673" x="1092200" y="5549900"/>
          <p14:tracePt t="292697" x="1092200" y="5557838"/>
          <p14:tracePt t="292706" x="1092200" y="5565775"/>
          <p14:tracePt t="292713" x="1092200" y="5573713"/>
          <p14:tracePt t="292737" x="1092200" y="5581650"/>
          <p14:tracePt t="292753" x="1092200" y="5589588"/>
          <p14:tracePt t="292777" x="1092200" y="5597525"/>
          <p14:tracePt t="293097" x="1092200" y="5565775"/>
          <p14:tracePt t="293105" x="1092200" y="5549900"/>
          <p14:tracePt t="293113" x="1092200" y="5510213"/>
          <p14:tracePt t="293122" x="1092200" y="5478463"/>
          <p14:tracePt t="293130" x="1100138" y="5422900"/>
          <p14:tracePt t="293137" x="1100138" y="5391150"/>
          <p14:tracePt t="293145" x="1100138" y="5335588"/>
          <p14:tracePt t="293153" x="1100138" y="5302250"/>
          <p14:tracePt t="293161" x="1100138" y="5262563"/>
          <p14:tracePt t="293169" x="1100138" y="5238750"/>
          <p14:tracePt t="293177" x="1100138" y="5207000"/>
          <p14:tracePt t="293186" x="1100138" y="5183188"/>
          <p14:tracePt t="293194" x="1100138" y="5167313"/>
          <p14:tracePt t="293200" x="1100138" y="5143500"/>
          <p14:tracePt t="293209" x="1100138" y="5135563"/>
          <p14:tracePt t="293217" x="1100138" y="5127625"/>
          <p14:tracePt t="293225" x="1100138" y="5111750"/>
          <p14:tracePt t="293241" x="1100138" y="5103813"/>
          <p14:tracePt t="293248" x="1100138" y="5095875"/>
          <p14:tracePt t="293273" x="1100138" y="5087938"/>
          <p14:tracePt t="293281" x="1108075" y="5072063"/>
          <p14:tracePt t="293289" x="1108075" y="5064125"/>
          <p14:tracePt t="293305" x="1108075" y="5048250"/>
          <p14:tracePt t="293498" x="1108075" y="5080000"/>
          <p14:tracePt t="293506" x="1116013" y="5127625"/>
          <p14:tracePt t="293514" x="1116013" y="5183188"/>
          <p14:tracePt t="293521" x="1116013" y="5222875"/>
          <p14:tracePt t="293529" x="1116013" y="5278438"/>
          <p14:tracePt t="293537" x="1116013" y="5327650"/>
          <p14:tracePt t="293544" x="1123950" y="5375275"/>
          <p14:tracePt t="293553" x="1123950" y="5407025"/>
          <p14:tracePt t="293561" x="1123950" y="5462588"/>
          <p14:tracePt t="293569" x="1123950" y="5494338"/>
          <p14:tracePt t="293576" x="1123950" y="5518150"/>
          <p14:tracePt t="293585" x="1131888" y="5534025"/>
          <p14:tracePt t="293592" x="1139825" y="5549900"/>
          <p14:tracePt t="293601" x="1139825" y="5557838"/>
          <p14:tracePt t="293609" x="1139825" y="5565775"/>
          <p14:tracePt t="293658" x="1147763" y="5565775"/>
          <p14:tracePt t="293665" x="1163638" y="5565775"/>
          <p14:tracePt t="293672" x="1171575" y="5565775"/>
          <p14:tracePt t="293681" x="1179513" y="5565775"/>
          <p14:tracePt t="293689" x="1220788" y="5565775"/>
          <p14:tracePt t="293696" x="1228725" y="5557838"/>
          <p14:tracePt t="293705" x="1244600" y="5549900"/>
          <p14:tracePt t="293713" x="1276350" y="5541963"/>
          <p14:tracePt t="293722" x="1292225" y="5541963"/>
          <p14:tracePt t="293729" x="1323975" y="5534025"/>
          <p14:tracePt t="293737" x="1347788" y="5502275"/>
          <p14:tracePt t="293745" x="1387475" y="5478463"/>
          <p14:tracePt t="293752" x="1419225" y="5454650"/>
          <p14:tracePt t="293762" x="1466850" y="5414963"/>
          <p14:tracePt t="293770" x="1498600" y="5367338"/>
          <p14:tracePt t="293778" x="1554163" y="5310188"/>
          <p14:tracePt t="293785" x="1603375" y="5278438"/>
          <p14:tracePt t="293793" x="1643063" y="5230813"/>
          <p14:tracePt t="293801" x="1682750" y="5199063"/>
          <p14:tracePt t="293809" x="1714500" y="5175250"/>
          <p14:tracePt t="293817" x="1738313" y="5151438"/>
          <p14:tracePt t="293826" x="1754188" y="5135563"/>
          <p14:tracePt t="293834" x="1778000" y="5103813"/>
          <p14:tracePt t="293842" x="1793875" y="5087938"/>
          <p14:tracePt t="293849" x="1809750" y="5080000"/>
          <p14:tracePt t="293857" x="1817688" y="5056188"/>
          <p14:tracePt t="293865" x="1825625" y="5048250"/>
          <p14:tracePt t="293873" x="1849438" y="5016500"/>
          <p14:tracePt t="293882" x="1849438" y="5000625"/>
          <p14:tracePt t="293890" x="1865313" y="4967288"/>
          <p14:tracePt t="293898" x="1873250" y="4943475"/>
          <p14:tracePt t="293905" x="1881188" y="4927600"/>
          <p14:tracePt t="293913" x="1889125" y="4895850"/>
          <p14:tracePt t="293921" x="1905000" y="4879975"/>
          <p14:tracePt t="293929" x="1905000" y="4856163"/>
          <p14:tracePt t="293937" x="1922463" y="4832350"/>
          <p14:tracePt t="293945" x="1930400" y="4816475"/>
          <p14:tracePt t="293954" x="1938338" y="4784725"/>
          <p14:tracePt t="293962" x="1946275" y="4768850"/>
          <p14:tracePt t="293969" x="1970088" y="4737100"/>
          <p14:tracePt t="293976" x="1978025" y="4721225"/>
          <p14:tracePt t="293984" x="1993900" y="4697413"/>
          <p14:tracePt t="293993" x="2001838" y="4673600"/>
          <p14:tracePt t="294002" x="2017713" y="4649788"/>
          <p14:tracePt t="294010" x="2025650" y="4641850"/>
          <p14:tracePt t="294017" x="2041525" y="4624388"/>
          <p14:tracePt t="294026" x="2041525" y="4616450"/>
          <p14:tracePt t="294154" x="2041525" y="4657725"/>
          <p14:tracePt t="294162" x="2041525" y="4697413"/>
          <p14:tracePt t="294170" x="2041525" y="4737100"/>
          <p14:tracePt t="294177" x="2041525" y="4768850"/>
          <p14:tracePt t="294185" x="2041525" y="4832350"/>
          <p14:tracePt t="294193" x="2049463" y="4864100"/>
          <p14:tracePt t="294201" x="2057400" y="4951413"/>
          <p14:tracePt t="294210" x="2073275" y="5008563"/>
          <p14:tracePt t="294218" x="2073275" y="5072063"/>
          <p14:tracePt t="294226" x="2073275" y="5127625"/>
          <p14:tracePt t="294233" x="2073275" y="5191125"/>
          <p14:tracePt t="294241" x="2073275" y="5254625"/>
          <p14:tracePt t="294249" x="2073275" y="5294313"/>
          <p14:tracePt t="294257" x="2073275" y="5359400"/>
          <p14:tracePt t="294266" x="2073275" y="5399088"/>
          <p14:tracePt t="294274" x="2073275" y="5438775"/>
          <p14:tracePt t="294282" x="2073275" y="5454650"/>
          <p14:tracePt t="294290" x="2073275" y="5486400"/>
          <p14:tracePt t="294297" x="2073275" y="5510213"/>
          <p14:tracePt t="294305" x="2073275" y="5534025"/>
          <p14:tracePt t="294313" x="2073275" y="5549900"/>
          <p14:tracePt t="294321" x="2073275" y="5573713"/>
          <p14:tracePt t="294330" x="2073275" y="5589588"/>
          <p14:tracePt t="294337" x="2073275" y="5621338"/>
          <p14:tracePt t="294346" x="2073275" y="5637213"/>
          <p14:tracePt t="294353" x="2073275" y="5662613"/>
          <p14:tracePt t="294361" x="2073275" y="5702300"/>
          <p14:tracePt t="294368" x="2073275" y="5718175"/>
          <p14:tracePt t="294376" x="2073275" y="5741988"/>
          <p14:tracePt t="294386" x="2073275" y="5749925"/>
          <p14:tracePt t="294394" x="2073275" y="5773738"/>
          <p14:tracePt t="294402" x="2073275" y="5781675"/>
          <p14:tracePt t="294410" x="2073275" y="5797550"/>
          <p14:tracePt t="294417" x="2073275" y="5813425"/>
          <p14:tracePt t="294433" x="2073275" y="5829300"/>
          <p14:tracePt t="294450" x="2073275" y="5837238"/>
          <p14:tracePt t="294562" x="2081213" y="5837238"/>
          <p14:tracePt t="294794" x="2089150" y="5837238"/>
          <p14:tracePt t="294802" x="2097088" y="5837238"/>
          <p14:tracePt t="294817" x="2105025" y="5837238"/>
          <p14:tracePt t="294825" x="2128838" y="5837238"/>
          <p14:tracePt t="294834" x="2144713" y="5837238"/>
          <p14:tracePt t="294842" x="2152650" y="5829300"/>
          <p14:tracePt t="294850" x="2176463" y="5829300"/>
          <p14:tracePt t="294858" x="2200275" y="5829300"/>
          <p14:tracePt t="294866" x="2224088" y="5821363"/>
          <p14:tracePt t="294873" x="2255838" y="5821363"/>
          <p14:tracePt t="294881" x="2265363" y="5813425"/>
          <p14:tracePt t="294889" x="2289175" y="5813425"/>
          <p14:tracePt t="294898" x="2312988" y="5813425"/>
          <p14:tracePt t="294906" x="2344738" y="5813425"/>
          <p14:tracePt t="294914" x="2360613" y="5813425"/>
          <p14:tracePt t="294922" x="2400300" y="5813425"/>
          <p14:tracePt t="294929" x="2432050" y="5813425"/>
          <p14:tracePt t="294937" x="2463800" y="5821363"/>
          <p14:tracePt t="294945" x="2503488" y="5837238"/>
          <p14:tracePt t="294954" x="2559050" y="5845175"/>
          <p14:tracePt t="294962" x="2598738" y="5861050"/>
          <p14:tracePt t="294970" x="2640013" y="5876925"/>
          <p14:tracePt t="294978" x="2663825" y="5884863"/>
          <p14:tracePt t="294986" x="2703513" y="5892800"/>
          <p14:tracePt t="294993" x="2727325" y="5892800"/>
          <p14:tracePt t="295001" x="2735263" y="5892800"/>
          <p14:tracePt t="295009" x="2767013" y="5892800"/>
          <p14:tracePt t="295018" x="2782888" y="5900738"/>
          <p14:tracePt t="295026" x="2798763" y="5908675"/>
          <p14:tracePt t="295034" x="2806700" y="5908675"/>
          <p14:tracePt t="295041" x="2830513" y="5916613"/>
          <p14:tracePt t="295050" x="2838450" y="5916613"/>
          <p14:tracePt t="295057" x="2854325" y="5932488"/>
          <p14:tracePt t="295065" x="2878138" y="5940425"/>
          <p14:tracePt t="295074" x="2886075" y="5948363"/>
          <p14:tracePt t="295082" x="2894013" y="5956300"/>
          <p14:tracePt t="295090" x="2901950" y="5956300"/>
          <p14:tracePt t="295098" x="2901950" y="5964238"/>
          <p14:tracePt t="295106" x="2917825" y="5972175"/>
          <p14:tracePt t="295112" x="2917825" y="5980113"/>
          <p14:tracePt t="295121" x="2933700" y="5988050"/>
          <p14:tracePt t="295129" x="2933700" y="5995988"/>
          <p14:tracePt t="295138" x="2949575" y="6013450"/>
          <p14:tracePt t="295146" x="2967038" y="6021388"/>
          <p14:tracePt t="295154" x="2974975" y="6029325"/>
          <p14:tracePt t="295161" x="2990850" y="6045200"/>
          <p14:tracePt t="295170" x="3014663" y="6053138"/>
          <p14:tracePt t="295177" x="3038475" y="6076950"/>
          <p14:tracePt t="295185" x="3054350" y="6084888"/>
          <p14:tracePt t="295193" x="3078163" y="6108700"/>
          <p14:tracePt t="295202" x="3086100" y="6108700"/>
          <p14:tracePt t="295210" x="3094038" y="6116638"/>
          <p14:tracePt t="295218" x="3101975" y="6116638"/>
          <p14:tracePt t="295546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A391-BC3E-42A2-ADFB-F31D88F1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7" y="178649"/>
            <a:ext cx="9782801" cy="86298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51A1E-4E37-46DB-A234-5DD427DEC3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11058" y="1224464"/>
            <a:ext cx="10702726" cy="545488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Anode is the positive side of the x-ray tube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Two types: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stationary (dental)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rotating (general purpose)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tube currents and shorter exposure times are possible with rotating anode because of their better heat dissipation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Three functions in an x-ray tube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conductor that receives electrons emitted by cathode and conducts them through the tube to the connecting cables and back to the high-voltage generator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support for the target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dissipation</a:t>
            </a:r>
          </a:p>
          <a:p>
            <a:pPr algn="just"/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76"/>
    </mc:Choice>
    <mc:Fallback xmlns="">
      <p:transition spd="slow" advTm="211076"/>
    </mc:Fallback>
  </mc:AlternateContent>
  <p:extLst>
    <p:ext uri="{3A86A75C-4F4B-4683-9AE1-C65F6400EC91}">
      <p14:laserTraceLst xmlns:p14="http://schemas.microsoft.com/office/powerpoint/2010/main">
        <p14:tracePtLst>
          <p14:tracePt t="5114" x="4035425" y="1978025"/>
          <p14:tracePt t="5364" x="4019550" y="1985963"/>
          <p14:tracePt t="5372" x="3994150" y="1993900"/>
          <p14:tracePt t="5380" x="3946525" y="1993900"/>
          <p14:tracePt t="5388" x="3914775" y="1993900"/>
          <p14:tracePt t="5396" x="3890963" y="2001838"/>
          <p14:tracePt t="5404" x="3843338" y="2017713"/>
          <p14:tracePt t="5412" x="3811588" y="2017713"/>
          <p14:tracePt t="5419" x="3763963" y="2025650"/>
          <p14:tracePt t="5428" x="3716338" y="2033588"/>
          <p14:tracePt t="5436" x="3684588" y="2041525"/>
          <p14:tracePt t="5444" x="3643313" y="2041525"/>
          <p14:tracePt t="5452" x="3611563" y="2041525"/>
          <p14:tracePt t="5460" x="3556000" y="2049463"/>
          <p14:tracePt t="5468" x="3508375" y="2057400"/>
          <p14:tracePt t="5476" x="3436938" y="2065338"/>
          <p14:tracePt t="5485" x="3381375" y="2065338"/>
          <p14:tracePt t="5492" x="3333750" y="2065338"/>
          <p14:tracePt t="5500" x="3268663" y="2065338"/>
          <p14:tracePt t="5508" x="3197225" y="2065338"/>
          <p14:tracePt t="5517" x="3133725" y="2065338"/>
          <p14:tracePt t="5525" x="3086100" y="2065338"/>
          <p14:tracePt t="5532" x="3030538" y="2065338"/>
          <p14:tracePt t="5541" x="2957513" y="2065338"/>
          <p14:tracePt t="5548" x="2925763" y="2065338"/>
          <p14:tracePt t="5557" x="2886075" y="2065338"/>
          <p14:tracePt t="5564" x="2846388" y="2065338"/>
          <p14:tracePt t="5572" x="2806700" y="2065338"/>
          <p14:tracePt t="5580" x="2782888" y="2065338"/>
          <p14:tracePt t="5588" x="2751138" y="2065338"/>
          <p14:tracePt t="5596" x="2727325" y="2057400"/>
          <p14:tracePt t="5605" x="2711450" y="2057400"/>
          <p14:tracePt t="5612" x="2695575" y="2057400"/>
          <p14:tracePt t="5621" x="2679700" y="2057400"/>
          <p14:tracePt t="5628" x="2663825" y="2057400"/>
          <p14:tracePt t="5637" x="2647950" y="2057400"/>
          <p14:tracePt t="5653" x="2640013" y="2057400"/>
          <p14:tracePt t="5836" x="2655888" y="2057400"/>
          <p14:tracePt t="5844" x="2679700" y="2049463"/>
          <p14:tracePt t="5853" x="2727325" y="2041525"/>
          <p14:tracePt t="5861" x="2759075" y="2041525"/>
          <p14:tracePt t="5868" x="2814638" y="2041525"/>
          <p14:tracePt t="5876" x="2846388" y="2041525"/>
          <p14:tracePt t="5885" x="2878138" y="2033588"/>
          <p14:tracePt t="5892" x="2925763" y="2033588"/>
          <p14:tracePt t="5901" x="2957513" y="2033588"/>
          <p14:tracePt t="5908" x="2998788" y="2033588"/>
          <p14:tracePt t="5916" x="3046413" y="2033588"/>
          <p14:tracePt t="5924" x="3070225" y="2033588"/>
          <p14:tracePt t="5932" x="3109913" y="2033588"/>
          <p14:tracePt t="5952" x="3173413" y="2033588"/>
          <p14:tracePt t="5956" x="3213100" y="2033588"/>
          <p14:tracePt t="5964" x="3252788" y="2033588"/>
          <p14:tracePt t="5972" x="3300413" y="2033588"/>
          <p14:tracePt t="5980" x="3365500" y="2033588"/>
          <p14:tracePt t="5989" x="3444875" y="2033588"/>
          <p14:tracePt t="5996" x="3492500" y="2033588"/>
          <p14:tracePt t="6004" x="3579813" y="2033588"/>
          <p14:tracePt t="6012" x="3643313" y="2033588"/>
          <p14:tracePt t="6020" x="3716338" y="2033588"/>
          <p14:tracePt t="6028" x="3763963" y="2033588"/>
          <p14:tracePt t="6036" x="3803650" y="2033588"/>
          <p14:tracePt t="6044" x="3851275" y="2033588"/>
          <p14:tracePt t="6052" x="3867150" y="2033588"/>
          <p14:tracePt t="6060" x="3883025" y="2033588"/>
          <p14:tracePt t="6069" x="3898900" y="2033588"/>
          <p14:tracePt t="6076" x="3914775" y="2033588"/>
          <p14:tracePt t="6084" x="3930650" y="2033588"/>
          <p14:tracePt t="6092" x="3946525" y="2033588"/>
          <p14:tracePt t="6101" x="3970338" y="2033588"/>
          <p14:tracePt t="6108" x="4002088" y="2033588"/>
          <p14:tracePt t="6117" x="4027488" y="2033588"/>
          <p14:tracePt t="6124" x="4067175" y="2033588"/>
          <p14:tracePt t="6132" x="4106863" y="2033588"/>
          <p14:tracePt t="6140" x="4154488" y="2033588"/>
          <p14:tracePt t="6148" x="4210050" y="2033588"/>
          <p14:tracePt t="6156" x="4265613" y="2033588"/>
          <p14:tracePt t="6164" x="4313238" y="2033588"/>
          <p14:tracePt t="6172" x="4370388" y="2033588"/>
          <p14:tracePt t="6180" x="4425950" y="2033588"/>
          <p14:tracePt t="6189" x="4465638" y="2033588"/>
          <p14:tracePt t="6197" x="4513263" y="2033588"/>
          <p14:tracePt t="6205" x="4552950" y="2033588"/>
          <p14:tracePt t="6213" x="4576763" y="2033588"/>
          <p14:tracePt t="6220" x="4608513" y="2033588"/>
          <p14:tracePt t="6228" x="4632325" y="2033588"/>
          <p14:tracePt t="6236" x="4656138" y="2033588"/>
          <p14:tracePt t="6244" x="4679950" y="2033588"/>
          <p14:tracePt t="6253" x="4705350" y="2033588"/>
          <p14:tracePt t="6260" x="4713288" y="2033588"/>
          <p14:tracePt t="6269" x="4721225" y="2033588"/>
          <p14:tracePt t="6292" x="4729163" y="2033588"/>
          <p14:tracePt t="6301" x="4737100" y="2033588"/>
          <p14:tracePt t="6308" x="4752975" y="2033588"/>
          <p14:tracePt t="6317" x="4768850" y="2033588"/>
          <p14:tracePt t="6324" x="4792663" y="2033588"/>
          <p14:tracePt t="6333" x="4816475" y="2033588"/>
          <p14:tracePt t="6340" x="4848225" y="2033588"/>
          <p14:tracePt t="6348" x="4872038" y="2033588"/>
          <p14:tracePt t="6356" x="4911725" y="2033588"/>
          <p14:tracePt t="6364" x="4935538" y="2033588"/>
          <p14:tracePt t="6372" x="4991100" y="2033588"/>
          <p14:tracePt t="6380" x="5006975" y="2033588"/>
          <p14:tracePt t="6388" x="5030788" y="2033588"/>
          <p14:tracePt t="6396" x="5046663" y="2033588"/>
          <p14:tracePt t="6406" x="5056188" y="2033588"/>
          <p14:tracePt t="6412" x="5064125" y="2033588"/>
          <p14:tracePt t="6420" x="5072063" y="2033588"/>
          <p14:tracePt t="6437" x="5080000" y="2033588"/>
          <p14:tracePt t="6453" x="5087938" y="2033588"/>
          <p14:tracePt t="6460" x="5095875" y="2033588"/>
          <p14:tracePt t="6469" x="5119688" y="2033588"/>
          <p14:tracePt t="6476" x="5135563" y="2033588"/>
          <p14:tracePt t="6485" x="5151438" y="2033588"/>
          <p14:tracePt t="6492" x="5175250" y="2033588"/>
          <p14:tracePt t="6501" x="5199063" y="2033588"/>
          <p14:tracePt t="6508" x="5238750" y="2041525"/>
          <p14:tracePt t="6517" x="5262563" y="2041525"/>
          <p14:tracePt t="6524" x="5286375" y="2041525"/>
          <p14:tracePt t="6533" x="5310188" y="2041525"/>
          <p14:tracePt t="6540" x="5349875" y="2041525"/>
          <p14:tracePt t="6548" x="5365750" y="2041525"/>
          <p14:tracePt t="6556" x="5397500" y="2041525"/>
          <p14:tracePt t="6564" x="5422900" y="2041525"/>
          <p14:tracePt t="6572" x="5454650" y="2041525"/>
          <p14:tracePt t="6580" x="5470525" y="2041525"/>
          <p14:tracePt t="6589" x="5494338" y="2041525"/>
          <p14:tracePt t="6596" x="5518150" y="2041525"/>
          <p14:tracePt t="6604" x="5541963" y="2049463"/>
          <p14:tracePt t="6612" x="5573713" y="2057400"/>
          <p14:tracePt t="6620" x="5597525" y="2057400"/>
          <p14:tracePt t="6628" x="5629275" y="2057400"/>
          <p14:tracePt t="6636" x="5653088" y="2065338"/>
          <p14:tracePt t="6644" x="5700713" y="2065338"/>
          <p14:tracePt t="6652" x="5724525" y="2065338"/>
          <p14:tracePt t="6660" x="5757863" y="2065338"/>
          <p14:tracePt t="6668" x="5797550" y="2081213"/>
          <p14:tracePt t="6676" x="5853113" y="2089150"/>
          <p14:tracePt t="6684" x="5892800" y="2097088"/>
          <p14:tracePt t="6692" x="5916613" y="2097088"/>
          <p14:tracePt t="6700" x="5932488" y="2097088"/>
          <p14:tracePt t="6708" x="5964238" y="2097088"/>
          <p14:tracePt t="6716" x="5980113" y="2097088"/>
          <p14:tracePt t="6724" x="5995988" y="2105025"/>
          <p14:tracePt t="6733" x="6011863" y="2105025"/>
          <p14:tracePt t="6740" x="6019800" y="2112963"/>
          <p14:tracePt t="6748" x="6043613" y="2112963"/>
          <p14:tracePt t="6756" x="6059488" y="2112963"/>
          <p14:tracePt t="6764" x="6083300" y="2112963"/>
          <p14:tracePt t="6772" x="6100763" y="2112963"/>
          <p14:tracePt t="6780" x="6124575" y="2120900"/>
          <p14:tracePt t="6788" x="6140450" y="2120900"/>
          <p14:tracePt t="6796" x="6172200" y="2120900"/>
          <p14:tracePt t="6804" x="6211888" y="2120900"/>
          <p14:tracePt t="6812" x="6243638" y="2120900"/>
          <p14:tracePt t="6820" x="6267450" y="2120900"/>
          <p14:tracePt t="6828" x="6291263" y="2120900"/>
          <p14:tracePt t="6836" x="6307138" y="2120900"/>
          <p14:tracePt t="6844" x="6330950" y="2120900"/>
          <p14:tracePt t="6853" x="6338888" y="2120900"/>
          <p14:tracePt t="6860" x="6354763" y="2128838"/>
          <p14:tracePt t="7852" x="6346825" y="2136775"/>
          <p14:tracePt t="7860" x="6338888" y="2136775"/>
          <p14:tracePt t="7876" x="6330950" y="2136775"/>
          <p14:tracePt t="7884" x="6323013" y="2136775"/>
          <p14:tracePt t="7924" x="6315075" y="2136775"/>
          <p14:tracePt t="7940" x="6307138" y="2136775"/>
          <p14:tracePt t="7949" x="6291263" y="2136775"/>
          <p14:tracePt t="7956" x="6291263" y="2144713"/>
          <p14:tracePt t="7964" x="6267450" y="2144713"/>
          <p14:tracePt t="7980" x="6251575" y="2152650"/>
          <p14:tracePt t="7989" x="6243638" y="2152650"/>
          <p14:tracePt t="7997" x="6227763" y="2152650"/>
          <p14:tracePt t="8004" x="6211888" y="2160588"/>
          <p14:tracePt t="8012" x="6196013" y="2160588"/>
          <p14:tracePt t="8020" x="6164263" y="2168525"/>
          <p14:tracePt t="8028" x="6156325" y="2168525"/>
          <p14:tracePt t="8037" x="6140450" y="2168525"/>
          <p14:tracePt t="8044" x="6091238" y="2184400"/>
          <p14:tracePt t="8054" x="6067425" y="2184400"/>
          <p14:tracePt t="8059" x="6035675" y="2184400"/>
          <p14:tracePt t="8068" x="5995988" y="2192338"/>
          <p14:tracePt t="8076" x="5964238" y="2192338"/>
          <p14:tracePt t="8084" x="5940425" y="2192338"/>
          <p14:tracePt t="8092" x="5908675" y="2192338"/>
          <p14:tracePt t="8100" x="5868988" y="2192338"/>
          <p14:tracePt t="8109" x="5821363" y="2200275"/>
          <p14:tracePt t="8117" x="5781675" y="2200275"/>
          <p14:tracePt t="8124" x="5724525" y="2208213"/>
          <p14:tracePt t="8132" x="5668963" y="2208213"/>
          <p14:tracePt t="8140" x="5613400" y="2208213"/>
          <p14:tracePt t="8148" x="5557838" y="2208213"/>
          <p14:tracePt t="8156" x="5510213" y="2216150"/>
          <p14:tracePt t="8164" x="5454650" y="2224088"/>
          <p14:tracePt t="8173" x="5397500" y="2224088"/>
          <p14:tracePt t="8180" x="5310188" y="2224088"/>
          <p14:tracePt t="8189" x="5262563" y="2224088"/>
          <p14:tracePt t="8196" x="5183188" y="2224088"/>
          <p14:tracePt t="8204" x="5135563" y="2224088"/>
          <p14:tracePt t="8212" x="5056188" y="2224088"/>
          <p14:tracePt t="8220" x="4983163" y="2233613"/>
          <p14:tracePt t="8228" x="4903788" y="2233613"/>
          <p14:tracePt t="8237" x="4832350" y="2249488"/>
          <p14:tracePt t="8244" x="4737100" y="2257425"/>
          <p14:tracePt t="8252" x="4679950" y="2257425"/>
          <p14:tracePt t="8260" x="4584700" y="2265363"/>
          <p14:tracePt t="8268" x="4513263" y="2265363"/>
          <p14:tracePt t="8276" x="4425950" y="2273300"/>
          <p14:tracePt t="8284" x="4352925" y="2281238"/>
          <p14:tracePt t="8293" x="4257675" y="2289175"/>
          <p14:tracePt t="8301" x="4170363" y="2289175"/>
          <p14:tracePt t="8308" x="4075113" y="2297113"/>
          <p14:tracePt t="8316" x="3986213" y="2305050"/>
          <p14:tracePt t="8324" x="3890963" y="2320925"/>
          <p14:tracePt t="8332" x="3835400" y="2320925"/>
          <p14:tracePt t="8340" x="3763963" y="2320925"/>
          <p14:tracePt t="8348" x="3692525" y="2320925"/>
          <p14:tracePt t="8357" x="3627438" y="2320925"/>
          <p14:tracePt t="8364" x="3540125" y="2320925"/>
          <p14:tracePt t="8372" x="3476625" y="2320925"/>
          <p14:tracePt t="8380" x="3405188" y="2320925"/>
          <p14:tracePt t="8388" x="3349625" y="2320925"/>
          <p14:tracePt t="8396" x="3276600" y="2320925"/>
          <p14:tracePt t="8404" x="3213100" y="2328863"/>
          <p14:tracePt t="8413" x="3157538" y="2328863"/>
          <p14:tracePt t="8421" x="3094038" y="2328863"/>
          <p14:tracePt t="8428" x="3038475" y="2328863"/>
          <p14:tracePt t="8437" x="3006725" y="2328863"/>
          <p14:tracePt t="8444" x="2967038" y="2328863"/>
          <p14:tracePt t="8453" x="2925763" y="2328863"/>
          <p14:tracePt t="8460" x="2894013" y="2328863"/>
          <p14:tracePt t="8468" x="2870200" y="2328863"/>
          <p14:tracePt t="8477" x="2830513" y="2328863"/>
          <p14:tracePt t="8485" x="2782888" y="2328863"/>
          <p14:tracePt t="8492" x="2743200" y="2328863"/>
          <p14:tracePt t="8501" x="2687638" y="2328863"/>
          <p14:tracePt t="8508" x="2647950" y="2328863"/>
          <p14:tracePt t="8517" x="2590800" y="2328863"/>
          <p14:tracePt t="8524" x="2535238" y="2320925"/>
          <p14:tracePt t="8534" x="2463800" y="2305050"/>
          <p14:tracePt t="8541" x="2376488" y="2305050"/>
          <p14:tracePt t="8549" x="2305050" y="2297113"/>
          <p14:tracePt t="8558" x="2239963" y="2297113"/>
          <p14:tracePt t="8564" x="2160588" y="2297113"/>
          <p14:tracePt t="8574" x="2097088" y="2289175"/>
          <p14:tracePt t="8580" x="2025650" y="2281238"/>
          <p14:tracePt t="8590" x="1993900" y="2281238"/>
          <p14:tracePt t="8597" x="1905000" y="2281238"/>
          <p14:tracePt t="8605" x="1865313" y="2281238"/>
          <p14:tracePt t="8612" x="1809750" y="2273300"/>
          <p14:tracePt t="8620" x="1778000" y="2273300"/>
          <p14:tracePt t="8628" x="1730375" y="2273300"/>
          <p14:tracePt t="8636" x="1690688" y="2273300"/>
          <p14:tracePt t="8644" x="1658938" y="2273300"/>
          <p14:tracePt t="8653" x="1627188" y="2273300"/>
          <p14:tracePt t="8661" x="1579563" y="2273300"/>
          <p14:tracePt t="8668" x="1554163" y="2273300"/>
          <p14:tracePt t="8676" x="1514475" y="2273300"/>
          <p14:tracePt t="8684" x="1490663" y="2273300"/>
          <p14:tracePt t="8692" x="1458913" y="2273300"/>
          <p14:tracePt t="8701" x="1411288" y="2281238"/>
          <p14:tracePt t="8708" x="1395413" y="2289175"/>
          <p14:tracePt t="8718" x="1371600" y="2297113"/>
          <p14:tracePt t="8725" x="1331913" y="2312988"/>
          <p14:tracePt t="8733" x="1316038" y="2312988"/>
          <p14:tracePt t="8740" x="1284288" y="2320925"/>
          <p14:tracePt t="8749" x="1268413" y="2336800"/>
          <p14:tracePt t="8764" x="1244600" y="2344738"/>
          <p14:tracePt t="8773" x="1236663" y="2344738"/>
          <p14:tracePt t="8781" x="1236663" y="2352675"/>
          <p14:tracePt t="8940" x="1228725" y="2360613"/>
          <p14:tracePt t="8956" x="1244600" y="2360613"/>
          <p14:tracePt t="8966" x="1260475" y="2376488"/>
          <p14:tracePt t="8974" x="1276350" y="2376488"/>
          <p14:tracePt t="8982" x="1300163" y="2384425"/>
          <p14:tracePt t="8988" x="1323975" y="2392363"/>
          <p14:tracePt t="8996" x="1339850" y="2392363"/>
          <p14:tracePt t="9004" x="1355725" y="2400300"/>
          <p14:tracePt t="9012" x="1371600" y="2408238"/>
          <p14:tracePt t="9029" x="1395413" y="2416175"/>
          <p14:tracePt t="9052" x="1411288" y="2424113"/>
          <p14:tracePt t="9077" x="1419225" y="2424113"/>
          <p14:tracePt t="9084" x="1427163" y="2424113"/>
          <p14:tracePt t="9092" x="1443038" y="2424113"/>
          <p14:tracePt t="9101" x="1450975" y="2424113"/>
          <p14:tracePt t="9108" x="1458913" y="2424113"/>
          <p14:tracePt t="9117" x="1498600" y="2439988"/>
          <p14:tracePt t="9125" x="1522413" y="2439988"/>
          <p14:tracePt t="9135" x="1562100" y="2439988"/>
          <p14:tracePt t="9141" x="1595438" y="2447925"/>
          <p14:tracePt t="9150" x="1658938" y="2463800"/>
          <p14:tracePt t="9158" x="1690688" y="2463800"/>
          <p14:tracePt t="9166" x="1730375" y="2471738"/>
          <p14:tracePt t="9172" x="1762125" y="2479675"/>
          <p14:tracePt t="9180" x="1809750" y="2487613"/>
          <p14:tracePt t="9189" x="1833563" y="2487613"/>
          <p14:tracePt t="9197" x="1873250" y="2495550"/>
          <p14:tracePt t="9204" x="1905000" y="2503488"/>
          <p14:tracePt t="9212" x="1930400" y="2503488"/>
          <p14:tracePt t="9220" x="1946275" y="2503488"/>
          <p14:tracePt t="9228" x="1970088" y="2503488"/>
          <p14:tracePt t="9236" x="1985963" y="2511425"/>
          <p14:tracePt t="9245" x="1993900" y="2511425"/>
          <p14:tracePt t="9253" x="2017713" y="2527300"/>
          <p14:tracePt t="9261" x="2057400" y="2527300"/>
          <p14:tracePt t="9268" x="2081213" y="2527300"/>
          <p14:tracePt t="9276" x="2120900" y="2535238"/>
          <p14:tracePt t="9284" x="2152650" y="2535238"/>
          <p14:tracePt t="9292" x="2176463" y="2543175"/>
          <p14:tracePt t="9300" x="2208213" y="2543175"/>
          <p14:tracePt t="9309" x="2232025" y="2551113"/>
          <p14:tracePt t="9318" x="2281238" y="2551113"/>
          <p14:tracePt t="9325" x="2305050" y="2551113"/>
          <p14:tracePt t="9332" x="2312988" y="2551113"/>
          <p14:tracePt t="9340" x="2336800" y="2551113"/>
          <p14:tracePt t="9348" x="2352675" y="2551113"/>
          <p14:tracePt t="9356" x="2360613" y="2551113"/>
          <p14:tracePt t="9366" x="2376488" y="2551113"/>
          <p14:tracePt t="9373" x="2384425" y="2551113"/>
          <p14:tracePt t="9421" x="2400300" y="2559050"/>
          <p14:tracePt t="9430" x="2408238" y="2559050"/>
          <p14:tracePt t="9437" x="2432050" y="2559050"/>
          <p14:tracePt t="9444" x="2455863" y="2559050"/>
          <p14:tracePt t="9452" x="2487613" y="2559050"/>
          <p14:tracePt t="9460" x="2519363" y="2559050"/>
          <p14:tracePt t="9468" x="2574925" y="2566988"/>
          <p14:tracePt t="9477" x="2616200" y="2566988"/>
          <p14:tracePt t="9486" x="2671763" y="2566988"/>
          <p14:tracePt t="9493" x="2703513" y="2566988"/>
          <p14:tracePt t="9500" x="2751138" y="2576513"/>
          <p14:tracePt t="9508" x="2782888" y="2584450"/>
          <p14:tracePt t="9517" x="2830513" y="2584450"/>
          <p14:tracePt t="9524" x="2846388" y="2584450"/>
          <p14:tracePt t="9533" x="2878138" y="2584450"/>
          <p14:tracePt t="9541" x="2901950" y="2584450"/>
          <p14:tracePt t="9550" x="2933700" y="2584450"/>
          <p14:tracePt t="9557" x="2949575" y="2584450"/>
          <p14:tracePt t="9565" x="2974975" y="2584450"/>
          <p14:tracePt t="9580" x="2990850" y="2584450"/>
          <p14:tracePt t="9588" x="3014663" y="2584450"/>
          <p14:tracePt t="9597" x="3030538" y="2584450"/>
          <p14:tracePt t="9605" x="3070225" y="2584450"/>
          <p14:tracePt t="9613" x="3094038" y="2584450"/>
          <p14:tracePt t="9621" x="3117850" y="2584450"/>
          <p14:tracePt t="9628" x="3149600" y="2584450"/>
          <p14:tracePt t="9636" x="3165475" y="2584450"/>
          <p14:tracePt t="9644" x="3189288" y="2584450"/>
          <p14:tracePt t="9661" x="3205163" y="2584450"/>
          <p14:tracePt t="10732" x="3213100" y="2584450"/>
          <p14:tracePt t="10740" x="3228975" y="2584450"/>
          <p14:tracePt t="10748" x="3252788" y="2584450"/>
          <p14:tracePt t="10757" x="3292475" y="2584450"/>
          <p14:tracePt t="10765" x="3325813" y="2584450"/>
          <p14:tracePt t="10773" x="3357563" y="2576513"/>
          <p14:tracePt t="10782" x="3373438" y="2566988"/>
          <p14:tracePt t="10789" x="3397250" y="2566988"/>
          <p14:tracePt t="10796" x="3413125" y="2566988"/>
          <p14:tracePt t="10804" x="3421063" y="2566988"/>
          <p14:tracePt t="10812" x="3429000" y="2566988"/>
          <p14:tracePt t="10837" x="3444875" y="2566988"/>
          <p14:tracePt t="10853" x="3452813" y="2566988"/>
          <p14:tracePt t="10861" x="3460750" y="2566988"/>
          <p14:tracePt t="10869" x="3468688" y="2566988"/>
          <p14:tracePt t="10877" x="3484563" y="2566988"/>
          <p14:tracePt t="10885" x="3500438" y="2566988"/>
          <p14:tracePt t="10892" x="3516313" y="2566988"/>
          <p14:tracePt t="10902" x="3532188" y="2566988"/>
          <p14:tracePt t="10908" x="3548063" y="2566988"/>
          <p14:tracePt t="10918" x="3563938" y="2566988"/>
          <p14:tracePt t="10925" x="3587750" y="2559050"/>
          <p14:tracePt t="10934" x="3603625" y="2559050"/>
          <p14:tracePt t="10952" x="3619500" y="2559050"/>
          <p14:tracePt t="13005" x="3635375" y="2559050"/>
          <p14:tracePt t="13013" x="3660775" y="2551113"/>
          <p14:tracePt t="13021" x="3684588" y="2551113"/>
          <p14:tracePt t="13029" x="3724275" y="2551113"/>
          <p14:tracePt t="13037" x="3803650" y="2551113"/>
          <p14:tracePt t="13045" x="3883025" y="2551113"/>
          <p14:tracePt t="13053" x="4011613" y="2551113"/>
          <p14:tracePt t="13061" x="4138613" y="2576513"/>
          <p14:tracePt t="13069" x="4321175" y="2608263"/>
          <p14:tracePt t="13077" x="4537075" y="2647950"/>
          <p14:tracePt t="13085" x="4792663" y="2711450"/>
          <p14:tracePt t="13093" x="5038725" y="2751138"/>
          <p14:tracePt t="13101" x="5230813" y="2790825"/>
          <p14:tracePt t="13109" x="5397500" y="2822575"/>
          <p14:tracePt t="13117" x="5605463" y="2846388"/>
          <p14:tracePt t="13125" x="5765800" y="2870200"/>
          <p14:tracePt t="13134" x="5876925" y="2878138"/>
          <p14:tracePt t="13141" x="5980113" y="2886075"/>
          <p14:tracePt t="13149" x="6067425" y="2886075"/>
          <p14:tracePt t="13157" x="6140450" y="2886075"/>
          <p14:tracePt t="13166" x="6180138" y="2886075"/>
          <p14:tracePt t="13173" x="6219825" y="2886075"/>
          <p14:tracePt t="13183" x="6227763" y="2886075"/>
          <p14:tracePt t="13493" x="6219825" y="2878138"/>
          <p14:tracePt t="13501" x="6196013" y="2862263"/>
          <p14:tracePt t="13509" x="6180138" y="2846388"/>
          <p14:tracePt t="13517" x="6172200" y="2838450"/>
          <p14:tracePt t="13525" x="6140450" y="2830513"/>
          <p14:tracePt t="13532" x="6124575" y="2798763"/>
          <p14:tracePt t="13540" x="6108700" y="2798763"/>
          <p14:tracePt t="13549" x="6083300" y="2782888"/>
          <p14:tracePt t="13564" x="6067425" y="2782888"/>
          <p14:tracePt t="13573" x="6067425" y="2774950"/>
          <p14:tracePt t="13645" x="6059488" y="2767013"/>
          <p14:tracePt t="13693" x="6051550" y="2759075"/>
          <p14:tracePt t="13701" x="6043613" y="2751138"/>
          <p14:tracePt t="13709" x="6035675" y="2743200"/>
          <p14:tracePt t="13765" x="6035675" y="2735263"/>
          <p14:tracePt t="13781" x="6035675" y="2727325"/>
          <p14:tracePt t="13797" x="6035675" y="2711450"/>
          <p14:tracePt t="13813" x="6035675" y="2703513"/>
          <p14:tracePt t="13821" x="6035675" y="2695575"/>
          <p14:tracePt t="13829" x="6035675" y="2679700"/>
          <p14:tracePt t="13845" x="6035675" y="2671763"/>
          <p14:tracePt t="13853" x="6035675" y="2663825"/>
          <p14:tracePt t="13861" x="6035675" y="2655888"/>
          <p14:tracePt t="13869" x="6035675" y="2647950"/>
          <p14:tracePt t="13877" x="6035675" y="2632075"/>
          <p14:tracePt t="13885" x="6035675" y="2624138"/>
          <p14:tracePt t="13893" x="6043613" y="2608263"/>
          <p14:tracePt t="13909" x="6043613" y="2600325"/>
          <p14:tracePt t="13917" x="6043613" y="2584450"/>
          <p14:tracePt t="13933" x="6051550" y="2584450"/>
          <p14:tracePt t="13941" x="6051550" y="2576513"/>
          <p14:tracePt t="13950" x="6051550" y="2566988"/>
          <p14:tracePt t="14493" x="6051550" y="2559050"/>
          <p14:tracePt t="14597" x="6035675" y="2559050"/>
          <p14:tracePt t="14614" x="6027738" y="2559050"/>
          <p14:tracePt t="14621" x="6019800" y="2559050"/>
          <p14:tracePt t="14637" x="5995988" y="2559050"/>
          <p14:tracePt t="14653" x="5988050" y="2566988"/>
          <p14:tracePt t="14661" x="5980113" y="2566988"/>
          <p14:tracePt t="14669" x="5972175" y="2566988"/>
          <p14:tracePt t="14677" x="5948363" y="2566988"/>
          <p14:tracePt t="14685" x="5940425" y="2566988"/>
          <p14:tracePt t="14701" x="5924550" y="2566988"/>
          <p14:tracePt t="14717" x="5916613" y="2566988"/>
          <p14:tracePt t="14725" x="5900738" y="2566988"/>
          <p14:tracePt t="14757" x="5884863" y="2566988"/>
          <p14:tracePt t="15582" x="5861050" y="2566988"/>
          <p14:tracePt t="15590" x="5829300" y="2566988"/>
          <p14:tracePt t="15597" x="5773738" y="2551113"/>
          <p14:tracePt t="15605" x="5708650" y="2527300"/>
          <p14:tracePt t="15614" x="5621338" y="2503488"/>
          <p14:tracePt t="15621" x="5518150" y="2495550"/>
          <p14:tracePt t="15630" x="5373688" y="2439988"/>
          <p14:tracePt t="15638" x="5262563" y="2432050"/>
          <p14:tracePt t="15646" x="5119688" y="2416175"/>
          <p14:tracePt t="15653" x="4991100" y="2392363"/>
          <p14:tracePt t="15661" x="4864100" y="2368550"/>
          <p14:tracePt t="15669" x="4768850" y="2344738"/>
          <p14:tracePt t="15677" x="4695825" y="2328863"/>
          <p14:tracePt t="15685" x="4616450" y="2320925"/>
          <p14:tracePt t="15693" x="4529138" y="2312988"/>
          <p14:tracePt t="15702" x="4449763" y="2297113"/>
          <p14:tracePt t="15709" x="4370388" y="2289175"/>
          <p14:tracePt t="15717" x="4297363" y="2281238"/>
          <p14:tracePt t="15725" x="4241800" y="2273300"/>
          <p14:tracePt t="15733" x="4178300" y="2273300"/>
          <p14:tracePt t="15741" x="4114800" y="2273300"/>
          <p14:tracePt t="15749" x="4083050" y="2273300"/>
          <p14:tracePt t="15758" x="4027488" y="2273300"/>
          <p14:tracePt t="15764" x="3970338" y="2273300"/>
          <p14:tracePt t="15773" x="3938588" y="2273300"/>
          <p14:tracePt t="15781" x="3898900" y="2273300"/>
          <p14:tracePt t="15789" x="3851275" y="2273300"/>
          <p14:tracePt t="15797" x="3819525" y="2273300"/>
          <p14:tracePt t="15805" x="3779838" y="2273300"/>
          <p14:tracePt t="15814" x="3732213" y="2273300"/>
          <p14:tracePt t="15822" x="3708400" y="2273300"/>
          <p14:tracePt t="15830" x="3676650" y="2273300"/>
          <p14:tracePt t="15838" x="3651250" y="2273300"/>
          <p14:tracePt t="15846" x="3635375" y="2273300"/>
          <p14:tracePt t="15853" x="3611563" y="2273300"/>
          <p14:tracePt t="15861" x="3603625" y="2273300"/>
          <p14:tracePt t="15869" x="3587750" y="2273300"/>
          <p14:tracePt t="15879" x="3571875" y="2273300"/>
          <p14:tracePt t="15885" x="3548063" y="2273300"/>
          <p14:tracePt t="15894" x="3508375" y="2273300"/>
          <p14:tracePt t="15901" x="3492500" y="2273300"/>
          <p14:tracePt t="15909" x="3460750" y="2273300"/>
          <p14:tracePt t="15918" x="3444875" y="2273300"/>
          <p14:tracePt t="15925" x="3405188" y="2273300"/>
          <p14:tracePt t="15935" x="3381375" y="2273300"/>
          <p14:tracePt t="15949" x="3333750" y="2281238"/>
          <p14:tracePt t="15957" x="3300413" y="2289175"/>
          <p14:tracePt t="15965" x="3276600" y="2297113"/>
          <p14:tracePt t="15973" x="3268663" y="2297113"/>
          <p14:tracePt t="15982" x="3260725" y="2305050"/>
          <p14:tracePt t="15989" x="3236913" y="2312988"/>
          <p14:tracePt t="16005" x="3228975" y="2312988"/>
          <p14:tracePt t="16013" x="3221038" y="2312988"/>
          <p14:tracePt t="16021" x="3213100" y="2328863"/>
          <p14:tracePt t="16045" x="3205163" y="2336800"/>
          <p14:tracePt t="16053" x="3189288" y="2344738"/>
          <p14:tracePt t="16062" x="3181350" y="2352675"/>
          <p14:tracePt t="16073" x="3173413" y="2360613"/>
          <p14:tracePt t="16077" x="3165475" y="2368550"/>
          <p14:tracePt t="16086" x="3157538" y="2376488"/>
          <p14:tracePt t="16093" x="3141663" y="2392363"/>
          <p14:tracePt t="16101" x="3133725" y="2392363"/>
          <p14:tracePt t="16109" x="3133725" y="2408238"/>
          <p14:tracePt t="16117" x="3125788" y="2424113"/>
          <p14:tracePt t="16126" x="3117850" y="2432050"/>
          <p14:tracePt t="16134" x="3117850" y="2439988"/>
          <p14:tracePt t="16141" x="3117850" y="2447925"/>
          <p14:tracePt t="16150" x="3109913" y="2463800"/>
          <p14:tracePt t="16173" x="3101975" y="2479675"/>
          <p14:tracePt t="16182" x="3101975" y="2487613"/>
          <p14:tracePt t="16189" x="3101975" y="2495550"/>
          <p14:tracePt t="16197" x="3094038" y="2511425"/>
          <p14:tracePt t="16334" x="3101975" y="2511425"/>
          <p14:tracePt t="16374" x="3109913" y="2511425"/>
          <p14:tracePt t="16381" x="3117850" y="2511425"/>
          <p14:tracePt t="16397" x="3125788" y="2511425"/>
          <p14:tracePt t="16405" x="3133725" y="2511425"/>
          <p14:tracePt t="16431" x="3149600" y="2511425"/>
          <p14:tracePt t="16453" x="3165475" y="2511425"/>
          <p14:tracePt t="16462" x="3173413" y="2511425"/>
          <p14:tracePt t="16469" x="3181350" y="2511425"/>
          <p14:tracePt t="16480" x="3189288" y="2511425"/>
          <p14:tracePt t="16486" x="3205163" y="2511425"/>
          <p14:tracePt t="16493" x="3221038" y="2511425"/>
          <p14:tracePt t="16501" x="3252788" y="2511425"/>
          <p14:tracePt t="16509" x="3260725" y="2511425"/>
          <p14:tracePt t="16525" x="3284538" y="2503488"/>
          <p14:tracePt t="16535" x="3292475" y="2503488"/>
          <p14:tracePt t="16542" x="3308350" y="2503488"/>
          <p14:tracePt t="16550" x="3333750" y="2503488"/>
          <p14:tracePt t="16557" x="3341688" y="2503488"/>
          <p14:tracePt t="16573" x="3349625" y="2495550"/>
          <p14:tracePt t="16581" x="3357563" y="2495550"/>
          <p14:tracePt t="16605" x="3365500" y="2495550"/>
          <p14:tracePt t="16615" x="3373438" y="2495550"/>
          <p14:tracePt t="16637" x="3381375" y="2495550"/>
          <p14:tracePt t="16678" x="3389313" y="2495550"/>
          <p14:tracePt t="16693" x="3397250" y="2487613"/>
          <p14:tracePt t="16701" x="3405188" y="2487613"/>
          <p14:tracePt t="16717" x="3429000" y="2487613"/>
          <p14:tracePt t="16733" x="3436938" y="2487613"/>
          <p14:tracePt t="16741" x="3444875" y="2487613"/>
          <p14:tracePt t="16757" x="3452813" y="2487613"/>
          <p14:tracePt t="16765" x="3460750" y="2479675"/>
          <p14:tracePt t="16782" x="3476625" y="2479675"/>
          <p14:tracePt t="16789" x="3492500" y="2479675"/>
          <p14:tracePt t="16806" x="3508375" y="2479675"/>
          <p14:tracePt t="16814" x="3516313" y="2479675"/>
          <p14:tracePt t="16821" x="3524250" y="2479675"/>
          <p14:tracePt t="16831" x="3532188" y="2479675"/>
          <p14:tracePt t="16838" x="3540125" y="2479675"/>
          <p14:tracePt t="16853" x="3556000" y="2479675"/>
          <p14:tracePt t="16869" x="3563938" y="2479675"/>
          <p14:tracePt t="17005" x="3571875" y="2479675"/>
          <p14:tracePt t="17037" x="3579813" y="2479675"/>
          <p14:tracePt t="17061" x="3587750" y="2479675"/>
          <p14:tracePt t="17077" x="3603625" y="2479675"/>
          <p14:tracePt t="17102" x="3611563" y="2479675"/>
          <p14:tracePt t="17109" x="3619500" y="2471738"/>
          <p14:tracePt t="17117" x="3627438" y="2471738"/>
          <p14:tracePt t="17125" x="3643313" y="2471738"/>
          <p14:tracePt t="17133" x="3660775" y="2471738"/>
          <p14:tracePt t="17141" x="3676650" y="2471738"/>
          <p14:tracePt t="17158" x="3692525" y="2471738"/>
          <p14:tracePt t="17166" x="3708400" y="2471738"/>
          <p14:tracePt t="17173" x="3716338" y="2471738"/>
          <p14:tracePt t="17181" x="3724275" y="2471738"/>
          <p14:tracePt t="17189" x="3740150" y="2471738"/>
          <p14:tracePt t="17197" x="3756025" y="2471738"/>
          <p14:tracePt t="17206" x="3763963" y="2471738"/>
          <p14:tracePt t="17214" x="3771900" y="2471738"/>
          <p14:tracePt t="17222" x="3779838" y="2471738"/>
          <p14:tracePt t="17229" x="3795713" y="2471738"/>
          <p14:tracePt t="17246" x="3803650" y="2471738"/>
          <p14:tracePt t="17263" x="3811588" y="2471738"/>
          <p14:tracePt t="17270" x="3827463" y="2471738"/>
          <p14:tracePt t="17286" x="3835400" y="2471738"/>
          <p14:tracePt t="17294" x="3843338" y="2471738"/>
          <p14:tracePt t="17309" x="3859213" y="2471738"/>
          <p14:tracePt t="17318" x="3883025" y="2471738"/>
          <p14:tracePt t="17326" x="3898900" y="2471738"/>
          <p14:tracePt t="17334" x="3914775" y="2471738"/>
          <p14:tracePt t="17343" x="3930650" y="2471738"/>
          <p14:tracePt t="17349" x="3946525" y="2471738"/>
          <p14:tracePt t="17357" x="3954463" y="2471738"/>
          <p14:tracePt t="17365" x="3970338" y="2471738"/>
          <p14:tracePt t="17373" x="3994150" y="2471738"/>
          <p14:tracePt t="17390" x="4011613" y="2471738"/>
          <p14:tracePt t="17399" x="4027488" y="2479675"/>
          <p14:tracePt t="17405" x="4035425" y="2479675"/>
          <p14:tracePt t="17414" x="4043363" y="2479675"/>
          <p14:tracePt t="17421" x="4051300" y="2479675"/>
          <p14:tracePt t="17430" x="4059238" y="2479675"/>
          <p14:tracePt t="17438" x="4067175" y="2479675"/>
          <p14:tracePt t="17454" x="4075113" y="2479675"/>
          <p14:tracePt t="17463" x="4083050" y="2479675"/>
          <p14:tracePt t="17479" x="4090988" y="2479675"/>
          <p14:tracePt t="17486" x="4098925" y="2487613"/>
          <p14:tracePt t="17496" x="4114800" y="2487613"/>
          <p14:tracePt t="17511" x="4130675" y="2487613"/>
          <p14:tracePt t="17518" x="4146550" y="2487613"/>
          <p14:tracePt t="17525" x="4162425" y="2487613"/>
          <p14:tracePt t="17533" x="4170363" y="2487613"/>
          <p14:tracePt t="17541" x="4178300" y="2487613"/>
          <p14:tracePt t="17558" x="4186238" y="2487613"/>
          <p14:tracePt t="17573" x="4202113" y="2487613"/>
          <p14:tracePt t="17581" x="4210050" y="2487613"/>
          <p14:tracePt t="17598" x="4217988" y="2487613"/>
          <p14:tracePt t="17646" x="4225925" y="2487613"/>
          <p14:tracePt t="17654" x="4233863" y="2487613"/>
          <p14:tracePt t="17663" x="4249738" y="2487613"/>
          <p14:tracePt t="17678" x="4257675" y="2487613"/>
          <p14:tracePt t="17686" x="4281488" y="2487613"/>
          <p14:tracePt t="17702" x="4305300" y="2487613"/>
          <p14:tracePt t="17709" x="4313238" y="2487613"/>
          <p14:tracePt t="17717" x="4321175" y="2487613"/>
          <p14:tracePt t="17725" x="4337050" y="2487613"/>
          <p14:tracePt t="17733" x="4362450" y="2487613"/>
          <p14:tracePt t="17750" x="4370388" y="2487613"/>
          <p14:tracePt t="17758" x="4386263" y="2487613"/>
          <p14:tracePt t="17766" x="4394200" y="2487613"/>
          <p14:tracePt t="17782" x="4402138" y="2487613"/>
          <p14:tracePt t="18038" x="4402138" y="2503488"/>
          <p14:tracePt t="18046" x="4394200" y="2503488"/>
          <p14:tracePt t="18061" x="4386263" y="2503488"/>
          <p14:tracePt t="18069" x="4378325" y="2503488"/>
          <p14:tracePt t="18077" x="4370388" y="2503488"/>
          <p14:tracePt t="18086" x="4352925" y="2511425"/>
          <p14:tracePt t="18094" x="4337050" y="2511425"/>
          <p14:tracePt t="18102" x="4329113" y="2511425"/>
          <p14:tracePt t="18110" x="4321175" y="2511425"/>
          <p14:tracePt t="18117" x="4297363" y="2519363"/>
          <p14:tracePt t="18125" x="4281488" y="2519363"/>
          <p14:tracePt t="18134" x="4273550" y="2519363"/>
          <p14:tracePt t="18142" x="4249738" y="2527300"/>
          <p14:tracePt t="18151" x="4241800" y="2527300"/>
          <p14:tracePt t="18158" x="4233863" y="2527300"/>
          <p14:tracePt t="18167" x="4217988" y="2527300"/>
          <p14:tracePt t="18174" x="4217988" y="2535238"/>
          <p14:tracePt t="18182" x="4202113" y="2535238"/>
          <p14:tracePt t="18189" x="4186238" y="2535238"/>
          <p14:tracePt t="18206" x="4178300" y="2535238"/>
          <p14:tracePt t="18214" x="4170363" y="2535238"/>
          <p14:tracePt t="18222" x="4162425" y="2535238"/>
          <p14:tracePt t="18231" x="4154488" y="2543175"/>
          <p14:tracePt t="18253" x="4146550" y="2543175"/>
          <p14:tracePt t="18485" x="4162425" y="2543175"/>
          <p14:tracePt t="18509" x="4170363" y="2543175"/>
          <p14:tracePt t="18518" x="4178300" y="2543175"/>
          <p14:tracePt t="18526" x="4186238" y="2543175"/>
          <p14:tracePt t="18534" x="4210050" y="2543175"/>
          <p14:tracePt t="18542" x="4217988" y="2543175"/>
          <p14:tracePt t="18550" x="4233863" y="2543175"/>
          <p14:tracePt t="18557" x="4249738" y="2543175"/>
          <p14:tracePt t="18565" x="4265613" y="2543175"/>
          <p14:tracePt t="18573" x="4273550" y="2543175"/>
          <p14:tracePt t="18582" x="4297363" y="2543175"/>
          <p14:tracePt t="18590" x="4305300" y="2543175"/>
          <p14:tracePt t="18598" x="4321175" y="2543175"/>
          <p14:tracePt t="18606" x="4344988" y="2543175"/>
          <p14:tracePt t="18615" x="4370388" y="2543175"/>
          <p14:tracePt t="18621" x="4386263" y="2543175"/>
          <p14:tracePt t="18630" x="4410075" y="2543175"/>
          <p14:tracePt t="18638" x="4418013" y="2543175"/>
          <p14:tracePt t="18647" x="4425950" y="2543175"/>
          <p14:tracePt t="18654" x="4433888" y="2543175"/>
          <p14:tracePt t="18663" x="4449763" y="2543175"/>
          <p14:tracePt t="18679" x="4457700" y="2543175"/>
          <p14:tracePt t="18685" x="4473575" y="2543175"/>
          <p14:tracePt t="18702" x="4489450" y="2543175"/>
          <p14:tracePt t="18711" x="4505325" y="2543175"/>
          <p14:tracePt t="18718" x="4513263" y="2543175"/>
          <p14:tracePt t="18727" x="4521200" y="2543175"/>
          <p14:tracePt t="18734" x="4537075" y="2543175"/>
          <p14:tracePt t="18742" x="4552950" y="2543175"/>
          <p14:tracePt t="18759" x="4560888" y="2543175"/>
          <p14:tracePt t="18766" x="4576763" y="2543175"/>
          <p14:tracePt t="18774" x="4600575" y="2543175"/>
          <p14:tracePt t="18790" x="4608513" y="2543175"/>
          <p14:tracePt t="18814" x="4616450" y="2543175"/>
          <p14:tracePt t="18822" x="4624388" y="2543175"/>
          <p14:tracePt t="18831" x="4632325" y="2543175"/>
          <p14:tracePt t="18846" x="4640263" y="2543175"/>
          <p14:tracePt t="19454" x="4648200" y="2543175"/>
          <p14:tracePt t="19461" x="4656138" y="2543175"/>
          <p14:tracePt t="19478" x="4664075" y="2543175"/>
          <p14:tracePt t="19486" x="4672013" y="2543175"/>
          <p14:tracePt t="19495" x="4679950" y="2543175"/>
          <p14:tracePt t="19512" x="4687888" y="2535238"/>
          <p14:tracePt t="19527" x="4695825" y="2535238"/>
          <p14:tracePt t="19606" x="4705350" y="2535238"/>
          <p14:tracePt t="21471" x="0" y="0"/>
        </p14:tracePtLst>
        <p14:tracePtLst>
          <p14:tracePt t="116949" x="1347788" y="3835400"/>
          <p14:tracePt t="117075" x="1347788" y="3843338"/>
          <p14:tracePt t="117107" x="1331913" y="3843338"/>
          <p14:tracePt t="117114" x="1323975" y="3843338"/>
          <p14:tracePt t="117122" x="1316038" y="3843338"/>
          <p14:tracePt t="117131" x="1292225" y="3843338"/>
          <p14:tracePt t="117146" x="1268413" y="3843338"/>
          <p14:tracePt t="117154" x="1252538" y="3843338"/>
          <p14:tracePt t="117163" x="1228725" y="3843338"/>
          <p14:tracePt t="117170" x="1220788" y="3843338"/>
          <p14:tracePt t="117179" x="1211263" y="3843338"/>
          <p14:tracePt t="117186" x="1195388" y="3843338"/>
          <p14:tracePt t="117194" x="1179513" y="3843338"/>
          <p14:tracePt t="117202" x="1163638" y="3843338"/>
          <p14:tracePt t="117210" x="1155700" y="3843338"/>
          <p14:tracePt t="117219" x="1155700" y="3835400"/>
          <p14:tracePt t="117235" x="1147763" y="3835400"/>
          <p14:tracePt t="117251" x="1131888" y="3835400"/>
          <p14:tracePt t="117274" x="1123950" y="3835400"/>
          <p14:tracePt t="117283" x="1108075" y="3835400"/>
          <p14:tracePt t="117291" x="1076325" y="3819525"/>
          <p14:tracePt t="117300" x="1068388" y="3811588"/>
          <p14:tracePt t="117307" x="1052513" y="3803650"/>
          <p14:tracePt t="117315" x="1028700" y="3787775"/>
          <p14:tracePt t="117324" x="1012825" y="3771900"/>
          <p14:tracePt t="117331" x="996950" y="3763963"/>
          <p14:tracePt t="117338" x="973138" y="3740150"/>
          <p14:tracePt t="117347" x="965200" y="3740150"/>
          <p14:tracePt t="117354" x="957263" y="3724275"/>
          <p14:tracePt t="117363" x="949325" y="3716338"/>
          <p14:tracePt t="117370" x="949325" y="3708400"/>
          <p14:tracePt t="117379" x="941388" y="3708400"/>
          <p14:tracePt t="117386" x="941388" y="3684588"/>
          <p14:tracePt t="117410" x="925513" y="3676650"/>
          <p14:tracePt t="117418" x="917575" y="3660775"/>
          <p14:tracePt t="117426" x="917575" y="3652838"/>
          <p14:tracePt t="117435" x="909638" y="3644900"/>
          <p14:tracePt t="117442" x="901700" y="3621088"/>
          <p14:tracePt t="117451" x="901700" y="3595688"/>
          <p14:tracePt t="117458" x="885825" y="3563938"/>
          <p14:tracePt t="117466" x="860425" y="3532188"/>
          <p14:tracePt t="117475" x="852488" y="3508375"/>
          <p14:tracePt t="117484" x="844550" y="3452813"/>
          <p14:tracePt t="117491" x="836613" y="3436938"/>
          <p14:tracePt t="117499" x="836613" y="3413125"/>
          <p14:tracePt t="117506" x="820738" y="3389313"/>
          <p14:tracePt t="117515" x="812800" y="3373438"/>
          <p14:tracePt t="117522" x="804863" y="3349625"/>
          <p14:tracePt t="117531" x="796925" y="3333750"/>
          <p14:tracePt t="117547" x="796925" y="3325813"/>
          <p14:tracePt t="117771" x="788988" y="3325813"/>
          <p14:tracePt t="117779" x="781050" y="3357563"/>
          <p14:tracePt t="117786" x="781050" y="3365500"/>
          <p14:tracePt t="117795" x="757238" y="3405188"/>
          <p14:tracePt t="117804" x="749300" y="3429000"/>
          <p14:tracePt t="117811" x="741363" y="3484563"/>
          <p14:tracePt t="117821" x="741363" y="3516313"/>
          <p14:tracePt t="117826" x="733425" y="3540125"/>
          <p14:tracePt t="117836" x="733425" y="3595688"/>
          <p14:tracePt t="117842" x="725488" y="3613150"/>
          <p14:tracePt t="117850" x="717550" y="3644900"/>
          <p14:tracePt t="117859" x="717550" y="3668713"/>
          <p14:tracePt t="117866" x="709613" y="3700463"/>
          <p14:tracePt t="117874" x="709613" y="3724275"/>
          <p14:tracePt t="117882" x="709613" y="3748088"/>
          <p14:tracePt t="117890" x="709613" y="3763963"/>
          <p14:tracePt t="117898" x="709613" y="3787775"/>
          <p14:tracePt t="117906" x="709613" y="3819525"/>
          <p14:tracePt t="117914" x="709613" y="3843338"/>
          <p14:tracePt t="117923" x="709613" y="3867150"/>
          <p14:tracePt t="117930" x="709613" y="3906838"/>
          <p14:tracePt t="117938" x="709613" y="3930650"/>
          <p14:tracePt t="117947" x="709613" y="3963988"/>
          <p14:tracePt t="117955" x="709613" y="3987800"/>
          <p14:tracePt t="117963" x="709613" y="4027488"/>
          <p14:tracePt t="117971" x="709613" y="4051300"/>
          <p14:tracePt t="117979" x="709613" y="4090988"/>
          <p14:tracePt t="117987" x="709613" y="4130675"/>
          <p14:tracePt t="117995" x="717550" y="4154488"/>
          <p14:tracePt t="118003" x="717550" y="4170363"/>
          <p14:tracePt t="118011" x="717550" y="4178300"/>
          <p14:tracePt t="118019" x="725488" y="4194175"/>
          <p14:tracePt t="118027" x="725488" y="4202113"/>
          <p14:tracePt t="118035" x="733425" y="4225925"/>
          <p14:tracePt t="118062" x="749300" y="4249738"/>
          <p14:tracePt t="118067" x="757238" y="4273550"/>
          <p14:tracePt t="118075" x="757238" y="4291013"/>
          <p14:tracePt t="118083" x="757238" y="4298950"/>
          <p14:tracePt t="118091" x="765175" y="4322763"/>
          <p14:tracePt t="118099" x="773113" y="4346575"/>
          <p14:tracePt t="118108" x="788988" y="4378325"/>
          <p14:tracePt t="118114" x="788988" y="4402138"/>
          <p14:tracePt t="118123" x="796925" y="4425950"/>
          <p14:tracePt t="118131" x="804863" y="4449763"/>
          <p14:tracePt t="118139" x="812800" y="4473575"/>
          <p14:tracePt t="118148" x="812800" y="4489450"/>
          <p14:tracePt t="118155" x="812800" y="4505325"/>
          <p14:tracePt t="118165" x="812800" y="4529138"/>
          <p14:tracePt t="118171" x="812800" y="4545013"/>
          <p14:tracePt t="118179" x="820738" y="4568825"/>
          <p14:tracePt t="118187" x="820738" y="4576763"/>
          <p14:tracePt t="118196" x="836613" y="4592638"/>
          <p14:tracePt t="118203" x="836613" y="4600575"/>
          <p14:tracePt t="118211" x="836613" y="4624388"/>
          <p14:tracePt t="118219" x="836613" y="4641850"/>
          <p14:tracePt t="118227" x="852488" y="4657725"/>
          <p14:tracePt t="118235" x="860425" y="4665663"/>
          <p14:tracePt t="118243" x="860425" y="4697413"/>
          <p14:tracePt t="118250" x="868363" y="4713288"/>
          <p14:tracePt t="118259" x="868363" y="4729163"/>
          <p14:tracePt t="118267" x="877888" y="4737100"/>
          <p14:tracePt t="118274" x="877888" y="4752975"/>
          <p14:tracePt t="118290" x="885825" y="4760913"/>
          <p14:tracePt t="118300" x="885825" y="4776788"/>
          <p14:tracePt t="118307" x="893763" y="4776788"/>
          <p14:tracePt t="118316" x="893763" y="4784725"/>
          <p14:tracePt t="118323" x="901700" y="4816475"/>
          <p14:tracePt t="118340" x="909638" y="4816475"/>
          <p14:tracePt t="118355" x="909638" y="4824413"/>
          <p14:tracePt t="118394" x="909638" y="4832350"/>
          <p14:tracePt t="118547" x="909638" y="4840288"/>
          <p14:tracePt t="118563" x="901700" y="4840288"/>
          <p14:tracePt t="118572" x="901700" y="4832350"/>
          <p14:tracePt t="118579" x="885825" y="4800600"/>
          <p14:tracePt t="118587" x="868363" y="4752975"/>
          <p14:tracePt t="118596" x="868363" y="4737100"/>
          <p14:tracePt t="118603" x="860425" y="4697413"/>
          <p14:tracePt t="118610" x="844550" y="4649788"/>
          <p14:tracePt t="118619" x="844550" y="4608513"/>
          <p14:tracePt t="118627" x="844550" y="4552950"/>
          <p14:tracePt t="118636" x="836613" y="4497388"/>
          <p14:tracePt t="118644" x="836613" y="4433888"/>
          <p14:tracePt t="118651" x="836613" y="4410075"/>
          <p14:tracePt t="118659" x="836613" y="4378325"/>
          <p14:tracePt t="118667" x="836613" y="4354513"/>
          <p14:tracePt t="118675" x="836613" y="4322763"/>
          <p14:tracePt t="118683" x="836613" y="4298950"/>
          <p14:tracePt t="118692" x="836613" y="4273550"/>
          <p14:tracePt t="118700" x="844550" y="4249738"/>
          <p14:tracePt t="118707" x="844550" y="4217988"/>
          <p14:tracePt t="118714" x="852488" y="4178300"/>
          <p14:tracePt t="118723" x="860425" y="4154488"/>
          <p14:tracePt t="118731" x="860425" y="4130675"/>
          <p14:tracePt t="118739" x="860425" y="4106863"/>
          <p14:tracePt t="118747" x="877888" y="4083050"/>
          <p14:tracePt t="118756" x="885825" y="4051300"/>
          <p14:tracePt t="118763" x="885825" y="4027488"/>
          <p14:tracePt t="118771" x="885825" y="4003675"/>
          <p14:tracePt t="118779" x="893763" y="3979863"/>
          <p14:tracePt t="118787" x="901700" y="3963988"/>
          <p14:tracePt t="118796" x="901700" y="3956050"/>
          <p14:tracePt t="118803" x="909638" y="3938588"/>
          <p14:tracePt t="118819" x="917575" y="3898900"/>
          <p14:tracePt t="118835" x="925513" y="3890963"/>
          <p14:tracePt t="118859" x="941388" y="3883025"/>
          <p14:tracePt t="118867" x="949325" y="3867150"/>
          <p14:tracePt t="118891" x="957263" y="3859213"/>
          <p14:tracePt t="119379" x="949325" y="3859213"/>
          <p14:tracePt t="119387" x="941388" y="3859213"/>
          <p14:tracePt t="119395" x="933450" y="3867150"/>
          <p14:tracePt t="119404" x="925513" y="3875088"/>
          <p14:tracePt t="119412" x="925513" y="3890963"/>
          <p14:tracePt t="119419" x="909638" y="3898900"/>
          <p14:tracePt t="119427" x="893763" y="3930650"/>
          <p14:tracePt t="119435" x="885825" y="3938588"/>
          <p14:tracePt t="119443" x="885825" y="3956050"/>
          <p14:tracePt t="119452" x="868363" y="3971925"/>
          <p14:tracePt t="119460" x="844550" y="4011613"/>
          <p14:tracePt t="119468" x="836613" y="4043363"/>
          <p14:tracePt t="119475" x="828675" y="4059238"/>
          <p14:tracePt t="119482" x="820738" y="4083050"/>
          <p14:tracePt t="119491" x="804863" y="4138613"/>
          <p14:tracePt t="119499" x="804863" y="4162425"/>
          <p14:tracePt t="119507" x="788988" y="4194175"/>
          <p14:tracePt t="119515" x="788988" y="4210050"/>
          <p14:tracePt t="119523" x="788988" y="4257675"/>
          <p14:tracePt t="119531" x="788988" y="4273550"/>
          <p14:tracePt t="119539" x="781050" y="4298950"/>
          <p14:tracePt t="119547" x="781050" y="4330700"/>
          <p14:tracePt t="119555" x="773113" y="4362450"/>
          <p14:tracePt t="119562" x="773113" y="4378325"/>
          <p14:tracePt t="119571" x="773113" y="4410075"/>
          <p14:tracePt t="119579" x="773113" y="4441825"/>
          <p14:tracePt t="119587" x="773113" y="4457700"/>
          <p14:tracePt t="119595" x="773113" y="4481513"/>
          <p14:tracePt t="119602" x="773113" y="4489450"/>
          <p14:tracePt t="119611" x="773113" y="4505325"/>
          <p14:tracePt t="119618" x="773113" y="4521200"/>
          <p14:tracePt t="119627" x="773113" y="4545013"/>
          <p14:tracePt t="119636" x="773113" y="4568825"/>
          <p14:tracePt t="119644" x="773113" y="4584700"/>
          <p14:tracePt t="119652" x="773113" y="4600575"/>
          <p14:tracePt t="119659" x="773113" y="4616450"/>
          <p14:tracePt t="119667" x="773113" y="4641850"/>
          <p14:tracePt t="119675" x="773113" y="4657725"/>
          <p14:tracePt t="119683" x="773113" y="4673600"/>
          <p14:tracePt t="119690" x="781050" y="4697413"/>
          <p14:tracePt t="119700" x="781050" y="4713288"/>
          <p14:tracePt t="119708" x="796925" y="4737100"/>
          <p14:tracePt t="119716" x="804863" y="4745038"/>
          <p14:tracePt t="119723" x="804863" y="4760913"/>
          <p14:tracePt t="119731" x="812800" y="4784725"/>
          <p14:tracePt t="119739" x="812800" y="4792663"/>
          <p14:tracePt t="119747" x="820738" y="4800600"/>
          <p14:tracePt t="119756" x="836613" y="4840288"/>
          <p14:tracePt t="119764" x="844550" y="4840288"/>
          <p14:tracePt t="119772" x="852488" y="4864100"/>
          <p14:tracePt t="119780" x="860425" y="4872038"/>
          <p14:tracePt t="119786" x="860425" y="4887913"/>
          <p14:tracePt t="119795" x="868363" y="4895850"/>
          <p14:tracePt t="119803" x="877888" y="4911725"/>
          <p14:tracePt t="119812" x="877888" y="4919663"/>
          <p14:tracePt t="119820" x="877888" y="4935538"/>
          <p14:tracePt t="119829" x="893763" y="4959350"/>
          <p14:tracePt t="119836" x="893763" y="4967288"/>
          <p14:tracePt t="119843" x="893763" y="4976813"/>
          <p14:tracePt t="119851" x="901700" y="4984750"/>
          <p14:tracePt t="119859" x="909638" y="5000625"/>
          <p14:tracePt t="119867" x="917575" y="5016500"/>
          <p14:tracePt t="119876" x="933450" y="5032375"/>
          <p14:tracePt t="119884" x="941388" y="5040313"/>
          <p14:tracePt t="119892" x="949325" y="5064125"/>
          <p14:tracePt t="119898" x="957263" y="5080000"/>
          <p14:tracePt t="119907" x="973138" y="5103813"/>
          <p14:tracePt t="119915" x="981075" y="5111750"/>
          <p14:tracePt t="119923" x="1004888" y="5135563"/>
          <p14:tracePt t="119931" x="1012825" y="5151438"/>
          <p14:tracePt t="119940" x="1028700" y="5159375"/>
          <p14:tracePt t="119947" x="1028700" y="5167313"/>
          <p14:tracePt t="119956" x="1036638" y="5167313"/>
          <p14:tracePt t="119964" x="1044575" y="5175250"/>
          <p14:tracePt t="119971" x="1052513" y="5191125"/>
          <p14:tracePt t="120005" x="1052513" y="5199063"/>
          <p14:tracePt t="120228" x="1044575" y="5199063"/>
          <p14:tracePt t="120244" x="1036638" y="5199063"/>
          <p14:tracePt t="120251" x="1028700" y="5199063"/>
          <p14:tracePt t="120259" x="1012825" y="5175250"/>
          <p14:tracePt t="120266" x="981075" y="5103813"/>
          <p14:tracePt t="120275" x="965200" y="5040313"/>
          <p14:tracePt t="120284" x="949325" y="4992688"/>
          <p14:tracePt t="120292" x="925513" y="4903788"/>
          <p14:tracePt t="120299" x="909638" y="4840288"/>
          <p14:tracePt t="120307" x="893763" y="4760913"/>
          <p14:tracePt t="120314" x="893763" y="4705350"/>
          <p14:tracePt t="120322" x="877888" y="4633913"/>
          <p14:tracePt t="120330" x="877888" y="4568825"/>
          <p14:tracePt t="120340" x="844550" y="4497388"/>
          <p14:tracePt t="120347" x="844550" y="4449763"/>
          <p14:tracePt t="120356" x="844550" y="4394200"/>
          <p14:tracePt t="120363" x="844550" y="4362450"/>
          <p14:tracePt t="120371" x="844550" y="4330700"/>
          <p14:tracePt t="120379" x="844550" y="4273550"/>
          <p14:tracePt t="120386" x="844550" y="4249738"/>
          <p14:tracePt t="120395" x="844550" y="4217988"/>
          <p14:tracePt t="120404" x="852488" y="4194175"/>
          <p14:tracePt t="120412" x="860425" y="4138613"/>
          <p14:tracePt t="120419" x="868363" y="4114800"/>
          <p14:tracePt t="120428" x="868363" y="4090988"/>
          <p14:tracePt t="120434" x="877888" y="4051300"/>
          <p14:tracePt t="120443" x="885825" y="4035425"/>
          <p14:tracePt t="120451" x="893763" y="4027488"/>
          <p14:tracePt t="120460" x="909638" y="4003675"/>
          <p14:tracePt t="120467" x="917575" y="3995738"/>
          <p14:tracePt t="120477" x="917575" y="3987800"/>
          <p14:tracePt t="120483" x="933450" y="3963988"/>
          <p14:tracePt t="120491" x="933450" y="3956050"/>
          <p14:tracePt t="120499" x="949325" y="3948113"/>
          <p14:tracePt t="120507" x="949325" y="3938588"/>
          <p14:tracePt t="120515" x="957263" y="3930650"/>
          <p14:tracePt t="120524" x="965200" y="3914775"/>
          <p14:tracePt t="120532" x="973138" y="3914775"/>
          <p14:tracePt t="120547" x="981075" y="3906838"/>
          <p14:tracePt t="121564" x="996950" y="3883025"/>
          <p14:tracePt t="121572" x="996950" y="3859213"/>
          <p14:tracePt t="121578" x="996950" y="3843338"/>
          <p14:tracePt t="121587" x="1004888" y="3827463"/>
          <p14:tracePt t="121604" x="1004888" y="3819525"/>
          <p14:tracePt t="121612" x="1004888" y="3811588"/>
          <p14:tracePt t="121620" x="1004888" y="3803650"/>
          <p14:tracePt t="122212" x="1004888" y="3811588"/>
          <p14:tracePt t="122228" x="1004888" y="3819525"/>
          <p14:tracePt t="122237" x="1004888" y="3827463"/>
          <p14:tracePt t="122253" x="1004888" y="3835400"/>
          <p14:tracePt t="122652" x="1004888" y="3843338"/>
          <p14:tracePt t="122668" x="1004888" y="3859213"/>
          <p14:tracePt t="122676" x="1004888" y="3867150"/>
          <p14:tracePt t="122684" x="1004888" y="3875088"/>
          <p14:tracePt t="122692" x="1004888" y="3890963"/>
          <p14:tracePt t="122699" x="1004888" y="3898900"/>
          <p14:tracePt t="122708" x="1004888" y="3906838"/>
          <p14:tracePt t="122716" x="1004888" y="3914775"/>
          <p14:tracePt t="122739" x="1004888" y="3922713"/>
          <p14:tracePt t="132381" x="0" y="0"/>
        </p14:tracePtLst>
        <p14:tracePtLst>
          <p14:tracePt t="169917" x="725488" y="4338638"/>
          <p14:tracePt t="169930" x="733425" y="4338638"/>
          <p14:tracePt t="169938" x="733425" y="4346575"/>
          <p14:tracePt t="169946" x="757238" y="4362450"/>
          <p14:tracePt t="169954" x="765175" y="4370388"/>
          <p14:tracePt t="169962" x="788988" y="4386263"/>
          <p14:tracePt t="169970" x="820738" y="4394200"/>
          <p14:tracePt t="169978" x="836613" y="4410075"/>
          <p14:tracePt t="169986" x="868363" y="4433888"/>
          <p14:tracePt t="169994" x="877888" y="4441825"/>
          <p14:tracePt t="170002" x="909638" y="4457700"/>
          <p14:tracePt t="170010" x="925513" y="4465638"/>
          <p14:tracePt t="170018" x="933450" y="4481513"/>
          <p14:tracePt t="170026" x="941388" y="4481513"/>
          <p14:tracePt t="170034" x="949325" y="4489450"/>
          <p14:tracePt t="170258" x="965200" y="4497388"/>
          <p14:tracePt t="170266" x="981075" y="4513263"/>
          <p14:tracePt t="170282" x="989013" y="4513263"/>
          <p14:tracePt t="170290" x="996950" y="4529138"/>
          <p14:tracePt t="170299" x="1004888" y="4529138"/>
          <p14:tracePt t="170306" x="1020763" y="4537075"/>
          <p14:tracePt t="170314" x="1036638" y="4552950"/>
          <p14:tracePt t="170322" x="1052513" y="4560888"/>
          <p14:tracePt t="170330" x="1068388" y="4568825"/>
          <p14:tracePt t="170339" x="1092200" y="4584700"/>
          <p14:tracePt t="170345" x="1100138" y="4584700"/>
          <p14:tracePt t="170354" x="1116013" y="4592638"/>
          <p14:tracePt t="170370" x="1131888" y="4608513"/>
          <p14:tracePt t="170962" x="1123950" y="4608513"/>
          <p14:tracePt t="170970" x="1123950" y="4600575"/>
          <p14:tracePt t="170978" x="1108075" y="4568825"/>
          <p14:tracePt t="170986" x="1108075" y="4545013"/>
          <p14:tracePt t="170994" x="1092200" y="4513263"/>
          <p14:tracePt t="171002" x="1092200" y="4497388"/>
          <p14:tracePt t="171010" x="1092200" y="4481513"/>
          <p14:tracePt t="171018" x="1092200" y="4457700"/>
          <p14:tracePt t="171026" x="1092200" y="4449763"/>
          <p14:tracePt t="171034" x="1092200" y="4433888"/>
          <p14:tracePt t="171450" x="1092200" y="4441825"/>
          <p14:tracePt t="171457" x="1092200" y="4457700"/>
          <p14:tracePt t="171466" x="1092200" y="4465638"/>
          <p14:tracePt t="171482" x="1092200" y="4481513"/>
          <p14:tracePt t="171497" x="1092200" y="4489450"/>
          <p14:tracePt t="171514" x="1092200" y="4497388"/>
          <p14:tracePt t="174402" x="1092200" y="4505325"/>
          <p14:tracePt t="174425" x="1100138" y="4513263"/>
          <p14:tracePt t="174442" x="1108075" y="4513263"/>
          <p14:tracePt t="174450" x="1116013" y="4513263"/>
          <p14:tracePt t="174457" x="1123950" y="4521200"/>
          <p14:tracePt t="174465" x="1131888" y="4529138"/>
          <p14:tracePt t="175051" x="1139825" y="4529138"/>
          <p14:tracePt t="175114" x="1139825" y="4537075"/>
          <p14:tracePt t="175131" x="1139825" y="4545013"/>
          <p14:tracePt t="175378" x="1131888" y="4545013"/>
          <p14:tracePt t="176707" x="1116013" y="4545013"/>
          <p14:tracePt t="176851" x="1108075" y="4552950"/>
          <p14:tracePt t="194949" x="1108075" y="4560888"/>
          <p14:tracePt t="194957" x="1084263" y="4592638"/>
          <p14:tracePt t="194965" x="1060450" y="4624388"/>
          <p14:tracePt t="194972" x="1044575" y="4657725"/>
          <p14:tracePt t="194980" x="1028700" y="4705350"/>
          <p14:tracePt t="194988" x="1012825" y="4745038"/>
          <p14:tracePt t="194996" x="989013" y="4800600"/>
          <p14:tracePt t="195004" x="981075" y="4840288"/>
          <p14:tracePt t="195012" x="973138" y="4879975"/>
          <p14:tracePt t="195020" x="973138" y="4919663"/>
          <p14:tracePt t="195028" x="957263" y="4951413"/>
          <p14:tracePt t="195036" x="957263" y="4967288"/>
          <p14:tracePt t="195046" x="957263" y="4976813"/>
          <p14:tracePt t="195064" x="957263" y="5000625"/>
          <p14:tracePt t="195165" x="957263" y="5008563"/>
          <p14:tracePt t="195172" x="957263" y="5016500"/>
          <p14:tracePt t="195285" x="965200" y="5016500"/>
          <p14:tracePt t="195317" x="973138" y="5016500"/>
          <p14:tracePt t="195333" x="989013" y="5016500"/>
          <p14:tracePt t="195348" x="996950" y="5016500"/>
          <p14:tracePt t="195357" x="1004888" y="5016500"/>
          <p14:tracePt t="195373" x="1012825" y="5016500"/>
          <p14:tracePt t="195381" x="1028700" y="5016500"/>
          <p14:tracePt t="195405" x="1036638" y="5016500"/>
          <p14:tracePt t="195429" x="1044575" y="5016500"/>
          <p14:tracePt t="195437" x="1052513" y="5016500"/>
          <p14:tracePt t="195453" x="1068388" y="5016500"/>
          <p14:tracePt t="195493" x="1076325" y="5016500"/>
          <p14:tracePt t="195518" x="1084263" y="5016500"/>
          <p14:tracePt t="196797" x="1092200" y="5016500"/>
          <p14:tracePt t="196821" x="1092200" y="5000625"/>
          <p14:tracePt t="198101" x="1092200" y="4992688"/>
          <p14:tracePt t="198118" x="1092200" y="4984750"/>
          <p14:tracePt t="198126" x="1092200" y="4976813"/>
          <p14:tracePt t="199694" x="1092200" y="4967288"/>
          <p14:tracePt t="199726" x="1108075" y="4967288"/>
          <p14:tracePt t="199734" x="1108075" y="4959350"/>
          <p14:tracePt t="199750" x="1116013" y="4959350"/>
          <p14:tracePt t="199765" x="1123950" y="4951413"/>
          <p14:tracePt t="199773" x="1131888" y="4951413"/>
          <p14:tracePt t="199782" x="1139825" y="4943475"/>
          <p14:tracePt t="200030" x="1147763" y="4943475"/>
          <p14:tracePt t="200038" x="1155700" y="4935538"/>
          <p14:tracePt t="200047" x="1179513" y="4919663"/>
          <p14:tracePt t="200061" x="1195388" y="4911725"/>
          <p14:tracePt t="200069" x="1211263" y="4903788"/>
          <p14:tracePt t="200077" x="1228725" y="4895850"/>
          <p14:tracePt t="200085" x="1260475" y="4879975"/>
          <p14:tracePt t="200093" x="1284288" y="4872038"/>
          <p14:tracePt t="200101" x="1316038" y="4864100"/>
          <p14:tracePt t="200109" x="1363663" y="4840288"/>
          <p14:tracePt t="200116" x="1419225" y="4840288"/>
          <p14:tracePt t="200125" x="1474788" y="4824413"/>
          <p14:tracePt t="200133" x="1562100" y="4816475"/>
          <p14:tracePt t="200142" x="1651000" y="4784725"/>
          <p14:tracePt t="200149" x="1722438" y="4776788"/>
          <p14:tracePt t="200158" x="1841500" y="4760913"/>
          <p14:tracePt t="200165" x="1938338" y="4752975"/>
          <p14:tracePt t="200173" x="2041525" y="4745038"/>
          <p14:tracePt t="200181" x="2160588" y="4729163"/>
          <p14:tracePt t="200189" x="2247900" y="4713288"/>
          <p14:tracePt t="200197" x="2336800" y="4697413"/>
          <p14:tracePt t="200205" x="2400300" y="4681538"/>
          <p14:tracePt t="200213" x="2487613" y="4673600"/>
          <p14:tracePt t="200221" x="2551113" y="4665663"/>
          <p14:tracePt t="200229" x="2598738" y="4641850"/>
          <p14:tracePt t="200236" x="2647950" y="4633913"/>
          <p14:tracePt t="200246" x="2687638" y="4616450"/>
          <p14:tracePt t="200253" x="2727325" y="4608513"/>
          <p14:tracePt t="200262" x="2759075" y="4600575"/>
          <p14:tracePt t="200269" x="2774950" y="4600575"/>
          <p14:tracePt t="200278" x="2798763" y="4600575"/>
          <p14:tracePt t="200285" x="2822575" y="4592638"/>
          <p14:tracePt t="200294" x="2830513" y="4592638"/>
          <p14:tracePt t="200300" x="2838450" y="4584700"/>
          <p14:tracePt t="200309" x="2862263" y="4584700"/>
          <p14:tracePt t="200317" x="2886075" y="4584700"/>
          <p14:tracePt t="200325" x="2901950" y="4584700"/>
          <p14:tracePt t="200333" x="2917825" y="4584700"/>
          <p14:tracePt t="200342" x="2949575" y="4584700"/>
          <p14:tracePt t="200349" x="2974975" y="4584700"/>
          <p14:tracePt t="200358" x="2998788" y="4584700"/>
          <p14:tracePt t="200365" x="3038475" y="4584700"/>
          <p14:tracePt t="200373" x="3101975" y="4584700"/>
          <p14:tracePt t="200381" x="3149600" y="4584700"/>
          <p14:tracePt t="200389" x="3197225" y="4584700"/>
          <p14:tracePt t="200397" x="3260725" y="4584700"/>
          <p14:tracePt t="200405" x="3300413" y="4584700"/>
          <p14:tracePt t="200413" x="3357563" y="4584700"/>
          <p14:tracePt t="200420" x="3381375" y="4584700"/>
          <p14:tracePt t="200430" x="3397250" y="4584700"/>
          <p14:tracePt t="200437" x="3413125" y="4584700"/>
          <p14:tracePt t="200445" x="3429000" y="4584700"/>
          <p14:tracePt t="200552" x="3476625" y="4584700"/>
          <p14:tracePt t="200558" x="3508375" y="4584700"/>
          <p14:tracePt t="200566" x="3540125" y="4584700"/>
          <p14:tracePt t="200574" x="3595688" y="4584700"/>
          <p14:tracePt t="200582" x="3660775" y="4592638"/>
          <p14:tracePt t="200590" x="3708400" y="4600575"/>
          <p14:tracePt t="200598" x="3779838" y="4608513"/>
          <p14:tracePt t="200606" x="3859213" y="4616450"/>
          <p14:tracePt t="200615" x="3898900" y="4624388"/>
          <p14:tracePt t="200622" x="3962400" y="4624388"/>
          <p14:tracePt t="200630" x="3986213" y="4633913"/>
          <p14:tracePt t="200637" x="4035425" y="4633913"/>
          <p14:tracePt t="200645" x="4051300" y="4633913"/>
          <p14:tracePt t="200653" x="4067175" y="4633913"/>
          <p14:tracePt t="200661" x="4090988" y="4633913"/>
          <p14:tracePt t="200669" x="4098925" y="4633913"/>
          <p14:tracePt t="200678" x="4106863" y="4633913"/>
          <p14:tracePt t="200685" x="4114800" y="4633913"/>
          <p14:tracePt t="200693" x="4130675" y="4649788"/>
          <p14:tracePt t="200701" x="4146550" y="4649788"/>
          <p14:tracePt t="200717" x="4162425" y="4649788"/>
          <p14:tracePt t="200726" x="4178300" y="4649788"/>
          <p14:tracePt t="200733" x="4194175" y="4649788"/>
          <p14:tracePt t="200742" x="4217988" y="4649788"/>
          <p14:tracePt t="200749" x="4241800" y="4649788"/>
          <p14:tracePt t="200757" x="4265613" y="4649788"/>
          <p14:tracePt t="200765" x="4297363" y="4649788"/>
          <p14:tracePt t="200773" x="4321175" y="4649788"/>
          <p14:tracePt t="200781" x="4337050" y="4649788"/>
          <p14:tracePt t="200790" x="4352925" y="4649788"/>
          <p14:tracePt t="200797" x="4362450" y="4649788"/>
          <p14:tracePt t="200805" x="4378325" y="4649788"/>
          <p14:tracePt t="200813" x="4386263" y="4649788"/>
          <p14:tracePt t="201310" x="4394200" y="4649788"/>
          <p14:tracePt t="201325" x="4394200" y="4657725"/>
          <p14:tracePt t="201342" x="4378325" y="4657725"/>
          <p14:tracePt t="201349" x="4362450" y="4657725"/>
          <p14:tracePt t="201357" x="4352925" y="4657725"/>
          <p14:tracePt t="201365" x="4344988" y="4665663"/>
          <p14:tracePt t="201374" x="4329113" y="4673600"/>
          <p14:tracePt t="201381" x="4313238" y="4673600"/>
          <p14:tracePt t="201389" x="4297363" y="4681538"/>
          <p14:tracePt t="201405" x="4273550" y="4681538"/>
          <p14:tracePt t="201413" x="4265613" y="4689475"/>
          <p14:tracePt t="201421" x="4249738" y="4689475"/>
          <p14:tracePt t="201429" x="4241800" y="4689475"/>
          <p14:tracePt t="201437" x="4233863" y="4689475"/>
          <p14:tracePt t="201445" x="4217988" y="4697413"/>
          <p14:tracePt t="201453" x="4210050" y="4697413"/>
          <p14:tracePt t="201461" x="4202113" y="4705350"/>
          <p14:tracePt t="201469" x="4186238" y="4705350"/>
          <p14:tracePt t="201477" x="4162425" y="4721225"/>
          <p14:tracePt t="201494" x="4130675" y="4745038"/>
          <p14:tracePt t="201501" x="4114800" y="4760913"/>
          <p14:tracePt t="201510" x="4090988" y="4768850"/>
          <p14:tracePt t="201517" x="4067175" y="4784725"/>
          <p14:tracePt t="201526" x="4043363" y="4792663"/>
          <p14:tracePt t="201534" x="4035425" y="4808538"/>
          <p14:tracePt t="201542" x="3994150" y="4824413"/>
          <p14:tracePt t="201549" x="3970338" y="4832350"/>
          <p14:tracePt t="201557" x="3946525" y="4848225"/>
          <p14:tracePt t="201565" x="3922713" y="4856163"/>
          <p14:tracePt t="201574" x="3883025" y="4864100"/>
          <p14:tracePt t="201581" x="3867150" y="4872038"/>
          <p14:tracePt t="201589" x="3843338" y="4887913"/>
          <p14:tracePt t="201597" x="3827463" y="4887913"/>
          <p14:tracePt t="201605" x="3803650" y="4895850"/>
          <p14:tracePt t="201613" x="3779838" y="4903788"/>
          <p14:tracePt t="201621" x="3748088" y="4911725"/>
          <p14:tracePt t="201629" x="3716338" y="4927600"/>
          <p14:tracePt t="201637" x="3684588" y="4935538"/>
          <p14:tracePt t="201645" x="3643313" y="4943475"/>
          <p14:tracePt t="201653" x="3611563" y="4967288"/>
          <p14:tracePt t="201661" x="3571875" y="4976813"/>
          <p14:tracePt t="201669" x="3524250" y="4984750"/>
          <p14:tracePt t="201677" x="3500438" y="4992688"/>
          <p14:tracePt t="201685" x="3436938" y="4992688"/>
          <p14:tracePt t="201693" x="3381375" y="4992688"/>
          <p14:tracePt t="201701" x="3325813" y="4992688"/>
          <p14:tracePt t="201709" x="3284538" y="5000625"/>
          <p14:tracePt t="201717" x="3236913" y="5000625"/>
          <p14:tracePt t="201727" x="3189288" y="5000625"/>
          <p14:tracePt t="201733" x="3149600" y="5000625"/>
          <p14:tracePt t="201742" x="3086100" y="5000625"/>
          <p14:tracePt t="201749" x="3046413" y="5000625"/>
          <p14:tracePt t="201758" x="2990850" y="5000625"/>
          <p14:tracePt t="201765" x="2967038" y="5000625"/>
          <p14:tracePt t="201775" x="2917825" y="5000625"/>
          <p14:tracePt t="201782" x="2854325" y="5000625"/>
          <p14:tracePt t="201790" x="2790825" y="5000625"/>
          <p14:tracePt t="201798" x="2735263" y="5000625"/>
          <p14:tracePt t="201806" x="2663825" y="5000625"/>
          <p14:tracePt t="201814" x="2559050" y="5000625"/>
          <p14:tracePt t="201822" x="2487613" y="5000625"/>
          <p14:tracePt t="201830" x="2408238" y="5000625"/>
          <p14:tracePt t="201838" x="2336800" y="5000625"/>
          <p14:tracePt t="201846" x="2265363" y="5000625"/>
          <p14:tracePt t="201854" x="2216150" y="5000625"/>
          <p14:tracePt t="201863" x="2176463" y="5000625"/>
          <p14:tracePt t="201870" x="2120900" y="5000625"/>
          <p14:tracePt t="201878" x="2112963" y="5000625"/>
          <p14:tracePt t="201886" x="2097088" y="5000625"/>
          <p14:tracePt t="201894" x="2065338" y="5000625"/>
          <p14:tracePt t="201902" x="2017713" y="5000625"/>
          <p14:tracePt t="201910" x="2001838" y="5000625"/>
          <p14:tracePt t="201918" x="1985963" y="5000625"/>
          <p14:tracePt t="201926" x="1954213" y="5000625"/>
          <p14:tracePt t="201934" x="1922463" y="5000625"/>
          <p14:tracePt t="201942" x="1897063" y="5000625"/>
          <p14:tracePt t="201950" x="1881188" y="5000625"/>
          <p14:tracePt t="201958" x="1857375" y="5000625"/>
          <p14:tracePt t="201966" x="1833563" y="5000625"/>
          <p14:tracePt t="201975" x="1793875" y="5000625"/>
          <p14:tracePt t="201982" x="1770063" y="5000625"/>
          <p14:tracePt t="201991" x="1754188" y="5000625"/>
          <p14:tracePt t="201998" x="1730375" y="5000625"/>
          <p14:tracePt t="202014" x="1722438" y="5000625"/>
          <p14:tracePt t="202022" x="1706563" y="5000625"/>
          <p14:tracePt t="202030" x="1698625" y="5000625"/>
          <p14:tracePt t="202038" x="1690688" y="5000625"/>
          <p14:tracePt t="202046" x="1682750" y="5000625"/>
          <p14:tracePt t="202198" x="1674813" y="5000625"/>
          <p14:tracePt t="202205" x="1651000" y="5000625"/>
          <p14:tracePt t="202214" x="1627188" y="5000625"/>
          <p14:tracePt t="202222" x="1611313" y="5000625"/>
          <p14:tracePt t="202230" x="1587500" y="5016500"/>
          <p14:tracePt t="202238" x="1579563" y="5024438"/>
          <p14:tracePt t="202246" x="1562100" y="5024438"/>
          <p14:tracePt t="202253" x="1538288" y="5024438"/>
          <p14:tracePt t="202262" x="1522413" y="5024438"/>
          <p14:tracePt t="202269" x="1506538" y="5024438"/>
          <p14:tracePt t="202278" x="1490663" y="5024438"/>
          <p14:tracePt t="202285" x="1474788" y="5024438"/>
          <p14:tracePt t="202293" x="1458913" y="5024438"/>
          <p14:tracePt t="202301" x="1435100" y="5024438"/>
          <p14:tracePt t="202310" x="1419225" y="5024438"/>
          <p14:tracePt t="202318" x="1395413" y="5024438"/>
          <p14:tracePt t="202326" x="1371600" y="5024438"/>
          <p14:tracePt t="202333" x="1355725" y="5024438"/>
          <p14:tracePt t="202343" x="1331913" y="5024438"/>
          <p14:tracePt t="202349" x="1316038" y="5024438"/>
          <p14:tracePt t="202357" x="1300163" y="5024438"/>
          <p14:tracePt t="202365" x="1284288" y="5024438"/>
          <p14:tracePt t="202374" x="1276350" y="5024438"/>
          <p14:tracePt t="202381" x="1268413" y="5024438"/>
          <p14:tracePt t="202389" x="1260475" y="5024438"/>
          <p14:tracePt t="202397" x="1244600" y="5024438"/>
          <p14:tracePt t="202406" x="1228725" y="5024438"/>
          <p14:tracePt t="202422" x="1220788" y="5024438"/>
          <p14:tracePt t="202430" x="1211263" y="5024438"/>
          <p14:tracePt t="202446" x="1195388" y="5024438"/>
          <p14:tracePt t="202462" x="1187450" y="5024438"/>
          <p14:tracePt t="202470" x="1179513" y="5024438"/>
          <p14:tracePt t="202478" x="1171575" y="5024438"/>
          <p14:tracePt t="202494" x="1163638" y="5024438"/>
          <p14:tracePt t="202510" x="1155700" y="5024438"/>
          <p14:tracePt t="202590" x="1147763" y="5024438"/>
          <p14:tracePt t="202598" x="1139825" y="5024438"/>
          <p14:tracePt t="202606" x="1123950" y="5024438"/>
          <p14:tracePt t="202622" x="1108075" y="5024438"/>
          <p14:tracePt t="202646" x="1100138" y="5024438"/>
          <p14:tracePt t="206111" x="0" y="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B2CD-267F-4709-82C9-C00F200A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7" y="178648"/>
            <a:ext cx="9782801" cy="89118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BD04-9203-485E-B076-A635576A86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79826" y="1203101"/>
            <a:ext cx="10604278" cy="5654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target is area of anode struck by electrons from cathode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2C237-D5FB-46D6-829F-1B6CA2395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630" y="2129092"/>
            <a:ext cx="3503887" cy="1861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3DE168-54D6-4202-9F83-701FD8CDF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630" y="4123511"/>
            <a:ext cx="3503887" cy="2578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70BFB-8B06-4384-8394-EA2188C70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534" y="2129092"/>
            <a:ext cx="5031027" cy="45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822"/>
    </mc:Choice>
    <mc:Fallback xmlns="">
      <p:transition spd="slow" advTm="225822"/>
    </mc:Fallback>
  </mc:AlternateContent>
  <p:extLst>
    <p:ext uri="{3A86A75C-4F4B-4683-9AE1-C65F6400EC91}">
      <p14:laserTraceLst xmlns:p14="http://schemas.microsoft.com/office/powerpoint/2010/main">
        <p14:tracePtLst>
          <p14:tracePt t="5330" x="3381375" y="3381375"/>
          <p14:tracePt t="5479" x="3389313" y="3373438"/>
          <p14:tracePt t="5487" x="3397250" y="3373438"/>
          <p14:tracePt t="5495" x="3413125" y="3373438"/>
          <p14:tracePt t="5504" x="3436938" y="3373438"/>
          <p14:tracePt t="5511" x="3484563" y="3357563"/>
          <p14:tracePt t="5520" x="3500438" y="3357563"/>
          <p14:tracePt t="5527" x="3540125" y="3341688"/>
          <p14:tracePt t="5534" x="3563938" y="3333750"/>
          <p14:tracePt t="5542" x="3627438" y="3317875"/>
          <p14:tracePt t="5551" x="3668713" y="3286125"/>
          <p14:tracePt t="5558" x="3724275" y="3252788"/>
          <p14:tracePt t="5566" x="3787775" y="3236913"/>
          <p14:tracePt t="5575" x="3859213" y="3213100"/>
          <p14:tracePt t="5583" x="3898900" y="3205163"/>
          <p14:tracePt t="5591" x="3938588" y="3181350"/>
          <p14:tracePt t="5599" x="3986213" y="3173413"/>
          <p14:tracePt t="5607" x="4035425" y="3149600"/>
          <p14:tracePt t="5614" x="4059238" y="3133725"/>
          <p14:tracePt t="5623" x="4106863" y="3117850"/>
          <p14:tracePt t="5631" x="4122738" y="3101975"/>
          <p14:tracePt t="5639" x="4154488" y="3094038"/>
          <p14:tracePt t="5647" x="4178300" y="3078163"/>
          <p14:tracePt t="5655" x="4186238" y="3078163"/>
          <p14:tracePt t="5663" x="4217988" y="3046413"/>
          <p14:tracePt t="5671" x="4241800" y="3038475"/>
          <p14:tracePt t="5679" x="4249738" y="3030538"/>
          <p14:tracePt t="5687" x="4273550" y="3006725"/>
          <p14:tracePt t="5695" x="4289425" y="2998788"/>
          <p14:tracePt t="5703" x="4297363" y="2990850"/>
          <p14:tracePt t="5711" x="4313238" y="2974975"/>
          <p14:tracePt t="5719" x="4329113" y="2959100"/>
          <p14:tracePt t="5727" x="4344988" y="2935288"/>
          <p14:tracePt t="5735" x="4362450" y="2909888"/>
          <p14:tracePt t="5743" x="4386263" y="2886075"/>
          <p14:tracePt t="5752" x="4394200" y="2878138"/>
          <p14:tracePt t="5759" x="4402138" y="2854325"/>
          <p14:tracePt t="5768" x="4410075" y="2830513"/>
          <p14:tracePt t="5775" x="4418013" y="2814638"/>
          <p14:tracePt t="5783" x="4425950" y="2806700"/>
          <p14:tracePt t="5791" x="4425950" y="2798763"/>
          <p14:tracePt t="5799" x="4425950" y="2782888"/>
          <p14:tracePt t="5807" x="4425950" y="2767013"/>
          <p14:tracePt t="5815" x="4425950" y="2759075"/>
          <p14:tracePt t="5823" x="4425950" y="2735263"/>
          <p14:tracePt t="5831" x="4425950" y="2719388"/>
          <p14:tracePt t="5839" x="4425950" y="2703513"/>
          <p14:tracePt t="5847" x="4425950" y="2687638"/>
          <p14:tracePt t="5855" x="4425950" y="2679700"/>
          <p14:tracePt t="5863" x="4425950" y="2671763"/>
          <p14:tracePt t="5871" x="4418013" y="2624138"/>
          <p14:tracePt t="5879" x="4402138" y="2600325"/>
          <p14:tracePt t="5888" x="4394200" y="2592388"/>
          <p14:tracePt t="5895" x="4370388" y="2566988"/>
          <p14:tracePt t="5903" x="4352925" y="2551113"/>
          <p14:tracePt t="5911" x="4337050" y="2535238"/>
          <p14:tracePt t="5919" x="4313238" y="2519363"/>
          <p14:tracePt t="5935" x="4297363" y="2519363"/>
          <p14:tracePt t="5943" x="4289425" y="2511425"/>
          <p14:tracePt t="5959" x="4273550" y="2503488"/>
          <p14:tracePt t="5983" x="4265613" y="2503488"/>
          <p14:tracePt t="5991" x="4249738" y="2503488"/>
          <p14:tracePt t="5999" x="4225925" y="2495550"/>
          <p14:tracePt t="6007" x="4202113" y="2495550"/>
          <p14:tracePt t="6015" x="4162425" y="2495550"/>
          <p14:tracePt t="6023" x="4138613" y="2495550"/>
          <p14:tracePt t="6031" x="4106863" y="2495550"/>
          <p14:tracePt t="6039" x="4075113" y="2495550"/>
          <p14:tracePt t="6047" x="4027488" y="2495550"/>
          <p14:tracePt t="6055" x="4002088" y="2495550"/>
          <p14:tracePt t="6063" x="3962400" y="2495550"/>
          <p14:tracePt t="6072" x="3922713" y="2495550"/>
          <p14:tracePt t="6079" x="3898900" y="2495550"/>
          <p14:tracePt t="6087" x="3875088" y="2495550"/>
          <p14:tracePt t="6095" x="3851275" y="2495550"/>
          <p14:tracePt t="6103" x="3811588" y="2511425"/>
          <p14:tracePt t="6111" x="3795713" y="2511425"/>
          <p14:tracePt t="6119" x="3779838" y="2527300"/>
          <p14:tracePt t="6127" x="3740150" y="2543175"/>
          <p14:tracePt t="6135" x="3724275" y="2543175"/>
          <p14:tracePt t="6143" x="3700463" y="2559050"/>
          <p14:tracePt t="6152" x="3676650" y="2566988"/>
          <p14:tracePt t="6159" x="3660775" y="2592388"/>
          <p14:tracePt t="6168" x="3627438" y="2608263"/>
          <p14:tracePt t="6175" x="3603625" y="2632075"/>
          <p14:tracePt t="6183" x="3571875" y="2655888"/>
          <p14:tracePt t="6191" x="3556000" y="2679700"/>
          <p14:tracePt t="6199" x="3516313" y="2711450"/>
          <p14:tracePt t="6207" x="3492500" y="2735263"/>
          <p14:tracePt t="6215" x="3468688" y="2774950"/>
          <p14:tracePt t="6223" x="3452813" y="2790825"/>
          <p14:tracePt t="6231" x="3444875" y="2806700"/>
          <p14:tracePt t="6239" x="3421063" y="2838450"/>
          <p14:tracePt t="6246" x="3413125" y="2854325"/>
          <p14:tracePt t="6255" x="3397250" y="2862263"/>
          <p14:tracePt t="6263" x="3389313" y="2894013"/>
          <p14:tracePt t="6271" x="3381375" y="2901950"/>
          <p14:tracePt t="6279" x="3365500" y="2935288"/>
          <p14:tracePt t="6287" x="3341688" y="2967038"/>
          <p14:tracePt t="6295" x="3325813" y="2998788"/>
          <p14:tracePt t="6303" x="3308350" y="3038475"/>
          <p14:tracePt t="6311" x="3292475" y="3062288"/>
          <p14:tracePt t="6319" x="3284538" y="3117850"/>
          <p14:tracePt t="6327" x="3260725" y="3157538"/>
          <p14:tracePt t="6335" x="3236913" y="3205163"/>
          <p14:tracePt t="6343" x="3228975" y="3262313"/>
          <p14:tracePt t="6351" x="3205163" y="3294063"/>
          <p14:tracePt t="6359" x="3197225" y="3341688"/>
          <p14:tracePt t="6368" x="3181350" y="3389313"/>
          <p14:tracePt t="6375" x="3181350" y="3413125"/>
          <p14:tracePt t="6383" x="3181350" y="3436938"/>
          <p14:tracePt t="6391" x="3181350" y="3452813"/>
          <p14:tracePt t="6399" x="3181350" y="3460750"/>
          <p14:tracePt t="6407" x="3181350" y="3484563"/>
          <p14:tracePt t="6415" x="3181350" y="3500438"/>
          <p14:tracePt t="6423" x="3181350" y="3508375"/>
          <p14:tracePt t="6431" x="3181350" y="3532188"/>
          <p14:tracePt t="6439" x="3181350" y="3540125"/>
          <p14:tracePt t="6447" x="3181350" y="3556000"/>
          <p14:tracePt t="6455" x="3181350" y="3579813"/>
          <p14:tracePt t="6463" x="3189288" y="3605213"/>
          <p14:tracePt t="6471" x="3197225" y="3621088"/>
          <p14:tracePt t="6479" x="3197225" y="3644900"/>
          <p14:tracePt t="6489" x="3213100" y="3668713"/>
          <p14:tracePt t="6495" x="3236913" y="3716338"/>
          <p14:tracePt t="6503" x="3236913" y="3732213"/>
          <p14:tracePt t="6511" x="3276600" y="3756025"/>
          <p14:tracePt t="6519" x="3300413" y="3787775"/>
          <p14:tracePt t="6527" x="3333750" y="3827463"/>
          <p14:tracePt t="6535" x="3349625" y="3843338"/>
          <p14:tracePt t="6543" x="3381375" y="3875088"/>
          <p14:tracePt t="6552" x="3397250" y="3890963"/>
          <p14:tracePt t="6559" x="3421063" y="3914775"/>
          <p14:tracePt t="6568" x="3444875" y="3930650"/>
          <p14:tracePt t="6575" x="3468688" y="3948113"/>
          <p14:tracePt t="6583" x="3500438" y="3971925"/>
          <p14:tracePt t="6591" x="3524250" y="3987800"/>
          <p14:tracePt t="6599" x="3548063" y="4003675"/>
          <p14:tracePt t="6607" x="3571875" y="4019550"/>
          <p14:tracePt t="6615" x="3611563" y="4035425"/>
          <p14:tracePt t="6623" x="3635375" y="4059238"/>
          <p14:tracePt t="6631" x="3676650" y="4083050"/>
          <p14:tracePt t="6640" x="3700463" y="4090988"/>
          <p14:tracePt t="6647" x="3732213" y="4106863"/>
          <p14:tracePt t="6657" x="3763963" y="4122738"/>
          <p14:tracePt t="6663" x="3787775" y="4138613"/>
          <p14:tracePt t="6671" x="3819525" y="4146550"/>
          <p14:tracePt t="6679" x="3851275" y="4162425"/>
          <p14:tracePt t="6687" x="3875088" y="4170363"/>
          <p14:tracePt t="6694" x="3898900" y="4178300"/>
          <p14:tracePt t="6703" x="3938588" y="4186238"/>
          <p14:tracePt t="6711" x="3962400" y="4186238"/>
          <p14:tracePt t="6718" x="4011613" y="4194175"/>
          <p14:tracePt t="6727" x="4035425" y="4194175"/>
          <p14:tracePt t="6736" x="4090988" y="4202113"/>
          <p14:tracePt t="6743" x="4146550" y="4202113"/>
          <p14:tracePt t="6751" x="4210050" y="4210050"/>
          <p14:tracePt t="6759" x="4265613" y="4210050"/>
          <p14:tracePt t="6767" x="4305300" y="4210050"/>
          <p14:tracePt t="6775" x="4362450" y="4210050"/>
          <p14:tracePt t="6783" x="4425950" y="4210050"/>
          <p14:tracePt t="6791" x="4505325" y="4210050"/>
          <p14:tracePt t="6799" x="4552950" y="4210050"/>
          <p14:tracePt t="6807" x="4616450" y="4210050"/>
          <p14:tracePt t="6815" x="4664075" y="4186238"/>
          <p14:tracePt t="6823" x="4745038" y="4162425"/>
          <p14:tracePt t="6831" x="4800600" y="4130675"/>
          <p14:tracePt t="6839" x="4856163" y="4106863"/>
          <p14:tracePt t="6848" x="4903788" y="4083050"/>
          <p14:tracePt t="6856" x="4943475" y="4051300"/>
          <p14:tracePt t="6863" x="4983163" y="4027488"/>
          <p14:tracePt t="6871" x="5022850" y="3979863"/>
          <p14:tracePt t="6888" x="5095875" y="3898900"/>
          <p14:tracePt t="6895" x="5135563" y="3851275"/>
          <p14:tracePt t="6903" x="5151438" y="3827463"/>
          <p14:tracePt t="6911" x="5183188" y="3779838"/>
          <p14:tracePt t="6919" x="5199063" y="3724275"/>
          <p14:tracePt t="6927" x="5214938" y="3684588"/>
          <p14:tracePt t="6935" x="5230813" y="3652838"/>
          <p14:tracePt t="6943" x="5254625" y="3605213"/>
          <p14:tracePt t="6952" x="5262563" y="3556000"/>
          <p14:tracePt t="6959" x="5278438" y="3500438"/>
          <p14:tracePt t="6968" x="5286375" y="3444875"/>
          <p14:tracePt t="6975" x="5294313" y="3405188"/>
          <p14:tracePt t="6983" x="5294313" y="3357563"/>
          <p14:tracePt t="6991" x="5302250" y="3325813"/>
          <p14:tracePt t="6999" x="5302250" y="3294063"/>
          <p14:tracePt t="7007" x="5302250" y="3270250"/>
          <p14:tracePt t="7015" x="5302250" y="3213100"/>
          <p14:tracePt t="7023" x="5302250" y="3181350"/>
          <p14:tracePt t="7031" x="5302250" y="3157538"/>
          <p14:tracePt t="7039" x="5302250" y="3117850"/>
          <p14:tracePt t="7047" x="5302250" y="3094038"/>
          <p14:tracePt t="7055" x="5302250" y="3086100"/>
          <p14:tracePt t="7063" x="5302250" y="3054350"/>
          <p14:tracePt t="7071" x="5302250" y="3014663"/>
          <p14:tracePt t="7079" x="5294313" y="2990850"/>
          <p14:tracePt t="7087" x="5278438" y="2967038"/>
          <p14:tracePt t="7095" x="5278438" y="2951163"/>
          <p14:tracePt t="7104" x="5254625" y="2909888"/>
          <p14:tracePt t="7112" x="5230813" y="2870200"/>
          <p14:tracePt t="7119" x="5199063" y="2846388"/>
          <p14:tracePt t="7127" x="5191125" y="2830513"/>
          <p14:tracePt t="7135" x="5175250" y="2806700"/>
          <p14:tracePt t="7144" x="5167313" y="2790825"/>
          <p14:tracePt t="7152" x="5143500" y="2774950"/>
          <p14:tracePt t="7159" x="5127625" y="2751138"/>
          <p14:tracePt t="7168" x="5119688" y="2743200"/>
          <p14:tracePt t="7175" x="5103813" y="2735263"/>
          <p14:tracePt t="7184" x="5072063" y="2703513"/>
          <p14:tracePt t="7191" x="5056188" y="2687638"/>
          <p14:tracePt t="7199" x="5022850" y="2671763"/>
          <p14:tracePt t="7207" x="4999038" y="2655888"/>
          <p14:tracePt t="7215" x="4967288" y="2640013"/>
          <p14:tracePt t="7223" x="4943475" y="2616200"/>
          <p14:tracePt t="7232" x="4903788" y="2600325"/>
          <p14:tracePt t="7239" x="4872038" y="2592388"/>
          <p14:tracePt t="7247" x="4832350" y="2559050"/>
          <p14:tracePt t="7257" x="4816475" y="2559050"/>
          <p14:tracePt t="7263" x="4760913" y="2535238"/>
          <p14:tracePt t="7273" x="4737100" y="2535238"/>
          <p14:tracePt t="7279" x="4679950" y="2511425"/>
          <p14:tracePt t="7287" x="4616450" y="2495550"/>
          <p14:tracePt t="7295" x="4568825" y="2487613"/>
          <p14:tracePt t="7303" x="4529138" y="2479675"/>
          <p14:tracePt t="7311" x="4473575" y="2463800"/>
          <p14:tracePt t="7319" x="4418013" y="2463800"/>
          <p14:tracePt t="7327" x="4394200" y="2463800"/>
          <p14:tracePt t="7335" x="4344988" y="2463800"/>
          <p14:tracePt t="7343" x="4329113" y="2439988"/>
          <p14:tracePt t="7353" x="4265613" y="2439988"/>
          <p14:tracePt t="7359" x="4225925" y="2439988"/>
          <p14:tracePt t="7367" x="4178300" y="2439988"/>
          <p14:tracePt t="7375" x="4146550" y="2439988"/>
          <p14:tracePt t="7384" x="4090988" y="2439988"/>
          <p14:tracePt t="7391" x="4067175" y="2439988"/>
          <p14:tracePt t="7399" x="4043363" y="2439988"/>
          <p14:tracePt t="7407" x="4027488" y="2439988"/>
          <p14:tracePt t="7416" x="3994150" y="2439988"/>
          <p14:tracePt t="7423" x="3970338" y="2455863"/>
          <p14:tracePt t="7431" x="3962400" y="2455863"/>
          <p14:tracePt t="7439" x="3914775" y="2463800"/>
          <p14:tracePt t="7447" x="3875088" y="2471738"/>
          <p14:tracePt t="7455" x="3843338" y="2495550"/>
          <p14:tracePt t="7463" x="3795713" y="2511425"/>
          <p14:tracePt t="7473" x="3771900" y="2527300"/>
          <p14:tracePt t="7479" x="3716338" y="2566988"/>
          <p14:tracePt t="7486" x="3668713" y="2592388"/>
          <p14:tracePt t="7495" x="3651250" y="2600325"/>
          <p14:tracePt t="7502" x="3611563" y="2624138"/>
          <p14:tracePt t="7510" x="3587750" y="2640013"/>
          <p14:tracePt t="7518" x="3571875" y="2655888"/>
          <p14:tracePt t="7527" x="3548063" y="2679700"/>
          <p14:tracePt t="7536" x="3532188" y="2703513"/>
          <p14:tracePt t="7543" x="3492500" y="2727325"/>
          <p14:tracePt t="7551" x="3476625" y="2751138"/>
          <p14:tracePt t="7559" x="3452813" y="2774950"/>
          <p14:tracePt t="7567" x="3421063" y="2814638"/>
          <p14:tracePt t="7575" x="3413125" y="2830513"/>
          <p14:tracePt t="7583" x="3397250" y="2862263"/>
          <p14:tracePt t="7591" x="3365500" y="2894013"/>
          <p14:tracePt t="7599" x="3341688" y="2943225"/>
          <p14:tracePt t="7607" x="3325813" y="2974975"/>
          <p14:tracePt t="7615" x="3300413" y="3006725"/>
          <p14:tracePt t="7623" x="3276600" y="3046413"/>
          <p14:tracePt t="7631" x="3252788" y="3086100"/>
          <p14:tracePt t="7639" x="3244850" y="3109913"/>
          <p14:tracePt t="7647" x="3236913" y="3117850"/>
          <p14:tracePt t="7656" x="3228975" y="3133725"/>
          <p14:tracePt t="7663" x="3228975" y="3141663"/>
          <p14:tracePt t="7671" x="3228975" y="3157538"/>
          <p14:tracePt t="7687" x="3228975" y="3165475"/>
          <p14:tracePt t="8007" x="3228975" y="3173413"/>
          <p14:tracePt t="8015" x="3252788" y="3205163"/>
          <p14:tracePt t="8023" x="3260725" y="3221038"/>
          <p14:tracePt t="8031" x="3325813" y="3278188"/>
          <p14:tracePt t="8039" x="3373438" y="3317875"/>
          <p14:tracePt t="8047" x="3452813" y="3373438"/>
          <p14:tracePt t="8056" x="3500438" y="3421063"/>
          <p14:tracePt t="8064" x="3548063" y="3452813"/>
          <p14:tracePt t="8073" x="3619500" y="3484563"/>
          <p14:tracePt t="8079" x="3676650" y="3508375"/>
          <p14:tracePt t="8087" x="3700463" y="3524250"/>
          <p14:tracePt t="8096" x="3724275" y="3524250"/>
          <p14:tracePt t="8103" x="3740150" y="3524250"/>
          <p14:tracePt t="8111" x="3748088" y="3524250"/>
          <p14:tracePt t="8127" x="3763963" y="3524250"/>
          <p14:tracePt t="8135" x="3779838" y="3524250"/>
          <p14:tracePt t="8143" x="3795713" y="3524250"/>
          <p14:tracePt t="8151" x="3811588" y="3524250"/>
          <p14:tracePt t="8159" x="3835400" y="3524250"/>
          <p14:tracePt t="8168" x="3851275" y="3524250"/>
          <p14:tracePt t="8175" x="3883025" y="3516313"/>
          <p14:tracePt t="8184" x="3890963" y="3500438"/>
          <p14:tracePt t="8191" x="3906838" y="3492500"/>
          <p14:tracePt t="8199" x="3922713" y="3476625"/>
          <p14:tracePt t="8207" x="3938588" y="3460750"/>
          <p14:tracePt t="8215" x="3954463" y="3444875"/>
          <p14:tracePt t="8223" x="3962400" y="3429000"/>
          <p14:tracePt t="8232" x="3978275" y="3413125"/>
          <p14:tracePt t="8239" x="3994150" y="3397250"/>
          <p14:tracePt t="8247" x="4002088" y="3389313"/>
          <p14:tracePt t="8255" x="4011613" y="3365500"/>
          <p14:tracePt t="8263" x="4011613" y="3357563"/>
          <p14:tracePt t="8271" x="4019550" y="3333750"/>
          <p14:tracePt t="8279" x="4019550" y="3325813"/>
          <p14:tracePt t="8288" x="4019550" y="3317875"/>
          <p14:tracePt t="8296" x="4027488" y="3302000"/>
          <p14:tracePt t="8304" x="4027488" y="3286125"/>
          <p14:tracePt t="8320" x="4043363" y="3270250"/>
          <p14:tracePt t="8328" x="4043363" y="3262313"/>
          <p14:tracePt t="8336" x="4043363" y="3244850"/>
          <p14:tracePt t="8344" x="4051300" y="3221038"/>
          <p14:tracePt t="8359" x="4051300" y="3205163"/>
          <p14:tracePt t="8368" x="4051300" y="3197225"/>
          <p14:tracePt t="8375" x="4051300" y="3173413"/>
          <p14:tracePt t="8384" x="4051300" y="3157538"/>
          <p14:tracePt t="8391" x="4059238" y="3141663"/>
          <p14:tracePt t="8400" x="4059238" y="3133725"/>
          <p14:tracePt t="8408" x="4059238" y="3117850"/>
          <p14:tracePt t="8415" x="4067175" y="3094038"/>
          <p14:tracePt t="8423" x="4067175" y="3078163"/>
          <p14:tracePt t="8431" x="4067175" y="3062288"/>
          <p14:tracePt t="8439" x="4075113" y="3046413"/>
          <p14:tracePt t="8447" x="4075113" y="3038475"/>
          <p14:tracePt t="8455" x="4075113" y="3022600"/>
          <p14:tracePt t="8464" x="4083050" y="3014663"/>
          <p14:tracePt t="8471" x="4090988" y="3006725"/>
          <p14:tracePt t="8479" x="4090988" y="2998788"/>
          <p14:tracePt t="8487" x="4098925" y="2990850"/>
          <p14:tracePt t="8504" x="4098925" y="2982913"/>
          <p14:tracePt t="8512" x="4098925" y="2974975"/>
          <p14:tracePt t="8704" x="4098925" y="2951163"/>
          <p14:tracePt t="8711" x="4090988" y="2935288"/>
          <p14:tracePt t="8719" x="4090988" y="2919413"/>
          <p14:tracePt t="8727" x="4090988" y="2894013"/>
          <p14:tracePt t="8735" x="4090988" y="2870200"/>
          <p14:tracePt t="8744" x="4075113" y="2854325"/>
          <p14:tracePt t="8751" x="4067175" y="2846388"/>
          <p14:tracePt t="8760" x="4067175" y="2838450"/>
          <p14:tracePt t="8768" x="4067175" y="2830513"/>
          <p14:tracePt t="8775" x="4067175" y="2822575"/>
          <p14:tracePt t="8903" x="4059238" y="2822575"/>
          <p14:tracePt t="8927" x="4051300" y="2822575"/>
          <p14:tracePt t="8934" x="4043363" y="2822575"/>
          <p14:tracePt t="8951" x="4035425" y="2822575"/>
          <p14:tracePt t="8968" x="4027488" y="2822575"/>
          <p14:tracePt t="8976" x="4019550" y="2822575"/>
          <p14:tracePt t="8983" x="4011613" y="2822575"/>
          <p14:tracePt t="8991" x="4002088" y="2822575"/>
          <p14:tracePt t="9000" x="3994150" y="2822575"/>
          <p14:tracePt t="9024" x="3986213" y="2822575"/>
          <p14:tracePt t="9055" x="3978275" y="2822575"/>
          <p14:tracePt t="9071" x="3962400" y="2822575"/>
          <p14:tracePt t="9089" x="3954463" y="2822575"/>
          <p14:tracePt t="9095" x="3946525" y="2822575"/>
          <p14:tracePt t="9103" x="3930650" y="2830513"/>
          <p14:tracePt t="9120" x="3914775" y="2830513"/>
          <p14:tracePt t="9127" x="3906838" y="2830513"/>
          <p14:tracePt t="9144" x="3898900" y="2838450"/>
          <p14:tracePt t="9159" x="3883025" y="2846388"/>
          <p14:tracePt t="9175" x="3875088" y="2846388"/>
          <p14:tracePt t="9184" x="3867150" y="2846388"/>
          <p14:tracePt t="9192" x="3859213" y="2854325"/>
          <p14:tracePt t="9208" x="3851275" y="2862263"/>
          <p14:tracePt t="9215" x="3843338" y="2878138"/>
          <p14:tracePt t="9223" x="3835400" y="2878138"/>
          <p14:tracePt t="9231" x="3827463" y="2894013"/>
          <p14:tracePt t="9247" x="3819525" y="2901950"/>
          <p14:tracePt t="9257" x="3811588" y="2919413"/>
          <p14:tracePt t="9264" x="3795713" y="2935288"/>
          <p14:tracePt t="9272" x="3779838" y="2951163"/>
          <p14:tracePt t="9279" x="3771900" y="2974975"/>
          <p14:tracePt t="9287" x="3763963" y="2982913"/>
          <p14:tracePt t="9295" x="3748088" y="2998788"/>
          <p14:tracePt t="9303" x="3740150" y="3022600"/>
          <p14:tracePt t="9311" x="3716338" y="3030538"/>
          <p14:tracePt t="9320" x="3708400" y="3038475"/>
          <p14:tracePt t="9328" x="3700463" y="3046413"/>
          <p14:tracePt t="9335" x="3692525" y="3062288"/>
          <p14:tracePt t="9343" x="3684588" y="3070225"/>
          <p14:tracePt t="9351" x="3668713" y="3078163"/>
          <p14:tracePt t="9367" x="3660775" y="3086100"/>
          <p14:tracePt t="9376" x="3651250" y="3094038"/>
          <p14:tracePt t="9384" x="3651250" y="3101975"/>
          <p14:tracePt t="9392" x="3643313" y="3117850"/>
          <p14:tracePt t="9400" x="3619500" y="3133725"/>
          <p14:tracePt t="9407" x="3611563" y="3149600"/>
          <p14:tracePt t="9415" x="3595688" y="3189288"/>
          <p14:tracePt t="9423" x="3595688" y="3197225"/>
          <p14:tracePt t="9431" x="3563938" y="3221038"/>
          <p14:tracePt t="9440" x="3548063" y="3262313"/>
          <p14:tracePt t="9448" x="3540125" y="3286125"/>
          <p14:tracePt t="9456" x="3524250" y="3302000"/>
          <p14:tracePt t="9463" x="3508375" y="3333750"/>
          <p14:tracePt t="9472" x="3500438" y="3333750"/>
          <p14:tracePt t="9479" x="3500438" y="3349625"/>
          <p14:tracePt t="9487" x="3492500" y="3349625"/>
          <p14:tracePt t="9496" x="3492500" y="3365500"/>
          <p14:tracePt t="9505" x="3484563" y="3373438"/>
          <p14:tracePt t="9519" x="3484563" y="3389313"/>
          <p14:tracePt t="9536" x="3476625" y="3397250"/>
          <p14:tracePt t="9543" x="3476625" y="3405188"/>
          <p14:tracePt t="9552" x="3476625" y="3413125"/>
          <p14:tracePt t="9560" x="3468688" y="3421063"/>
          <p14:tracePt t="9575" x="3468688" y="3436938"/>
          <p14:tracePt t="9583" x="3468688" y="3444875"/>
          <p14:tracePt t="9591" x="3468688" y="3460750"/>
          <p14:tracePt t="9599" x="3468688" y="3468688"/>
          <p14:tracePt t="9608" x="3468688" y="3484563"/>
          <p14:tracePt t="9624" x="3468688" y="3492500"/>
          <p14:tracePt t="9633" x="3468688" y="3500438"/>
          <p14:tracePt t="9639" x="3468688" y="3508375"/>
          <p14:tracePt t="9647" x="3468688" y="3516313"/>
          <p14:tracePt t="9663" x="3468688" y="3532188"/>
          <p14:tracePt t="9680" x="3468688" y="3540125"/>
          <p14:tracePt t="9689" x="3468688" y="3548063"/>
          <p14:tracePt t="9703" x="3468688" y="3563938"/>
          <p14:tracePt t="9719" x="3468688" y="3571875"/>
          <p14:tracePt t="9728" x="3476625" y="3587750"/>
          <p14:tracePt t="9744" x="3476625" y="3605213"/>
          <p14:tracePt t="9753" x="3476625" y="3613150"/>
          <p14:tracePt t="9759" x="3484563" y="3621088"/>
          <p14:tracePt t="9767" x="3492500" y="3629025"/>
          <p14:tracePt t="9807" x="3508375" y="3629025"/>
          <p14:tracePt t="9815" x="3516313" y="3636963"/>
          <p14:tracePt t="9832" x="3516313" y="3644900"/>
          <p14:tracePt t="9840" x="3524250" y="3644900"/>
          <p14:tracePt t="9847" x="3532188" y="3644900"/>
          <p14:tracePt t="9855" x="3540125" y="3644900"/>
          <p14:tracePt t="9872" x="3556000" y="3644900"/>
          <p14:tracePt t="9887" x="3563938" y="3644900"/>
          <p14:tracePt t="9895" x="3579813" y="3652838"/>
          <p14:tracePt t="9912" x="3587750" y="3660775"/>
          <p14:tracePt t="9943" x="3595688" y="3660775"/>
          <p14:tracePt t="9953" x="3603625" y="3660775"/>
          <p14:tracePt t="9975" x="3611563" y="3668713"/>
          <p14:tracePt t="9983" x="3619500" y="3676650"/>
          <p14:tracePt t="10008" x="3627438" y="3676650"/>
          <p14:tracePt t="10016" x="3643313" y="3676650"/>
          <p14:tracePt t="10024" x="3651250" y="3692525"/>
          <p14:tracePt t="10031" x="3660775" y="3700463"/>
          <p14:tracePt t="10048" x="3668713" y="3708400"/>
          <p14:tracePt t="10057" x="3676650" y="3708400"/>
          <p14:tracePt t="10087" x="3676650" y="3716338"/>
          <p14:tracePt t="10127" x="3692525" y="3716338"/>
          <p14:tracePt t="10256" x="3700463" y="3716338"/>
          <p14:tracePt t="10272" x="3708400" y="3716338"/>
          <p14:tracePt t="10327" x="3732213" y="3724275"/>
          <p14:tracePt t="10344" x="3740150" y="3732213"/>
          <p14:tracePt t="10359" x="3756025" y="3732213"/>
          <p14:tracePt t="10392" x="3763963" y="3740150"/>
          <p14:tracePt t="10399" x="3763963" y="3748088"/>
          <p14:tracePt t="10415" x="3779838" y="3748088"/>
          <p14:tracePt t="10431" x="3787775" y="3748088"/>
          <p14:tracePt t="10456" x="3803650" y="3756025"/>
          <p14:tracePt t="10623" x="3827463" y="3756025"/>
          <p14:tracePt t="10639" x="3851275" y="3732213"/>
          <p14:tracePt t="10647" x="3851275" y="3724275"/>
          <p14:tracePt t="10656" x="3883025" y="3692525"/>
          <p14:tracePt t="10664" x="3890963" y="3668713"/>
          <p14:tracePt t="10672" x="3914775" y="3652838"/>
          <p14:tracePt t="10680" x="3938588" y="3629025"/>
          <p14:tracePt t="10687" x="3962400" y="3605213"/>
          <p14:tracePt t="10695" x="3978275" y="3571875"/>
          <p14:tracePt t="10703" x="4002088" y="3556000"/>
          <p14:tracePt t="10712" x="4011613" y="3532188"/>
          <p14:tracePt t="10722" x="4043363" y="3500438"/>
          <p14:tracePt t="10728" x="4075113" y="3460750"/>
          <p14:tracePt t="10736" x="4083050" y="3444875"/>
          <p14:tracePt t="10744" x="4098925" y="3429000"/>
          <p14:tracePt t="10751" x="4122738" y="3405188"/>
          <p14:tracePt t="10759" x="4146550" y="3373438"/>
          <p14:tracePt t="10768" x="4154488" y="3341688"/>
          <p14:tracePt t="10776" x="4178300" y="3317875"/>
          <p14:tracePt t="10785" x="4186238" y="3294063"/>
          <p14:tracePt t="10792" x="4194175" y="3286125"/>
          <p14:tracePt t="10801" x="4210050" y="3262313"/>
          <p14:tracePt t="10808" x="4217988" y="3236913"/>
          <p14:tracePt t="10815" x="4233863" y="3228975"/>
          <p14:tracePt t="10823" x="4233863" y="3213100"/>
          <p14:tracePt t="10832" x="4241800" y="3213100"/>
          <p14:tracePt t="10840" x="4241800" y="3197225"/>
          <p14:tracePt t="10856" x="4249738" y="3197225"/>
          <p14:tracePt t="10883" x="4257675" y="3189288"/>
          <p14:tracePt t="10888" x="4257675" y="3181350"/>
          <p14:tracePt t="10895" x="4265613" y="3181350"/>
          <p14:tracePt t="10903" x="4273550" y="3173413"/>
          <p14:tracePt t="10911" x="4281488" y="3165475"/>
          <p14:tracePt t="10928" x="4281488" y="3157538"/>
          <p14:tracePt t="11305" x="4289425" y="3141663"/>
          <p14:tracePt t="11312" x="4297363" y="3101975"/>
          <p14:tracePt t="11320" x="4337050" y="3038475"/>
          <p14:tracePt t="11327" x="4344988" y="2990850"/>
          <p14:tracePt t="11336" x="4352925" y="2959100"/>
          <p14:tracePt t="11344" x="4362450" y="2901950"/>
          <p14:tracePt t="11352" x="4370388" y="2878138"/>
          <p14:tracePt t="11360" x="4370388" y="2846388"/>
          <p14:tracePt t="11368" x="4378325" y="2830513"/>
          <p14:tracePt t="11376" x="4386263" y="2806700"/>
          <p14:tracePt t="11384" x="4386263" y="2790825"/>
          <p14:tracePt t="11391" x="4386263" y="2774950"/>
          <p14:tracePt t="11408" x="4386263" y="2759075"/>
          <p14:tracePt t="11432" x="4386263" y="2751138"/>
          <p14:tracePt t="11504" x="4386263" y="2743200"/>
          <p14:tracePt t="11512" x="4386263" y="2735263"/>
          <p14:tracePt t="11536" x="4378325" y="2727325"/>
          <p14:tracePt t="11552" x="4370388" y="2719388"/>
          <p14:tracePt t="11560" x="4352925" y="2719388"/>
          <p14:tracePt t="11568" x="4337050" y="2703513"/>
          <p14:tracePt t="11575" x="4329113" y="2703513"/>
          <p14:tracePt t="11583" x="4321175" y="2703513"/>
          <p14:tracePt t="11592" x="4313238" y="2695575"/>
          <p14:tracePt t="11599" x="4289425" y="2687638"/>
          <p14:tracePt t="11608" x="4257675" y="2679700"/>
          <p14:tracePt t="11616" x="4217988" y="2663825"/>
          <p14:tracePt t="11624" x="4162425" y="2640013"/>
          <p14:tracePt t="11632" x="4114800" y="2624138"/>
          <p14:tracePt t="11639" x="4090988" y="2616200"/>
          <p14:tracePt t="11648" x="4027488" y="2584450"/>
          <p14:tracePt t="11656" x="3986213" y="2576513"/>
          <p14:tracePt t="11664" x="3938588" y="2559050"/>
          <p14:tracePt t="11672" x="3898900" y="2551113"/>
          <p14:tracePt t="11680" x="3875088" y="2543175"/>
          <p14:tracePt t="11688" x="3859213" y="2535238"/>
          <p14:tracePt t="11695" x="3827463" y="2535238"/>
          <p14:tracePt t="11703" x="3827463" y="2527300"/>
          <p14:tracePt t="11712" x="3811588" y="2519363"/>
          <p14:tracePt t="11720" x="3795713" y="2519363"/>
          <p14:tracePt t="11728" x="3787775" y="2519363"/>
          <p14:tracePt t="11736" x="3779838" y="2519363"/>
          <p14:tracePt t="11744" x="3771900" y="2511425"/>
          <p14:tracePt t="11760" x="3763963" y="2511425"/>
          <p14:tracePt t="11768" x="3756025" y="2511425"/>
          <p14:tracePt t="11776" x="3740150" y="2511425"/>
          <p14:tracePt t="11784" x="3724275" y="2511425"/>
          <p14:tracePt t="11793" x="3716338" y="2503488"/>
          <p14:tracePt t="11801" x="3692525" y="2487613"/>
          <p14:tracePt t="11808" x="3668713" y="2479675"/>
          <p14:tracePt t="11816" x="3643313" y="2479675"/>
          <p14:tracePt t="11824" x="3611563" y="2479675"/>
          <p14:tracePt t="11833" x="3563938" y="2471738"/>
          <p14:tracePt t="11840" x="3540125" y="2463800"/>
          <p14:tracePt t="11849" x="3508375" y="2463800"/>
          <p14:tracePt t="11856" x="3484563" y="2455863"/>
          <p14:tracePt t="11864" x="3436938" y="2447925"/>
          <p14:tracePt t="11873" x="3389313" y="2439988"/>
          <p14:tracePt t="11879" x="3365500" y="2439988"/>
          <p14:tracePt t="11888" x="3317875" y="2432050"/>
          <p14:tracePt t="11896" x="3284538" y="2424113"/>
          <p14:tracePt t="11904" x="3221038" y="2416175"/>
          <p14:tracePt t="11912" x="3165475" y="2416175"/>
          <p14:tracePt t="11920" x="3125788" y="2416175"/>
          <p14:tracePt t="11928" x="3078163" y="2408238"/>
          <p14:tracePt t="11935" x="3038475" y="2408238"/>
          <p14:tracePt t="11944" x="2974975" y="2408238"/>
          <p14:tracePt t="11952" x="2901950" y="2408238"/>
          <p14:tracePt t="11960" x="2886075" y="2408238"/>
          <p14:tracePt t="11968" x="2838450" y="2408238"/>
          <p14:tracePt t="11976" x="2798763" y="2408238"/>
          <p14:tracePt t="11984" x="2774950" y="2408238"/>
          <p14:tracePt t="11992" x="2735263" y="2408238"/>
          <p14:tracePt t="11999" x="2703513" y="2408238"/>
          <p14:tracePt t="12008" x="2671763" y="2408238"/>
          <p14:tracePt t="12017" x="2616200" y="2408238"/>
          <p14:tracePt t="12024" x="2590800" y="2416175"/>
          <p14:tracePt t="12033" x="2535238" y="2424113"/>
          <p14:tracePt t="12040" x="2471738" y="2439988"/>
          <p14:tracePt t="12049" x="2424113" y="2455863"/>
          <p14:tracePt t="12055" x="2352675" y="2471738"/>
          <p14:tracePt t="12064" x="2289175" y="2503488"/>
          <p14:tracePt t="12072" x="2200275" y="2535238"/>
          <p14:tracePt t="12080" x="2136775" y="2559050"/>
          <p14:tracePt t="12088" x="2065338" y="2584450"/>
          <p14:tracePt t="12096" x="1993900" y="2608263"/>
          <p14:tracePt t="12104" x="1922463" y="2640013"/>
          <p14:tracePt t="12112" x="1857375" y="2671763"/>
          <p14:tracePt t="12120" x="1801813" y="2695575"/>
          <p14:tracePt t="12129" x="1754188" y="2719388"/>
          <p14:tracePt t="12138" x="1706563" y="2743200"/>
          <p14:tracePt t="12145" x="1674813" y="2767013"/>
          <p14:tracePt t="12153" x="1635125" y="2790825"/>
          <p14:tracePt t="12159" x="1619250" y="2806700"/>
          <p14:tracePt t="12168" x="1595438" y="2830513"/>
          <p14:tracePt t="12175" x="1571625" y="2854325"/>
          <p14:tracePt t="12184" x="1554163" y="2894013"/>
          <p14:tracePt t="12192" x="1538288" y="2909888"/>
          <p14:tracePt t="12200" x="1514475" y="2951163"/>
          <p14:tracePt t="12207" x="1506538" y="2967038"/>
          <p14:tracePt t="12216" x="1506538" y="2998788"/>
          <p14:tracePt t="12224" x="1506538" y="3030538"/>
          <p14:tracePt t="12233" x="1498600" y="3054350"/>
          <p14:tracePt t="12239" x="1498600" y="3101975"/>
          <p14:tracePt t="12250" x="1498600" y="3133725"/>
          <p14:tracePt t="12256" x="1498600" y="3165475"/>
          <p14:tracePt t="12264" x="1498600" y="3197225"/>
          <p14:tracePt t="12272" x="1498600" y="3228975"/>
          <p14:tracePt t="12280" x="1498600" y="3252788"/>
          <p14:tracePt t="12288" x="1506538" y="3302000"/>
          <p14:tracePt t="12295" x="1530350" y="3333750"/>
          <p14:tracePt t="12304" x="1538288" y="3373438"/>
          <p14:tracePt t="12312" x="1562100" y="3413125"/>
          <p14:tracePt t="12320" x="1571625" y="3429000"/>
          <p14:tracePt t="12328" x="1595438" y="3460750"/>
          <p14:tracePt t="12336" x="1619250" y="3492500"/>
          <p14:tracePt t="12344" x="1627188" y="3516313"/>
          <p14:tracePt t="12352" x="1658938" y="3540125"/>
          <p14:tracePt t="12359" x="1674813" y="3563938"/>
          <p14:tracePt t="12369" x="1698625" y="3605213"/>
          <p14:tracePt t="12376" x="1730375" y="3636963"/>
          <p14:tracePt t="12384" x="1746250" y="3660775"/>
          <p14:tracePt t="12392" x="1770063" y="3692525"/>
          <p14:tracePt t="12400" x="1801813" y="3724275"/>
          <p14:tracePt t="12409" x="1825625" y="3756025"/>
          <p14:tracePt t="12416" x="1857375" y="3787775"/>
          <p14:tracePt t="12424" x="1881188" y="3811588"/>
          <p14:tracePt t="12433" x="1912938" y="3851275"/>
          <p14:tracePt t="12440" x="1946275" y="3883025"/>
          <p14:tracePt t="12449" x="1962150" y="3898900"/>
          <p14:tracePt t="12456" x="2009775" y="3930650"/>
          <p14:tracePt t="12464" x="2049463" y="3956050"/>
          <p14:tracePt t="12472" x="2073275" y="3963988"/>
          <p14:tracePt t="12480" x="2112963" y="3987800"/>
          <p14:tracePt t="12488" x="2160588" y="4011613"/>
          <p14:tracePt t="12496" x="2192338" y="4019550"/>
          <p14:tracePt t="12504" x="2232025" y="4035425"/>
          <p14:tracePt t="12512" x="2289175" y="4051300"/>
          <p14:tracePt t="12521" x="2352675" y="4067175"/>
          <p14:tracePt t="12528" x="2400300" y="4090988"/>
          <p14:tracePt t="12536" x="2432050" y="4090988"/>
          <p14:tracePt t="12544" x="2479675" y="4114800"/>
          <p14:tracePt t="12553" x="2519363" y="4114800"/>
          <p14:tracePt t="12560" x="2566988" y="4130675"/>
          <p14:tracePt t="12569" x="2624138" y="4130675"/>
          <p14:tracePt t="12577" x="2671763" y="4138613"/>
          <p14:tracePt t="12586" x="2703513" y="4146550"/>
          <p14:tracePt t="12592" x="2743200" y="4146550"/>
          <p14:tracePt t="12600" x="2790825" y="4146550"/>
          <p14:tracePt t="12608" x="2846388" y="4154488"/>
          <p14:tracePt t="12616" x="2901950" y="4162425"/>
          <p14:tracePt t="12624" x="2949575" y="4162425"/>
          <p14:tracePt t="12633" x="2982913" y="4178300"/>
          <p14:tracePt t="12640" x="3046413" y="4178300"/>
          <p14:tracePt t="12649" x="3086100" y="4178300"/>
          <p14:tracePt t="12656" x="3133725" y="4186238"/>
          <p14:tracePt t="12663" x="3189288" y="4186238"/>
          <p14:tracePt t="12672" x="3252788" y="4186238"/>
          <p14:tracePt t="12680" x="3300413" y="4186238"/>
          <p14:tracePt t="12688" x="3381375" y="4186238"/>
          <p14:tracePt t="12696" x="3452813" y="4186238"/>
          <p14:tracePt t="12704" x="3516313" y="4186238"/>
          <p14:tracePt t="12712" x="3587750" y="4186238"/>
          <p14:tracePt t="12720" x="3643313" y="4186238"/>
          <p14:tracePt t="12728" x="3692525" y="4186238"/>
          <p14:tracePt t="12736" x="3756025" y="4170363"/>
          <p14:tracePt t="12744" x="3795713" y="4170363"/>
          <p14:tracePt t="12752" x="3851275" y="4162425"/>
          <p14:tracePt t="12761" x="3867150" y="4154488"/>
          <p14:tracePt t="12768" x="3914775" y="4146550"/>
          <p14:tracePt t="12776" x="3938588" y="4138613"/>
          <p14:tracePt t="12784" x="3970338" y="4122738"/>
          <p14:tracePt t="12792" x="4019550" y="4090988"/>
          <p14:tracePt t="12800" x="4059238" y="4075113"/>
          <p14:tracePt t="12808" x="4083050" y="4059238"/>
          <p14:tracePt t="12816" x="4130675" y="4035425"/>
          <p14:tracePt t="12824" x="4170363" y="4011613"/>
          <p14:tracePt t="12833" x="4217988" y="3979863"/>
          <p14:tracePt t="12840" x="4257675" y="3938588"/>
          <p14:tracePt t="12849" x="4313238" y="3883025"/>
          <p14:tracePt t="12856" x="4344988" y="3859213"/>
          <p14:tracePt t="12865" x="4394200" y="3811588"/>
          <p14:tracePt t="12886" x="4433888" y="3763963"/>
          <p14:tracePt t="12888" x="4465638" y="3732213"/>
          <p14:tracePt t="12896" x="4489450" y="3700463"/>
          <p14:tracePt t="12904" x="4513263" y="3660775"/>
          <p14:tracePt t="12912" x="4537075" y="3629025"/>
          <p14:tracePt t="12921" x="4568825" y="3571875"/>
          <p14:tracePt t="12928" x="4592638" y="3548063"/>
          <p14:tracePt t="12936" x="4600575" y="3516313"/>
          <p14:tracePt t="12944" x="4616450" y="3492500"/>
          <p14:tracePt t="12952" x="4632325" y="3429000"/>
          <p14:tracePt t="12960" x="4656138" y="3389313"/>
          <p14:tracePt t="12970" x="4664075" y="3341688"/>
          <p14:tracePt t="12976" x="4664075" y="3294063"/>
          <p14:tracePt t="12984" x="4672013" y="3252788"/>
          <p14:tracePt t="12992" x="4672013" y="3221038"/>
          <p14:tracePt t="13001" x="4679950" y="3181350"/>
          <p14:tracePt t="13008" x="4679950" y="3157538"/>
          <p14:tracePt t="13016" x="4679950" y="3133725"/>
          <p14:tracePt t="13024" x="4679950" y="3117850"/>
          <p14:tracePt t="13032" x="4679950" y="3086100"/>
          <p14:tracePt t="13040" x="4679950" y="3062288"/>
          <p14:tracePt t="13049" x="4679950" y="3046413"/>
          <p14:tracePt t="13056" x="4679950" y="3030538"/>
          <p14:tracePt t="13065" x="4679950" y="3014663"/>
          <p14:tracePt t="13072" x="4672013" y="2982913"/>
          <p14:tracePt t="13080" x="4656138" y="2959100"/>
          <p14:tracePt t="13088" x="4640263" y="2935288"/>
          <p14:tracePt t="13096" x="4632325" y="2919413"/>
          <p14:tracePt t="13104" x="4616450" y="2886075"/>
          <p14:tracePt t="13112" x="4584700" y="2862263"/>
          <p14:tracePt t="13120" x="4568825" y="2822575"/>
          <p14:tracePt t="13129" x="4537075" y="2798763"/>
          <p14:tracePt t="13136" x="4497388" y="2751138"/>
          <p14:tracePt t="13144" x="4457700" y="2727325"/>
          <p14:tracePt t="13154" x="4418013" y="2687638"/>
          <p14:tracePt t="13160" x="4352925" y="2632075"/>
          <p14:tracePt t="13169" x="4305300" y="2600325"/>
          <p14:tracePt t="13176" x="4225925" y="2566988"/>
          <p14:tracePt t="13184" x="4186238" y="2551113"/>
          <p14:tracePt t="13193" x="4130675" y="2527300"/>
          <p14:tracePt t="13200" x="4098925" y="2511425"/>
          <p14:tracePt t="13208" x="4075113" y="2511425"/>
          <p14:tracePt t="13216" x="4043363" y="2487613"/>
          <p14:tracePt t="13224" x="4035425" y="2487613"/>
          <p14:tracePt t="13232" x="4019550" y="2479675"/>
          <p14:tracePt t="13240" x="4011613" y="2479675"/>
          <p14:tracePt t="13249" x="3978275" y="2479675"/>
          <p14:tracePt t="13256" x="3962400" y="2479675"/>
          <p14:tracePt t="13265" x="3922713" y="2479675"/>
          <p14:tracePt t="13274" x="3898900" y="2479675"/>
          <p14:tracePt t="13280" x="3859213" y="2479675"/>
          <p14:tracePt t="13288" x="3811588" y="2479675"/>
          <p14:tracePt t="13296" x="3787775" y="2479675"/>
          <p14:tracePt t="13304" x="3740150" y="2479675"/>
          <p14:tracePt t="13312" x="3684588" y="2479675"/>
          <p14:tracePt t="13320" x="3651250" y="2479675"/>
          <p14:tracePt t="13328" x="3611563" y="2479675"/>
          <p14:tracePt t="13336" x="3579813" y="2479675"/>
          <p14:tracePt t="13344" x="3524250" y="2479675"/>
          <p14:tracePt t="13352" x="3492500" y="2479675"/>
          <p14:tracePt t="13360" x="3460750" y="2479675"/>
          <p14:tracePt t="13368" x="3421063" y="2479675"/>
          <p14:tracePt t="13376" x="3405188" y="2479675"/>
          <p14:tracePt t="13384" x="3365500" y="2495550"/>
          <p14:tracePt t="13392" x="3333750" y="2503488"/>
          <p14:tracePt t="13401" x="3292475" y="2519363"/>
          <p14:tracePt t="13408" x="3236913" y="2535238"/>
          <p14:tracePt t="13416" x="3173413" y="2551113"/>
          <p14:tracePt t="13424" x="3125788" y="2584450"/>
          <p14:tracePt t="13432" x="3062288" y="2616200"/>
          <p14:tracePt t="13440" x="3006725" y="2632075"/>
          <p14:tracePt t="13449" x="2941638" y="2671763"/>
          <p14:tracePt t="13458" x="2901950" y="2695575"/>
          <p14:tracePt t="13465" x="2838450" y="2719388"/>
          <p14:tracePt t="13473" x="2798763" y="2759075"/>
          <p14:tracePt t="13480" x="2759075" y="2790825"/>
          <p14:tracePt t="13489" x="2719388" y="2814638"/>
          <p14:tracePt t="13496" x="2695575" y="2830513"/>
          <p14:tracePt t="13504" x="2671763" y="2846388"/>
          <p14:tracePt t="13512" x="2655888" y="2862263"/>
          <p14:tracePt t="13520" x="2632075" y="2886075"/>
          <p14:tracePt t="13528" x="2616200" y="2894013"/>
          <p14:tracePt t="13536" x="2606675" y="2901950"/>
          <p14:tracePt t="13544" x="2598738" y="2909888"/>
          <p14:tracePt t="13554" x="2590800" y="2919413"/>
          <p14:tracePt t="13560" x="2590800" y="2927350"/>
          <p14:tracePt t="13568" x="2566988" y="2943225"/>
          <p14:tracePt t="13575" x="2566988" y="2951163"/>
          <p14:tracePt t="13583" x="2551113" y="2974975"/>
          <p14:tracePt t="13592" x="2551113" y="2990850"/>
          <p14:tracePt t="13599" x="2535238" y="3006725"/>
          <p14:tracePt t="13608" x="2527300" y="3030538"/>
          <p14:tracePt t="13617" x="2511425" y="3046413"/>
          <p14:tracePt t="13624" x="2503488" y="3086100"/>
          <p14:tracePt t="13632" x="2495550" y="3109913"/>
          <p14:tracePt t="13640" x="2479675" y="3141663"/>
          <p14:tracePt t="13649" x="2471738" y="3157538"/>
          <p14:tracePt t="13656" x="2471738" y="3197225"/>
          <p14:tracePt t="13665" x="2455863" y="3228975"/>
          <p14:tracePt t="13672" x="2439988" y="3244850"/>
          <p14:tracePt t="13680" x="2439988" y="3262313"/>
          <p14:tracePt t="13688" x="2439988" y="3286125"/>
          <p14:tracePt t="13696" x="2439988" y="3294063"/>
          <p14:tracePt t="13704" x="2439988" y="3302000"/>
          <p14:tracePt t="13712" x="2439988" y="3309938"/>
          <p14:tracePt t="13736" x="2439988" y="3317875"/>
          <p14:tracePt t="13776" x="2439988" y="3325813"/>
          <p14:tracePt t="13792" x="2439988" y="3333750"/>
          <p14:tracePt t="13808" x="2439988" y="3341688"/>
          <p14:tracePt t="14560" x="2439988" y="3349625"/>
          <p14:tracePt t="14624" x="2447925" y="3341688"/>
          <p14:tracePt t="14632" x="2447925" y="3317875"/>
          <p14:tracePt t="14640" x="2447925" y="3278188"/>
          <p14:tracePt t="14648" x="2447925" y="3244850"/>
          <p14:tracePt t="14656" x="2447925" y="3221038"/>
          <p14:tracePt t="14665" x="2447925" y="3165475"/>
          <p14:tracePt t="14672" x="2447925" y="3133725"/>
          <p14:tracePt t="14681" x="2447925" y="3086100"/>
          <p14:tracePt t="14688" x="2447925" y="3046413"/>
          <p14:tracePt t="14698" x="2439988" y="3006725"/>
          <p14:tracePt t="14704" x="2439988" y="2998788"/>
          <p14:tracePt t="14712" x="2432050" y="2974975"/>
          <p14:tracePt t="14720" x="2424113" y="2959100"/>
          <p14:tracePt t="14728" x="2416175" y="2935288"/>
          <p14:tracePt t="14744" x="2416175" y="2927350"/>
          <p14:tracePt t="14752" x="2416175" y="2919413"/>
          <p14:tracePt t="14776" x="2408238" y="2909888"/>
          <p14:tracePt t="14784" x="2408238" y="2901950"/>
          <p14:tracePt t="14808" x="2408238" y="2894013"/>
          <p14:tracePt t="14840" x="2408238" y="2886075"/>
          <p14:tracePt t="14848" x="2408238" y="2878138"/>
          <p14:tracePt t="14984" x="2408238" y="2862263"/>
          <p14:tracePt t="14992" x="2408238" y="2854325"/>
          <p14:tracePt t="15008" x="2408238" y="2846388"/>
          <p14:tracePt t="15202" x="2392363" y="2846388"/>
          <p14:tracePt t="15217" x="2376488" y="2846388"/>
          <p14:tracePt t="15224" x="2368550" y="2846388"/>
          <p14:tracePt t="15232" x="2352675" y="2846388"/>
          <p14:tracePt t="15248" x="2344738" y="2846388"/>
          <p14:tracePt t="15288" x="2336800" y="2846388"/>
          <p14:tracePt t="15297" x="2328863" y="2846388"/>
          <p14:tracePt t="15312" x="2320925" y="2846388"/>
          <p14:tracePt t="15320" x="2305050" y="2854325"/>
          <p14:tracePt t="15328" x="2297113" y="2854325"/>
          <p14:tracePt t="15336" x="2281238" y="2862263"/>
          <p14:tracePt t="15344" x="2255838" y="2862263"/>
          <p14:tracePt t="15352" x="2232025" y="2878138"/>
          <p14:tracePt t="15360" x="2184400" y="2886075"/>
          <p14:tracePt t="15369" x="2168525" y="2886075"/>
          <p14:tracePt t="15376" x="2128838" y="2894013"/>
          <p14:tracePt t="15385" x="2097088" y="2901950"/>
          <p14:tracePt t="15392" x="2057400" y="2909888"/>
          <p14:tracePt t="15402" x="2001838" y="2909888"/>
          <p14:tracePt t="15408" x="1970088" y="2909888"/>
          <p14:tracePt t="15416" x="1912938" y="2909888"/>
          <p14:tracePt t="15424" x="1865313" y="2919413"/>
          <p14:tracePt t="15433" x="1833563" y="2927350"/>
          <p14:tracePt t="15440" x="1793875" y="2927350"/>
          <p14:tracePt t="15448" x="1770063" y="2927350"/>
          <p14:tracePt t="15456" x="1738313" y="2935288"/>
          <p14:tracePt t="15465" x="1690688" y="2943225"/>
          <p14:tracePt t="15472" x="1658938" y="2943225"/>
          <p14:tracePt t="15481" x="1627188" y="2951163"/>
          <p14:tracePt t="15489" x="1595438" y="2951163"/>
          <p14:tracePt t="15497" x="1571625" y="2951163"/>
          <p14:tracePt t="15504" x="1546225" y="2951163"/>
          <p14:tracePt t="15512" x="1506538" y="2951163"/>
          <p14:tracePt t="15520" x="1490663" y="2951163"/>
          <p14:tracePt t="15528" x="1443038" y="2951163"/>
          <p14:tracePt t="15536" x="1427163" y="2951163"/>
          <p14:tracePt t="15544" x="1395413" y="2959100"/>
          <p14:tracePt t="15553" x="1387475" y="2967038"/>
          <p14:tracePt t="15560" x="1363663" y="2974975"/>
          <p14:tracePt t="15569" x="1339850" y="2974975"/>
          <p14:tracePt t="15576" x="1316038" y="2974975"/>
          <p14:tracePt t="15585" x="1284288" y="2974975"/>
          <p14:tracePt t="15592" x="1252538" y="2974975"/>
          <p14:tracePt t="15600" x="1203325" y="2974975"/>
          <p14:tracePt t="15609" x="1171575" y="2974975"/>
          <p14:tracePt t="15616" x="1131888" y="2974975"/>
          <p14:tracePt t="15624" x="1084263" y="2974975"/>
          <p14:tracePt t="15632" x="1060450" y="2974975"/>
          <p14:tracePt t="15640" x="1020763" y="2974975"/>
          <p14:tracePt t="15648" x="965200" y="2974975"/>
          <p14:tracePt t="15656" x="949325" y="2974975"/>
          <p14:tracePt t="15665" x="925513" y="2974975"/>
          <p14:tracePt t="15673" x="909638" y="2974975"/>
          <p14:tracePt t="15680" x="893763" y="2974975"/>
          <p14:tracePt t="15688" x="877888" y="2974975"/>
          <p14:tracePt t="15698" x="868363" y="2974975"/>
          <p14:tracePt t="15704" x="860425" y="2974975"/>
          <p14:tracePt t="15712" x="852488" y="2974975"/>
          <p14:tracePt t="15720" x="844550" y="2974975"/>
          <p14:tracePt t="15729" x="820738" y="2974975"/>
          <p14:tracePt t="15736" x="804863" y="2974975"/>
          <p14:tracePt t="15752" x="796925" y="2974975"/>
          <p14:tracePt t="15760" x="773113" y="2982913"/>
          <p14:tracePt t="15768" x="765175" y="2982913"/>
          <p14:tracePt t="15776" x="757238" y="2982913"/>
          <p14:tracePt t="15785" x="757238" y="2990850"/>
          <p14:tracePt t="15793" x="749300" y="2990850"/>
          <p14:tracePt t="15808" x="733425" y="2998788"/>
          <p14:tracePt t="15824" x="725488" y="3006725"/>
          <p14:tracePt t="15832" x="717550" y="3006725"/>
          <p14:tracePt t="15841" x="709613" y="3014663"/>
          <p14:tracePt t="15864" x="701675" y="3030538"/>
          <p14:tracePt t="15881" x="693738" y="3030538"/>
          <p14:tracePt t="15889" x="685800" y="3038475"/>
          <p14:tracePt t="15912" x="677863" y="3054350"/>
          <p14:tracePt t="15920" x="677863" y="3062288"/>
          <p14:tracePt t="15928" x="677863" y="3070225"/>
          <p14:tracePt t="15936" x="669925" y="3086100"/>
          <p14:tracePt t="15944" x="669925" y="3094038"/>
          <p14:tracePt t="15952" x="669925" y="3109913"/>
          <p14:tracePt t="15961" x="661988" y="3125788"/>
          <p14:tracePt t="15969" x="661988" y="3157538"/>
          <p14:tracePt t="15976" x="661988" y="3181350"/>
          <p14:tracePt t="15984" x="654050" y="3205163"/>
          <p14:tracePt t="15992" x="646113" y="3228975"/>
          <p14:tracePt t="16001" x="646113" y="3270250"/>
          <p14:tracePt t="16009" x="646113" y="3294063"/>
          <p14:tracePt t="16016" x="646113" y="3325813"/>
          <p14:tracePt t="16025" x="638175" y="3365500"/>
          <p14:tracePt t="16032" x="638175" y="3397250"/>
          <p14:tracePt t="16040" x="638175" y="3413125"/>
          <p14:tracePt t="16048" x="638175" y="3436938"/>
          <p14:tracePt t="16056" x="638175" y="3460750"/>
          <p14:tracePt t="16064" x="638175" y="3500438"/>
          <p14:tracePt t="16072" x="638175" y="3516313"/>
          <p14:tracePt t="16081" x="638175" y="3532188"/>
          <p14:tracePt t="16089" x="638175" y="3556000"/>
          <p14:tracePt t="16097" x="638175" y="3595688"/>
          <p14:tracePt t="16104" x="638175" y="3605213"/>
          <p14:tracePt t="16113" x="638175" y="3629025"/>
          <p14:tracePt t="16120" x="646113" y="3652838"/>
          <p14:tracePt t="16128" x="646113" y="3700463"/>
          <p14:tracePt t="16136" x="654050" y="3724275"/>
          <p14:tracePt t="16145" x="654050" y="3748088"/>
          <p14:tracePt t="16152" x="654050" y="3771900"/>
          <p14:tracePt t="16160" x="661988" y="3795713"/>
          <p14:tracePt t="16168" x="661988" y="3811588"/>
          <p14:tracePt t="16176" x="661988" y="3827463"/>
          <p14:tracePt t="16184" x="669925" y="3851275"/>
          <p14:tracePt t="16201" x="669925" y="3867150"/>
          <p14:tracePt t="16209" x="677863" y="3883025"/>
          <p14:tracePt t="16216" x="685800" y="3898900"/>
          <p14:tracePt t="16232" x="685800" y="3906838"/>
          <p14:tracePt t="16240" x="685800" y="3914775"/>
          <p14:tracePt t="16257" x="685800" y="3922713"/>
          <p14:tracePt t="16409" x="693738" y="3930650"/>
          <p14:tracePt t="16417" x="701675" y="3930650"/>
          <p14:tracePt t="16424" x="709613" y="3930650"/>
          <p14:tracePt t="16432" x="725488" y="3922713"/>
          <p14:tracePt t="16440" x="733425" y="3883025"/>
          <p14:tracePt t="16449" x="741363" y="3827463"/>
          <p14:tracePt t="16456" x="741363" y="3787775"/>
          <p14:tracePt t="16466" x="741363" y="3732213"/>
          <p14:tracePt t="16473" x="749300" y="3652838"/>
          <p14:tracePt t="16481" x="749300" y="3579813"/>
          <p14:tracePt t="16488" x="765175" y="3500438"/>
          <p14:tracePt t="16498" x="765175" y="3429000"/>
          <p14:tracePt t="16504" x="788988" y="3357563"/>
          <p14:tracePt t="16512" x="812800" y="3286125"/>
          <p14:tracePt t="16520" x="836613" y="3228975"/>
          <p14:tracePt t="16532" x="860425" y="3165475"/>
          <p14:tracePt t="16537" x="901700" y="3125788"/>
          <p14:tracePt t="16544" x="933450" y="3078163"/>
          <p14:tracePt t="16552" x="957263" y="3046413"/>
          <p14:tracePt t="16560" x="981075" y="3030538"/>
          <p14:tracePt t="16568" x="996950" y="3014663"/>
          <p14:tracePt t="16576" x="1020763" y="3006725"/>
          <p14:tracePt t="16584" x="1036638" y="3006725"/>
          <p14:tracePt t="16593" x="1044575" y="2998788"/>
          <p14:tracePt t="16601" x="1076325" y="2990850"/>
          <p14:tracePt t="16608" x="1092200" y="2982913"/>
          <p14:tracePt t="16616" x="1116013" y="2982913"/>
          <p14:tracePt t="16624" x="1147763" y="2982913"/>
          <p14:tracePt t="16633" x="1187450" y="2982913"/>
          <p14:tracePt t="16640" x="1211263" y="2982913"/>
          <p14:tracePt t="16649" x="1252538" y="2982913"/>
          <p14:tracePt t="16657" x="1300163" y="2982913"/>
          <p14:tracePt t="16665" x="1347788" y="2982913"/>
          <p14:tracePt t="16672" x="1379538" y="2982913"/>
          <p14:tracePt t="16680" x="1443038" y="2982913"/>
          <p14:tracePt t="16688" x="1482725" y="2982913"/>
          <p14:tracePt t="16698" x="1546225" y="2982913"/>
          <p14:tracePt t="16704" x="1635125" y="2982913"/>
          <p14:tracePt t="16714" x="1690688" y="2998788"/>
          <p14:tracePt t="16721" x="1778000" y="2998788"/>
          <p14:tracePt t="16728" x="1849438" y="3022600"/>
          <p14:tracePt t="16736" x="1930400" y="3022600"/>
          <p14:tracePt t="16744" x="2001838" y="3022600"/>
          <p14:tracePt t="16752" x="2049463" y="3030538"/>
          <p14:tracePt t="16760" x="2105025" y="3038475"/>
          <p14:tracePt t="16769" x="2128838" y="3046413"/>
          <p14:tracePt t="16777" x="2160588" y="3046413"/>
          <p14:tracePt t="16785" x="2176463" y="3046413"/>
          <p14:tracePt t="16792" x="2184400" y="3046413"/>
          <p14:tracePt t="16801" x="2208213" y="3046413"/>
          <p14:tracePt t="16808" x="2216150" y="3046413"/>
          <p14:tracePt t="16817" x="2224088" y="3046413"/>
          <p14:tracePt t="16833" x="2232025" y="3046413"/>
          <p14:tracePt t="16841" x="2239963" y="3046413"/>
          <p14:tracePt t="16848" x="2247900" y="3046413"/>
          <p14:tracePt t="16856" x="2255838" y="3046413"/>
          <p14:tracePt t="17065" x="2239963" y="3046413"/>
          <p14:tracePt t="17073" x="2224088" y="3046413"/>
          <p14:tracePt t="17081" x="2200275" y="3046413"/>
          <p14:tracePt t="17089" x="2192338" y="3046413"/>
          <p14:tracePt t="17099" x="2184400" y="3046413"/>
          <p14:tracePt t="17105" x="2168525" y="3046413"/>
          <p14:tracePt t="17115" x="2144713" y="3046413"/>
          <p14:tracePt t="17120" x="2136775" y="3046413"/>
          <p14:tracePt t="17129" x="2128838" y="3046413"/>
          <p14:tracePt t="17136" x="2112963" y="3062288"/>
          <p14:tracePt t="17144" x="2089150" y="3062288"/>
          <p14:tracePt t="17153" x="2073275" y="3062288"/>
          <p14:tracePt t="17161" x="2041525" y="3062288"/>
          <p14:tracePt t="17169" x="2033588" y="3062288"/>
          <p14:tracePt t="17176" x="2009775" y="3062288"/>
          <p14:tracePt t="17184" x="1993900" y="3062288"/>
          <p14:tracePt t="17192" x="1970088" y="3062288"/>
          <p14:tracePt t="17200" x="1946275" y="3062288"/>
          <p14:tracePt t="17208" x="1922463" y="3062288"/>
          <p14:tracePt t="17217" x="1897063" y="3062288"/>
          <p14:tracePt t="17225" x="1865313" y="3062288"/>
          <p14:tracePt t="17233" x="1849438" y="3062288"/>
          <p14:tracePt t="17240" x="1825625" y="3062288"/>
          <p14:tracePt t="17248" x="1809750" y="3062288"/>
          <p14:tracePt t="17256" x="1793875" y="3062288"/>
          <p14:tracePt t="17264" x="1770063" y="3062288"/>
          <p14:tracePt t="17273" x="1746250" y="3062288"/>
          <p14:tracePt t="17281" x="1706563" y="3062288"/>
          <p14:tracePt t="17289" x="1690688" y="3062288"/>
          <p14:tracePt t="17297" x="1658938" y="3062288"/>
          <p14:tracePt t="17304" x="1635125" y="3062288"/>
          <p14:tracePt t="17314" x="1603375" y="3062288"/>
          <p14:tracePt t="17320" x="1579563" y="3062288"/>
          <p14:tracePt t="17328" x="1546225" y="3062288"/>
          <p14:tracePt t="17337" x="1530350" y="3062288"/>
          <p14:tracePt t="17346" x="1506538" y="3062288"/>
          <p14:tracePt t="17353" x="1490663" y="3062288"/>
          <p14:tracePt t="17360" x="1482725" y="3062288"/>
          <p14:tracePt t="17368" x="1466850" y="3062288"/>
          <p14:tracePt t="17376" x="1458913" y="3062288"/>
          <p14:tracePt t="17384" x="1450975" y="3062288"/>
          <p14:tracePt t="17393" x="1443038" y="3062288"/>
          <p14:tracePt t="17401" x="1435100" y="3070225"/>
          <p14:tracePt t="17417" x="1411288" y="3078163"/>
          <p14:tracePt t="17433" x="1395413" y="3078163"/>
          <p14:tracePt t="17440" x="1371600" y="3078163"/>
          <p14:tracePt t="17448" x="1355725" y="3078163"/>
          <p14:tracePt t="17457" x="1347788" y="3078163"/>
          <p14:tracePt t="17465" x="1339850" y="3078163"/>
          <p14:tracePt t="17473" x="1323975" y="3078163"/>
          <p14:tracePt t="17488" x="1316038" y="3078163"/>
          <p14:tracePt t="17569" x="1331913" y="3078163"/>
          <p14:tracePt t="17577" x="1363663" y="3078163"/>
          <p14:tracePt t="17585" x="1387475" y="3078163"/>
          <p14:tracePt t="17592" x="1427163" y="3078163"/>
          <p14:tracePt t="17600" x="1443038" y="3078163"/>
          <p14:tracePt t="17608" x="1498600" y="3078163"/>
          <p14:tracePt t="17616" x="1546225" y="3078163"/>
          <p14:tracePt t="17625" x="1571625" y="3078163"/>
          <p14:tracePt t="17633" x="1611313" y="3078163"/>
          <p14:tracePt t="17641" x="1619250" y="3078163"/>
          <p14:tracePt t="17649" x="1643063" y="3078163"/>
          <p14:tracePt t="17656" x="1666875" y="3078163"/>
          <p14:tracePt t="17664" x="1682750" y="3078163"/>
          <p14:tracePt t="17672" x="1706563" y="3078163"/>
          <p14:tracePt t="17681" x="1722438" y="3078163"/>
          <p14:tracePt t="17698" x="1738313" y="3078163"/>
          <p14:tracePt t="17705" x="1746250" y="3078163"/>
          <p14:tracePt t="17713" x="1762125" y="3078163"/>
          <p14:tracePt t="17720" x="1778000" y="3078163"/>
          <p14:tracePt t="17728" x="1785938" y="3078163"/>
          <p14:tracePt t="17736" x="1801813" y="3078163"/>
          <p14:tracePt t="17746" x="1817688" y="3078163"/>
          <p14:tracePt t="17754" x="1841500" y="3078163"/>
          <p14:tracePt t="17761" x="1857375" y="3078163"/>
          <p14:tracePt t="17769" x="1865313" y="3078163"/>
          <p14:tracePt t="17776" x="1873250" y="3078163"/>
          <p14:tracePt t="17792" x="1881188" y="3078163"/>
          <p14:tracePt t="17809" x="1897063" y="3078163"/>
          <p14:tracePt t="17817" x="1905000" y="3078163"/>
          <p14:tracePt t="17840" x="1912938" y="3086100"/>
          <p14:tracePt t="17881" x="1922463" y="3086100"/>
          <p14:tracePt t="17920" x="1930400" y="3086100"/>
          <p14:tracePt t="17937" x="1938338" y="3086100"/>
          <p14:tracePt t="17946" x="1946275" y="3086100"/>
          <p14:tracePt t="17953" x="1954213" y="3086100"/>
          <p14:tracePt t="17993" x="1962150" y="3086100"/>
          <p14:tracePt t="18121" x="1938338" y="3094038"/>
          <p14:tracePt t="18129" x="1930400" y="3094038"/>
          <p14:tracePt t="18137" x="1912938" y="3094038"/>
          <p14:tracePt t="18145" x="1881188" y="3094038"/>
          <p14:tracePt t="18152" x="1865313" y="3094038"/>
          <p14:tracePt t="18160" x="1857375" y="3094038"/>
          <p14:tracePt t="18168" x="1809750" y="3094038"/>
          <p14:tracePt t="18177" x="1778000" y="3094038"/>
          <p14:tracePt t="18185" x="1754188" y="3094038"/>
          <p14:tracePt t="18194" x="1714500" y="3094038"/>
          <p14:tracePt t="18201" x="1682750" y="3094038"/>
          <p14:tracePt t="18209" x="1658938" y="3094038"/>
          <p14:tracePt t="18216" x="1635125" y="3094038"/>
          <p14:tracePt t="18224" x="1595438" y="3094038"/>
          <p14:tracePt t="18232" x="1579563" y="3094038"/>
          <p14:tracePt t="18241" x="1546225" y="3094038"/>
          <p14:tracePt t="18249" x="1522413" y="3094038"/>
          <p14:tracePt t="18257" x="1490663" y="3094038"/>
          <p14:tracePt t="18265" x="1474788" y="3094038"/>
          <p14:tracePt t="18273" x="1443038" y="3094038"/>
          <p14:tracePt t="18282" x="1419225" y="3094038"/>
          <p14:tracePt t="18288" x="1387475" y="3094038"/>
          <p14:tracePt t="18297" x="1363663" y="3094038"/>
          <p14:tracePt t="18306" x="1347788" y="3094038"/>
          <p14:tracePt t="18313" x="1323975" y="3094038"/>
          <p14:tracePt t="18321" x="1300163" y="3094038"/>
          <p14:tracePt t="18330" x="1276350" y="3094038"/>
          <p14:tracePt t="18336" x="1260475" y="3094038"/>
          <p14:tracePt t="18344" x="1244600" y="3086100"/>
          <p14:tracePt t="18352" x="1211263" y="3086100"/>
          <p14:tracePt t="18361" x="1203325" y="3086100"/>
          <p14:tracePt t="18369" x="1163638" y="3086100"/>
          <p14:tracePt t="18377" x="1131888" y="3086100"/>
          <p14:tracePt t="18385" x="1100138" y="3086100"/>
          <p14:tracePt t="18393" x="1060450" y="3078163"/>
          <p14:tracePt t="18400" x="1028700" y="3078163"/>
          <p14:tracePt t="18408" x="973138" y="3078163"/>
          <p14:tracePt t="18416" x="941388" y="3078163"/>
          <p14:tracePt t="18425" x="909638" y="3070225"/>
          <p14:tracePt t="18433" x="852488" y="3070225"/>
          <p14:tracePt t="18441" x="828675" y="3070225"/>
          <p14:tracePt t="18449" x="796925" y="3070225"/>
          <p14:tracePt t="18456" x="781050" y="3070225"/>
          <p14:tracePt t="18465" x="757238" y="3070225"/>
          <p14:tracePt t="18472" x="733425" y="3070225"/>
          <p14:tracePt t="18482" x="709613" y="3070225"/>
          <p14:tracePt t="18489" x="685800" y="3070225"/>
          <p14:tracePt t="18498" x="661988" y="3070225"/>
          <p14:tracePt t="18505" x="654050" y="3070225"/>
          <p14:tracePt t="18513" x="638175" y="3070225"/>
          <p14:tracePt t="18520" x="622300" y="3070225"/>
          <p14:tracePt t="18529" x="614363" y="3070225"/>
          <p14:tracePt t="18536" x="606425" y="3070225"/>
          <p14:tracePt t="19641" x="598488" y="3070225"/>
          <p14:tracePt t="19656" x="614363" y="3070225"/>
          <p14:tracePt t="19665" x="661988" y="3070225"/>
          <p14:tracePt t="19673" x="693738" y="3070225"/>
          <p14:tracePt t="19681" x="741363" y="3078163"/>
          <p14:tracePt t="19689" x="781050" y="3078163"/>
          <p14:tracePt t="19697" x="804863" y="3078163"/>
          <p14:tracePt t="19705" x="852488" y="3078163"/>
          <p14:tracePt t="19713" x="909638" y="3078163"/>
          <p14:tracePt t="19721" x="933450" y="3078163"/>
          <p14:tracePt t="19730" x="973138" y="3078163"/>
          <p14:tracePt t="19737" x="1028700" y="3078163"/>
          <p14:tracePt t="19746" x="1060450" y="3078163"/>
          <p14:tracePt t="19753" x="1092200" y="3078163"/>
          <p14:tracePt t="19762" x="1139825" y="3070225"/>
          <p14:tracePt t="19769" x="1179513" y="3070225"/>
          <p14:tracePt t="19776" x="1211263" y="3070225"/>
          <p14:tracePt t="19785" x="1260475" y="3054350"/>
          <p14:tracePt t="19793" x="1316038" y="3038475"/>
          <p14:tracePt t="19801" x="1363663" y="3038475"/>
          <p14:tracePt t="19809" x="1403350" y="3030538"/>
          <p14:tracePt t="19817" x="1458913" y="3014663"/>
          <p14:tracePt t="19825" x="1506538" y="3014663"/>
          <p14:tracePt t="19832" x="1562100" y="2998788"/>
          <p14:tracePt t="19840" x="1595438" y="2990850"/>
          <p14:tracePt t="19849" x="1643063" y="2982913"/>
          <p14:tracePt t="19857" x="1666875" y="2982913"/>
          <p14:tracePt t="19884" x="1770063" y="2967038"/>
          <p14:tracePt t="19889" x="1785938" y="2959100"/>
          <p14:tracePt t="19896" x="1801813" y="2959100"/>
          <p14:tracePt t="19905" x="1817688" y="2959100"/>
          <p14:tracePt t="19913" x="1841500" y="2959100"/>
          <p14:tracePt t="19921" x="1865313" y="2951163"/>
          <p14:tracePt t="19937" x="1881188" y="2951163"/>
          <p14:tracePt t="19946" x="1897063" y="2951163"/>
          <p14:tracePt t="19952" x="1922463" y="2951163"/>
          <p14:tracePt t="19962" x="1946275" y="2951163"/>
          <p14:tracePt t="19969" x="1985963" y="2951163"/>
          <p14:tracePt t="19977" x="2009775" y="2951163"/>
          <p14:tracePt t="19985" x="2057400" y="2935288"/>
          <p14:tracePt t="19993" x="2089150" y="2927350"/>
          <p14:tracePt t="20001" x="2105025" y="2927350"/>
          <p14:tracePt t="20009" x="2112963" y="2927350"/>
          <p14:tracePt t="20017" x="2136775" y="2919413"/>
          <p14:tracePt t="20025" x="2144713" y="2919413"/>
          <p14:tracePt t="20033" x="2152650" y="2919413"/>
          <p14:tracePt t="20633" x="2144713" y="2919413"/>
          <p14:tracePt t="20649" x="2120900" y="2927350"/>
          <p14:tracePt t="20665" x="2097088" y="2951163"/>
          <p14:tracePt t="20673" x="2081213" y="2967038"/>
          <p14:tracePt t="20681" x="2081213" y="2982913"/>
          <p14:tracePt t="20689" x="2081213" y="3006725"/>
          <p14:tracePt t="20697" x="2073275" y="3030538"/>
          <p14:tracePt t="20705" x="2065338" y="3038475"/>
          <p14:tracePt t="20713" x="2065338" y="3054350"/>
          <p14:tracePt t="20721" x="2065338" y="3062288"/>
          <p14:tracePt t="20825" x="2065338" y="3070225"/>
          <p14:tracePt t="20833" x="2065338" y="3078163"/>
          <p14:tracePt t="20849" x="2065338" y="3086100"/>
          <p14:tracePt t="20865" x="2065338" y="3094038"/>
          <p14:tracePt t="24529" x="2065338" y="3141663"/>
          <p14:tracePt t="24537" x="2073275" y="3213100"/>
          <p14:tracePt t="24545" x="2089150" y="3294063"/>
          <p14:tracePt t="24553" x="2105025" y="3349625"/>
          <p14:tracePt t="24563" x="2128838" y="3413125"/>
          <p14:tracePt t="24570" x="2152650" y="3492500"/>
          <p14:tracePt t="24578" x="2176463" y="3548063"/>
          <p14:tracePt t="24585" x="2184400" y="3595688"/>
          <p14:tracePt t="24594" x="2192338" y="3636963"/>
          <p14:tracePt t="24601" x="2208213" y="3700463"/>
          <p14:tracePt t="24610" x="2232025" y="3756025"/>
          <p14:tracePt t="24618" x="2247900" y="3795713"/>
          <p14:tracePt t="24627" x="2265363" y="3867150"/>
          <p14:tracePt t="24634" x="2281238" y="3898900"/>
          <p14:tracePt t="24641" x="2289175" y="3956050"/>
          <p14:tracePt t="24649" x="2320925" y="4003675"/>
          <p14:tracePt t="24657" x="2328863" y="4067175"/>
          <p14:tracePt t="24665" x="2344738" y="4114800"/>
          <p14:tracePt t="24673" x="2360613" y="4154488"/>
          <p14:tracePt t="24682" x="2376488" y="4210050"/>
          <p14:tracePt t="24690" x="2392363" y="4249738"/>
          <p14:tracePt t="24697" x="2408238" y="4298950"/>
          <p14:tracePt t="24705" x="2424113" y="4362450"/>
          <p14:tracePt t="24713" x="2439988" y="4410075"/>
          <p14:tracePt t="24721" x="2463800" y="4481513"/>
          <p14:tracePt t="24730" x="2479675" y="4521200"/>
          <p14:tracePt t="24738" x="2495550" y="4560888"/>
          <p14:tracePt t="24746" x="2511425" y="4608513"/>
          <p14:tracePt t="24754" x="2543175" y="4665663"/>
          <p14:tracePt t="24761" x="2551113" y="4689475"/>
          <p14:tracePt t="24769" x="2582863" y="4745038"/>
          <p14:tracePt t="24777" x="2606675" y="4776788"/>
          <p14:tracePt t="24785" x="2632075" y="4816475"/>
          <p14:tracePt t="24793" x="2640013" y="4840288"/>
          <p14:tracePt t="24802" x="2663825" y="4864100"/>
          <p14:tracePt t="24810" x="2695575" y="4895850"/>
          <p14:tracePt t="24817" x="2703513" y="4911725"/>
          <p14:tracePt t="24825" x="2719388" y="4927600"/>
          <p14:tracePt t="24833" x="2743200" y="4967288"/>
          <p14:tracePt t="24841" x="2759075" y="4984750"/>
          <p14:tracePt t="24849" x="2767013" y="5000625"/>
          <p14:tracePt t="24858" x="2790825" y="5008563"/>
          <p14:tracePt t="24867" x="2814638" y="5040313"/>
          <p14:tracePt t="24878" x="2838450" y="5056188"/>
          <p14:tracePt t="24881" x="2862263" y="5095875"/>
          <p14:tracePt t="24889" x="2886075" y="5111750"/>
          <p14:tracePt t="24897" x="2909888" y="5143500"/>
          <p14:tracePt t="24905" x="2933700" y="5159375"/>
          <p14:tracePt t="24913" x="2967038" y="5199063"/>
          <p14:tracePt t="24922" x="2998788" y="5230813"/>
          <p14:tracePt t="24930" x="3046413" y="5270500"/>
          <p14:tracePt t="24938" x="3078163" y="5294313"/>
          <p14:tracePt t="24946" x="3125788" y="5335588"/>
          <p14:tracePt t="24953" x="3165475" y="5367338"/>
          <p14:tracePt t="24961" x="3189288" y="5375275"/>
          <p14:tracePt t="24969" x="3205163" y="5399088"/>
          <p14:tracePt t="24979" x="3244850" y="5414963"/>
          <p14:tracePt t="24986" x="3244850" y="5422900"/>
          <p14:tracePt t="24994" x="3260725" y="5430838"/>
          <p14:tracePt t="25001" x="3268663" y="5446713"/>
          <p14:tracePt t="25010" x="3284538" y="5446713"/>
          <p14:tracePt t="25017" x="3292475" y="5454650"/>
          <p14:tracePt t="25057" x="3308350" y="5470525"/>
          <p14:tracePt t="25065" x="3317875" y="5478463"/>
          <p14:tracePt t="25074" x="3341688" y="5494338"/>
          <p14:tracePt t="25082" x="3357563" y="5502275"/>
          <p14:tracePt t="25090" x="3381375" y="5526088"/>
          <p14:tracePt t="25097" x="3421063" y="5549900"/>
          <p14:tracePt t="25105" x="3429000" y="5565775"/>
          <p14:tracePt t="25113" x="3452813" y="5581650"/>
          <p14:tracePt t="25121" x="3500438" y="5613400"/>
          <p14:tracePt t="25132" x="3532188" y="5629275"/>
          <p14:tracePt t="25138" x="3571875" y="5653088"/>
          <p14:tracePt t="25147" x="3595688" y="5678488"/>
          <p14:tracePt t="25154" x="3611563" y="5686425"/>
          <p14:tracePt t="25161" x="3635375" y="5694363"/>
          <p14:tracePt t="25169" x="3651250" y="5702300"/>
          <p14:tracePt t="25177" x="3676650" y="5726113"/>
          <p14:tracePt t="25185" x="3684588" y="5726113"/>
          <p14:tracePt t="25194" x="3700463" y="5741988"/>
          <p14:tracePt t="25202" x="3708400" y="5741988"/>
          <p14:tracePt t="25211" x="3716338" y="5741988"/>
          <p14:tracePt t="25217" x="3724275" y="5749925"/>
          <p14:tracePt t="25226" x="3732213" y="5757863"/>
          <p14:tracePt t="25241" x="3748088" y="5765800"/>
          <p14:tracePt t="25250" x="3756025" y="5765800"/>
          <p14:tracePt t="25258" x="3763963" y="5773738"/>
          <p14:tracePt t="25266" x="3771900" y="5773738"/>
          <p14:tracePt t="25273" x="3779838" y="5781675"/>
          <p14:tracePt t="25281" x="3803650" y="5789613"/>
          <p14:tracePt t="25289" x="3811588" y="5789613"/>
          <p14:tracePt t="25297" x="3835400" y="5797550"/>
          <p14:tracePt t="25306" x="3851275" y="5797550"/>
          <p14:tracePt t="25314" x="3867150" y="5805488"/>
          <p14:tracePt t="25322" x="3883025" y="5813425"/>
          <p14:tracePt t="25330" x="3906838" y="5813425"/>
          <p14:tracePt t="25337" x="3922713" y="5821363"/>
          <p14:tracePt t="25344" x="3970338" y="5829300"/>
          <p14:tracePt t="25353" x="3986213" y="5837238"/>
          <p14:tracePt t="25361" x="4019550" y="5837238"/>
          <p14:tracePt t="25369" x="4043363" y="5837238"/>
          <p14:tracePt t="25377" x="4075113" y="5837238"/>
          <p14:tracePt t="25386" x="4090988" y="5837238"/>
          <p14:tracePt t="25394" x="4122738" y="5837238"/>
          <p14:tracePt t="25401" x="4146550" y="5837238"/>
          <p14:tracePt t="25410" x="4178300" y="5837238"/>
          <p14:tracePt t="25417" x="4202113" y="5837238"/>
          <p14:tracePt t="25427" x="4241800" y="5837238"/>
          <p14:tracePt t="25434" x="4273550" y="5837238"/>
          <p14:tracePt t="25443" x="4329113" y="5813425"/>
          <p14:tracePt t="25450" x="4370388" y="5789613"/>
          <p14:tracePt t="25457" x="4410075" y="5765800"/>
          <p14:tracePt t="25465" x="4449763" y="5734050"/>
          <p14:tracePt t="25473" x="4497388" y="5702300"/>
          <p14:tracePt t="25481" x="4545013" y="5670550"/>
          <p14:tracePt t="25490" x="4592638" y="5637213"/>
          <p14:tracePt t="25498" x="4632325" y="5589588"/>
          <p14:tracePt t="25506" x="4664075" y="5557838"/>
          <p14:tracePt t="25516" x="4679950" y="5534025"/>
          <p14:tracePt t="25521" x="4705350" y="5502275"/>
          <p14:tracePt t="25529" x="4729163" y="5470525"/>
          <p14:tracePt t="25537" x="4737100" y="5446713"/>
          <p14:tracePt t="25545" x="4752975" y="5422900"/>
          <p14:tracePt t="25554" x="4768850" y="5391150"/>
          <p14:tracePt t="25562" x="4776788" y="5351463"/>
          <p14:tracePt t="25569" x="4784725" y="5319713"/>
          <p14:tracePt t="25578" x="4792663" y="5278438"/>
          <p14:tracePt t="25585" x="4800600" y="5246688"/>
          <p14:tracePt t="25592" x="4808538" y="5214938"/>
          <p14:tracePt t="25601" x="4808538" y="5191125"/>
          <p14:tracePt t="25611" x="4808538" y="5143500"/>
          <p14:tracePt t="25617" x="4816475" y="5087938"/>
          <p14:tracePt t="25625" x="4816475" y="5056188"/>
          <p14:tracePt t="25634" x="4816475" y="5000625"/>
          <p14:tracePt t="25641" x="4816475" y="4951413"/>
          <p14:tracePt t="25649" x="4816475" y="4927600"/>
          <p14:tracePt t="25657" x="4816475" y="4879975"/>
          <p14:tracePt t="25666" x="4816475" y="4848225"/>
          <p14:tracePt t="25674" x="4816475" y="4816475"/>
          <p14:tracePt t="25682" x="4816475" y="4784725"/>
          <p14:tracePt t="25690" x="4816475" y="4760913"/>
          <p14:tracePt t="25698" x="4816475" y="4737100"/>
          <p14:tracePt t="25705" x="4816475" y="4721225"/>
          <p14:tracePt t="25713" x="4816475" y="4705350"/>
          <p14:tracePt t="25721" x="4816475" y="4681538"/>
          <p14:tracePt t="25730" x="4800600" y="4649788"/>
          <p14:tracePt t="25738" x="4784725" y="4616450"/>
          <p14:tracePt t="25746" x="4768850" y="4592638"/>
          <p14:tracePt t="25754" x="4745038" y="4552950"/>
          <p14:tracePt t="25761" x="4729163" y="4545013"/>
          <p14:tracePt t="25769" x="4713288" y="4505325"/>
          <p14:tracePt t="25777" x="4687888" y="4489450"/>
          <p14:tracePt t="25785" x="4672013" y="4473575"/>
          <p14:tracePt t="25794" x="4656138" y="4449763"/>
          <p14:tracePt t="25802" x="4648200" y="4441825"/>
          <p14:tracePt t="25810" x="4632325" y="4425950"/>
          <p14:tracePt t="25818" x="4616450" y="4410075"/>
          <p14:tracePt t="25826" x="4600575" y="4402138"/>
          <p14:tracePt t="25833" x="4592638" y="4386263"/>
          <p14:tracePt t="25841" x="4568825" y="4378325"/>
          <p14:tracePt t="25851" x="4560888" y="4378325"/>
          <p14:tracePt t="25860" x="4552950" y="4370388"/>
          <p14:tracePt t="25866" x="4552950" y="4362450"/>
          <p14:tracePt t="25874" x="4545013" y="4362450"/>
          <p14:tracePt t="25889" x="4537075" y="4362450"/>
          <p14:tracePt t="25897" x="4521200" y="4362450"/>
          <p14:tracePt t="25905" x="4505325" y="4362450"/>
          <p14:tracePt t="25914" x="4489450" y="4362450"/>
          <p14:tracePt t="25922" x="4473575" y="4362450"/>
          <p14:tracePt t="25930" x="4449763" y="4362450"/>
          <p14:tracePt t="25938" x="4441825" y="4362450"/>
          <p14:tracePt t="25946" x="4410075" y="4362450"/>
          <p14:tracePt t="25953" x="4394200" y="4362450"/>
          <p14:tracePt t="25961" x="4378325" y="4362450"/>
          <p14:tracePt t="25970" x="4370388" y="4362450"/>
          <p14:tracePt t="25978" x="4352925" y="4362450"/>
          <p14:tracePt t="25986" x="4329113" y="4370388"/>
          <p14:tracePt t="26001" x="4313238" y="4370388"/>
          <p14:tracePt t="26010" x="4305300" y="4378325"/>
          <p14:tracePt t="26017" x="4297363" y="4378325"/>
          <p14:tracePt t="26027" x="4281488" y="4386263"/>
          <p14:tracePt t="26034" x="4265613" y="4394200"/>
          <p14:tracePt t="26042" x="4249738" y="4402138"/>
          <p14:tracePt t="26050" x="4225925" y="4410075"/>
          <p14:tracePt t="26060" x="4210050" y="4418013"/>
          <p14:tracePt t="26065" x="4186238" y="4441825"/>
          <p14:tracePt t="26073" x="4154488" y="4473575"/>
          <p14:tracePt t="26081" x="4138613" y="4481513"/>
          <p14:tracePt t="26090" x="4130675" y="4489450"/>
          <p14:tracePt t="26098" x="4090988" y="4513263"/>
          <p14:tracePt t="26106" x="4075113" y="4529138"/>
          <p14:tracePt t="26114" x="4059238" y="4552950"/>
          <p14:tracePt t="26122" x="4035425" y="4568825"/>
          <p14:tracePt t="26129" x="4027488" y="4584700"/>
          <p14:tracePt t="26137" x="4011613" y="4608513"/>
          <p14:tracePt t="26147" x="4002088" y="4616450"/>
          <p14:tracePt t="26154" x="3970338" y="4649788"/>
          <p14:tracePt t="26162" x="3962400" y="4681538"/>
          <p14:tracePt t="26170" x="3946525" y="4713288"/>
          <p14:tracePt t="26180" x="3930650" y="4729163"/>
          <p14:tracePt t="26185" x="3906838" y="4768850"/>
          <p14:tracePt t="26193" x="3890963" y="4816475"/>
          <p14:tracePt t="26201" x="3883025" y="4856163"/>
          <p14:tracePt t="26210" x="3851275" y="4895850"/>
          <p14:tracePt t="26218" x="3827463" y="4967288"/>
          <p14:tracePt t="26226" x="3827463" y="4992688"/>
          <p14:tracePt t="26234" x="3803650" y="5056188"/>
          <p14:tracePt t="26242" x="3787775" y="5095875"/>
          <p14:tracePt t="26249" x="3771900" y="5135563"/>
          <p14:tracePt t="26257" x="3756025" y="5191125"/>
          <p14:tracePt t="26265" x="3756025" y="5230813"/>
          <p14:tracePt t="26274" x="3756025" y="5270500"/>
          <p14:tracePt t="26282" x="3748088" y="5327650"/>
          <p14:tracePt t="26291" x="3724275" y="5367338"/>
          <p14:tracePt t="26298" x="3724275" y="5407025"/>
          <p14:tracePt t="26306" x="3724275" y="5430838"/>
          <p14:tracePt t="26313" x="3724275" y="5454650"/>
          <p14:tracePt t="26321" x="3724275" y="5470525"/>
          <p14:tracePt t="26330" x="3724275" y="5486400"/>
          <p14:tracePt t="26338" x="3724275" y="5510213"/>
          <p14:tracePt t="26346" x="3724275" y="5541963"/>
          <p14:tracePt t="26354" x="3724275" y="5565775"/>
          <p14:tracePt t="26362" x="3724275" y="5589588"/>
          <p14:tracePt t="26369" x="3724275" y="5605463"/>
          <p14:tracePt t="26377" x="3724275" y="5629275"/>
          <p14:tracePt t="26385" x="3724275" y="5645150"/>
          <p14:tracePt t="26394" x="3724275" y="5662613"/>
          <p14:tracePt t="26402" x="3724275" y="5694363"/>
          <p14:tracePt t="26411" x="3724275" y="5718175"/>
          <p14:tracePt t="26418" x="3724275" y="5741988"/>
          <p14:tracePt t="26427" x="3724275" y="5765800"/>
          <p14:tracePt t="26433" x="3732213" y="5773738"/>
          <p14:tracePt t="26441" x="3732213" y="5805488"/>
          <p14:tracePt t="26450" x="3740150" y="5837238"/>
          <p14:tracePt t="26459" x="3740150" y="5845175"/>
          <p14:tracePt t="26466" x="3740150" y="5853113"/>
          <p14:tracePt t="26474" x="3748088" y="5868988"/>
          <p14:tracePt t="26482" x="3748088" y="5892800"/>
          <p14:tracePt t="26490" x="3763963" y="5908675"/>
          <p14:tracePt t="26497" x="3771900" y="5932488"/>
          <p14:tracePt t="26506" x="3779838" y="5956300"/>
          <p14:tracePt t="26514" x="3787775" y="5964238"/>
          <p14:tracePt t="26522" x="3787775" y="5980113"/>
          <p14:tracePt t="26530" x="3803650" y="6005513"/>
          <p14:tracePt t="26538" x="3819525" y="6013450"/>
          <p14:tracePt t="26546" x="3835400" y="6037263"/>
          <p14:tracePt t="26553" x="3835400" y="6045200"/>
          <p14:tracePt t="26561" x="3843338" y="6053138"/>
          <p14:tracePt t="26569" x="3859213" y="6061075"/>
          <p14:tracePt t="26580" x="3883025" y="6084888"/>
          <p14:tracePt t="26586" x="3898900" y="6100763"/>
          <p14:tracePt t="26594" x="3930650" y="6108700"/>
          <p14:tracePt t="26602" x="3938588" y="6116638"/>
          <p14:tracePt t="26610" x="3946525" y="6116638"/>
          <p14:tracePt t="26617" x="3962400" y="6116638"/>
          <p14:tracePt t="26626" x="3986213" y="6116638"/>
          <p14:tracePt t="26634" x="4002088" y="6140450"/>
          <p14:tracePt t="26642" x="4019550" y="6140450"/>
          <p14:tracePt t="26650" x="4043363" y="6140450"/>
          <p14:tracePt t="26659" x="4059238" y="6140450"/>
          <p14:tracePt t="26666" x="4090988" y="6148388"/>
          <p14:tracePt t="26673" x="4114800" y="6148388"/>
          <p14:tracePt t="26681" x="4146550" y="6148388"/>
          <p14:tracePt t="26689" x="4178300" y="6148388"/>
          <p14:tracePt t="26698" x="4210050" y="6148388"/>
          <p14:tracePt t="26706" x="4233863" y="6148388"/>
          <p14:tracePt t="26714" x="4281488" y="6140450"/>
          <p14:tracePt t="26722" x="4297363" y="6132513"/>
          <p14:tracePt t="26730" x="4337050" y="6108700"/>
          <p14:tracePt t="26737" x="4370388" y="6100763"/>
          <p14:tracePt t="26745" x="4402138" y="6076950"/>
          <p14:tracePt t="26754" x="4418013" y="6061075"/>
          <p14:tracePt t="26762" x="4457700" y="6037263"/>
          <p14:tracePt t="26770" x="4473575" y="6005513"/>
          <p14:tracePt t="26778" x="4521200" y="5972175"/>
          <p14:tracePt t="26786" x="4545013" y="5956300"/>
          <p14:tracePt t="26795" x="4568825" y="5924550"/>
          <p14:tracePt t="26801" x="4584700" y="5884863"/>
          <p14:tracePt t="26809" x="4600575" y="5845175"/>
          <p14:tracePt t="26818" x="4616450" y="5797550"/>
          <p14:tracePt t="26826" x="4640263" y="5734050"/>
          <p14:tracePt t="26835" x="4648200" y="5678488"/>
          <p14:tracePt t="26843" x="4648200" y="5613400"/>
          <p14:tracePt t="26850" x="4648200" y="5549900"/>
          <p14:tracePt t="26857" x="4648200" y="5486400"/>
          <p14:tracePt t="26865" x="4648200" y="5414963"/>
          <p14:tracePt t="26874" x="4648200" y="5351463"/>
          <p14:tracePt t="26895" x="4648200" y="5254625"/>
          <p14:tracePt t="26898" x="4640263" y="5207000"/>
          <p14:tracePt t="26906" x="4632325" y="5167313"/>
          <p14:tracePt t="26914" x="4624388" y="5127625"/>
          <p14:tracePt t="26921" x="4624388" y="5080000"/>
          <p14:tracePt t="26929" x="4616450" y="5056188"/>
          <p14:tracePt t="26938" x="4600575" y="5008563"/>
          <p14:tracePt t="26947" x="4584700" y="4976813"/>
          <p14:tracePt t="26954" x="4560888" y="4935538"/>
          <p14:tracePt t="26964" x="4545013" y="4911725"/>
          <p14:tracePt t="26970" x="4521200" y="4879975"/>
          <p14:tracePt t="26977" x="4497388" y="4832350"/>
          <p14:tracePt t="26985" x="4481513" y="4824413"/>
          <p14:tracePt t="26994" x="4449763" y="4792663"/>
          <p14:tracePt t="27002" x="4425950" y="4760913"/>
          <p14:tracePt t="27010" x="4394200" y="4713288"/>
          <p14:tracePt t="27018" x="4370388" y="4681538"/>
          <p14:tracePt t="27026" x="4344988" y="4657725"/>
          <p14:tracePt t="27034" x="4344988" y="4641850"/>
          <p14:tracePt t="27042" x="4313238" y="4608513"/>
          <p14:tracePt t="27051" x="4305300" y="4592638"/>
          <p14:tracePt t="27059" x="4281488" y="4568825"/>
          <p14:tracePt t="27066" x="4257675" y="4552950"/>
          <p14:tracePt t="27074" x="4241800" y="4537075"/>
          <p14:tracePt t="27083" x="4225925" y="4521200"/>
          <p14:tracePt t="27090" x="4202113" y="4497388"/>
          <p14:tracePt t="27100" x="4186238" y="4489450"/>
          <p14:tracePt t="27105" x="4170363" y="4481513"/>
          <p14:tracePt t="27114" x="4162425" y="4473575"/>
          <p14:tracePt t="27122" x="4138613" y="4457700"/>
          <p14:tracePt t="27130" x="4114800" y="4457700"/>
          <p14:tracePt t="27138" x="4098925" y="4457700"/>
          <p14:tracePt t="27146" x="4083050" y="4449763"/>
          <p14:tracePt t="27154" x="4067175" y="4449763"/>
          <p14:tracePt t="27162" x="4051300" y="4449763"/>
          <p14:tracePt t="27169" x="4043363" y="4449763"/>
          <p14:tracePt t="27178" x="3994150" y="4449763"/>
          <p14:tracePt t="27186" x="3978275" y="4449763"/>
          <p14:tracePt t="27194" x="3954463" y="4449763"/>
          <p14:tracePt t="27202" x="3914775" y="4457700"/>
          <p14:tracePt t="27211" x="3867150" y="4481513"/>
          <p14:tracePt t="27218" x="3835400" y="4513263"/>
          <p14:tracePt t="27226" x="3803650" y="4545013"/>
          <p14:tracePt t="27233" x="3771900" y="4560888"/>
          <p14:tracePt t="27243" x="3732213" y="4600575"/>
          <p14:tracePt t="27250" x="3700463" y="4649788"/>
          <p14:tracePt t="27258" x="3676650" y="4681538"/>
          <p14:tracePt t="27266" x="3651250" y="4721225"/>
          <p14:tracePt t="27275" x="3635375" y="4776788"/>
          <p14:tracePt t="27282" x="3619500" y="4816475"/>
          <p14:tracePt t="27289" x="3595688" y="4864100"/>
          <p14:tracePt t="27298" x="3571875" y="4911725"/>
          <p14:tracePt t="27306" x="3556000" y="4967288"/>
          <p14:tracePt t="27314" x="3532188" y="5016500"/>
          <p14:tracePt t="27322" x="3532188" y="5072063"/>
          <p14:tracePt t="27331" x="3516313" y="5135563"/>
          <p14:tracePt t="27338" x="3516313" y="5191125"/>
          <p14:tracePt t="27345" x="3516313" y="5230813"/>
          <p14:tracePt t="27353" x="3516313" y="5310188"/>
          <p14:tracePt t="27362" x="3516313" y="5359400"/>
          <p14:tracePt t="27370" x="3516313" y="5414963"/>
          <p14:tracePt t="27379" x="3516313" y="5486400"/>
          <p14:tracePt t="27386" x="3516313" y="5534025"/>
          <p14:tracePt t="27394" x="3516313" y="5605463"/>
          <p14:tracePt t="27402" x="3516313" y="5662613"/>
          <p14:tracePt t="27409" x="3516313" y="5726113"/>
          <p14:tracePt t="27418" x="3516313" y="5757863"/>
          <p14:tracePt t="27426" x="3516313" y="5789613"/>
          <p14:tracePt t="27434" x="3516313" y="5845175"/>
          <p14:tracePt t="27442" x="3524250" y="5892800"/>
          <p14:tracePt t="27450" x="3532188" y="5924550"/>
          <p14:tracePt t="27458" x="3548063" y="5980113"/>
          <p14:tracePt t="27466" x="3556000" y="6013450"/>
          <p14:tracePt t="27473" x="3563938" y="6045200"/>
          <p14:tracePt t="27482" x="3571875" y="6100763"/>
          <p14:tracePt t="27490" x="3603625" y="6148388"/>
          <p14:tracePt t="27498" x="3619500" y="6188075"/>
          <p14:tracePt t="27506" x="3643313" y="6235700"/>
          <p14:tracePt t="27514" x="3660775" y="6267450"/>
          <p14:tracePt t="27522" x="3668713" y="6291263"/>
          <p14:tracePt t="27530" x="3676650" y="6299200"/>
          <p14:tracePt t="27538" x="3692525" y="6323013"/>
          <p14:tracePt t="27546" x="3700463" y="6356350"/>
          <p14:tracePt t="27554" x="3724275" y="6372225"/>
          <p14:tracePt t="27564" x="3724275" y="6388100"/>
          <p14:tracePt t="27570" x="3748088" y="6411913"/>
          <p14:tracePt t="27580" x="3748088" y="6419850"/>
          <p14:tracePt t="27586" x="3756025" y="6427788"/>
          <p14:tracePt t="27593" x="3779838" y="6451600"/>
          <p14:tracePt t="27602" x="3787775" y="6451600"/>
          <p14:tracePt t="27611" x="3795713" y="6467475"/>
          <p14:tracePt t="27626" x="3811588" y="6475413"/>
          <p14:tracePt t="27634" x="3819525" y="6483350"/>
          <p14:tracePt t="27642" x="3827463" y="6483350"/>
          <p14:tracePt t="27650" x="3843338" y="6499225"/>
          <p14:tracePt t="27658" x="3875088" y="6507163"/>
          <p14:tracePt t="27666" x="3883025" y="6515100"/>
          <p14:tracePt t="27675" x="3914775" y="6530975"/>
          <p14:tracePt t="27682" x="3938588" y="6538913"/>
          <p14:tracePt t="27690" x="3962400" y="6546850"/>
          <p14:tracePt t="27698" x="4011613" y="6554788"/>
          <p14:tracePt t="27705" x="4035425" y="6554788"/>
          <p14:tracePt t="27714" x="4067175" y="6554788"/>
          <p14:tracePt t="27722" x="4090988" y="6554788"/>
          <p14:tracePt t="27730" x="4138613" y="6554788"/>
          <p14:tracePt t="27738" x="4186238" y="6554788"/>
          <p14:tracePt t="27746" x="4210050" y="6554788"/>
          <p14:tracePt t="27754" x="4257675" y="6554788"/>
          <p14:tracePt t="27762" x="4281488" y="6530975"/>
          <p14:tracePt t="27770" x="4329113" y="6507163"/>
          <p14:tracePt t="27779" x="4370388" y="6475413"/>
          <p14:tracePt t="27786" x="4418013" y="6443663"/>
          <p14:tracePt t="27794" x="4441825" y="6419850"/>
          <p14:tracePt t="27802" x="4473575" y="6380163"/>
          <p14:tracePt t="27810" x="4513263" y="6356350"/>
          <p14:tracePt t="27818" x="4537075" y="6323013"/>
          <p14:tracePt t="27825" x="4576763" y="6275388"/>
          <p14:tracePt t="27834" x="4584700" y="6251575"/>
          <p14:tracePt t="27842" x="4616450" y="6203950"/>
          <p14:tracePt t="27850" x="4640263" y="6172200"/>
          <p14:tracePt t="27859" x="4664075" y="6124575"/>
          <p14:tracePt t="27866" x="4679950" y="6084888"/>
          <p14:tracePt t="27875" x="4695825" y="6045200"/>
          <p14:tracePt t="27894" x="4737100" y="5948363"/>
          <p14:tracePt t="27898" x="4752975" y="5908675"/>
          <p14:tracePt t="27906" x="4752975" y="5845175"/>
          <p14:tracePt t="27914" x="4752975" y="5789613"/>
          <p14:tracePt t="27922" x="4752975" y="5726113"/>
          <p14:tracePt t="27930" x="4752975" y="5678488"/>
          <p14:tracePt t="27938" x="4752975" y="5613400"/>
          <p14:tracePt t="27945" x="4752975" y="5573713"/>
          <p14:tracePt t="27954" x="4752975" y="5534025"/>
          <p14:tracePt t="27962" x="4752975" y="5462588"/>
          <p14:tracePt t="27970" x="4752975" y="5422900"/>
          <p14:tracePt t="27978" x="4752975" y="5359400"/>
          <p14:tracePt t="27986" x="4752975" y="5319713"/>
          <p14:tracePt t="27994" x="4752975" y="5278438"/>
          <p14:tracePt t="28002" x="4745038" y="5222875"/>
          <p14:tracePt t="28009" x="4737100" y="5191125"/>
          <p14:tracePt t="28018" x="4721225" y="5159375"/>
          <p14:tracePt t="28026" x="4705350" y="5103813"/>
          <p14:tracePt t="28034" x="4687888" y="5064125"/>
          <p14:tracePt t="28042" x="4672013" y="5040313"/>
          <p14:tracePt t="28050" x="4640263" y="4992688"/>
          <p14:tracePt t="28059" x="4616450" y="4943475"/>
          <p14:tracePt t="28066" x="4584700" y="4903788"/>
          <p14:tracePt t="28074" x="4560888" y="4872038"/>
          <p14:tracePt t="28082" x="4545013" y="4816475"/>
          <p14:tracePt t="28091" x="4505325" y="4792663"/>
          <p14:tracePt t="28098" x="4481513" y="4760913"/>
          <p14:tracePt t="28106" x="4473575" y="4737100"/>
          <p14:tracePt t="28114" x="4465638" y="4729163"/>
          <p14:tracePt t="28122" x="4441825" y="4705350"/>
          <p14:tracePt t="28129" x="4425950" y="4689475"/>
          <p14:tracePt t="28146" x="4418013" y="4681538"/>
          <p14:tracePt t="28154" x="4402138" y="4673600"/>
          <p14:tracePt t="28162" x="4394200" y="4657725"/>
          <p14:tracePt t="28170" x="4386263" y="4657725"/>
          <p14:tracePt t="28178" x="4378325" y="4641850"/>
          <p14:tracePt t="28186" x="4370388" y="4633913"/>
          <p14:tracePt t="28196" x="4352925" y="4633913"/>
          <p14:tracePt t="28202" x="4337050" y="4616450"/>
          <p14:tracePt t="28210" x="4321175" y="4608513"/>
          <p14:tracePt t="28218" x="4297363" y="4608513"/>
          <p14:tracePt t="28226" x="4281488" y="4600575"/>
          <p14:tracePt t="28234" x="4273550" y="4600575"/>
          <p14:tracePt t="28242" x="4265613" y="4592638"/>
          <p14:tracePt t="28250" x="4249738" y="4592638"/>
          <p14:tracePt t="28259" x="4241800" y="4592638"/>
          <p14:tracePt t="28266" x="4225925" y="4584700"/>
          <p14:tracePt t="28275" x="4217988" y="4584700"/>
          <p14:tracePt t="28282" x="4202113" y="4584700"/>
          <p14:tracePt t="28290" x="4186238" y="4584700"/>
          <p14:tracePt t="28298" x="4178300" y="4584700"/>
          <p14:tracePt t="28306" x="4170363" y="4584700"/>
          <p14:tracePt t="28314" x="4154488" y="4584700"/>
          <p14:tracePt t="28322" x="4130675" y="4584700"/>
          <p14:tracePt t="28330" x="4114800" y="4584700"/>
          <p14:tracePt t="28338" x="4090988" y="4584700"/>
          <p14:tracePt t="28346" x="4075113" y="4608513"/>
          <p14:tracePt t="28354" x="4051300" y="4608513"/>
          <p14:tracePt t="28363" x="4019550" y="4641850"/>
          <p14:tracePt t="28370" x="3970338" y="4673600"/>
          <p14:tracePt t="28378" x="3962400" y="4681538"/>
          <p14:tracePt t="28386" x="3946525" y="4705350"/>
          <p14:tracePt t="28394" x="3890963" y="4745038"/>
          <p14:tracePt t="28402" x="3875088" y="4768850"/>
          <p14:tracePt t="28410" x="3851275" y="4800600"/>
          <p14:tracePt t="28418" x="3835400" y="4824413"/>
          <p14:tracePt t="28426" x="3827463" y="4848225"/>
          <p14:tracePt t="28434" x="3803650" y="4895850"/>
          <p14:tracePt t="28442" x="3795713" y="4911725"/>
          <p14:tracePt t="28450" x="3787775" y="4951413"/>
          <p14:tracePt t="28459" x="3779838" y="4984750"/>
          <p14:tracePt t="28466" x="3763963" y="5032375"/>
          <p14:tracePt t="28475" x="3756025" y="5072063"/>
          <p14:tracePt t="28482" x="3748088" y="5127625"/>
          <p14:tracePt t="28491" x="3740150" y="5175250"/>
          <p14:tracePt t="28498" x="3724275" y="5222875"/>
          <p14:tracePt t="28506" x="3708400" y="5286375"/>
          <p14:tracePt t="28514" x="3708400" y="5351463"/>
          <p14:tracePt t="28522" x="3700463" y="5422900"/>
          <p14:tracePt t="28530" x="3692525" y="5494338"/>
          <p14:tracePt t="28538" x="3692525" y="5541963"/>
          <p14:tracePt t="28546" x="3684588" y="5613400"/>
          <p14:tracePt t="28554" x="3684588" y="5678488"/>
          <p14:tracePt t="28562" x="3684588" y="5710238"/>
          <p14:tracePt t="28570" x="3684588" y="5749925"/>
          <p14:tracePt t="28578" x="3684588" y="5797550"/>
          <p14:tracePt t="28586" x="3684588" y="5821363"/>
          <p14:tracePt t="28594" x="3684588" y="5853113"/>
          <p14:tracePt t="28602" x="3684588" y="5876925"/>
          <p14:tracePt t="28610" x="3692525" y="5924550"/>
          <p14:tracePt t="28618" x="3708400" y="5940425"/>
          <p14:tracePt t="28626" x="3716338" y="5980113"/>
          <p14:tracePt t="28635" x="3724275" y="5995988"/>
          <p14:tracePt t="28642" x="3724275" y="6045200"/>
          <p14:tracePt t="28651" x="3740150" y="6069013"/>
          <p14:tracePt t="28658" x="3748088" y="6108700"/>
          <p14:tracePt t="28667" x="3779838" y="6156325"/>
          <p14:tracePt t="28675" x="3779838" y="6180138"/>
          <p14:tracePt t="28682" x="3795713" y="6196013"/>
          <p14:tracePt t="28692" x="3803650" y="6203950"/>
          <p14:tracePt t="28698" x="3811588" y="6219825"/>
          <p14:tracePt t="28706" x="3811588" y="6251575"/>
          <p14:tracePt t="28714" x="3835400" y="6259513"/>
          <p14:tracePt t="28722" x="3835400" y="6267450"/>
          <p14:tracePt t="28730" x="3835400" y="6275388"/>
          <p14:tracePt t="28738" x="3851275" y="6283325"/>
          <p14:tracePt t="28754" x="3851275" y="6299200"/>
          <p14:tracePt t="28786" x="3859213" y="6299200"/>
          <p14:tracePt t="28826" x="3875088" y="6307138"/>
          <p14:tracePt t="28922" x="3883025" y="6307138"/>
          <p14:tracePt t="28946" x="3890963" y="6307138"/>
          <p14:tracePt t="28962" x="3898900" y="6307138"/>
          <p14:tracePt t="28978" x="3922713" y="6307138"/>
          <p14:tracePt t="28986" x="3938588" y="6307138"/>
          <p14:tracePt t="28994" x="3954463" y="6307138"/>
          <p14:tracePt t="29002" x="3962400" y="6307138"/>
          <p14:tracePt t="29010" x="3978275" y="6307138"/>
          <p14:tracePt t="29018" x="3994150" y="6307138"/>
          <p14:tracePt t="29026" x="4027488" y="6307138"/>
          <p14:tracePt t="29034" x="4043363" y="6307138"/>
          <p14:tracePt t="29043" x="4067175" y="6307138"/>
          <p14:tracePt t="29050" x="4083050" y="6307138"/>
          <p14:tracePt t="29059" x="4098925" y="6307138"/>
          <p14:tracePt t="29066" x="4106863" y="6307138"/>
          <p14:tracePt t="29075" x="4130675" y="6307138"/>
          <p14:tracePt t="29082" x="4154488" y="6307138"/>
          <p14:tracePt t="29091" x="4170363" y="6307138"/>
          <p14:tracePt t="29098" x="4194175" y="6307138"/>
          <p14:tracePt t="29106" x="4217988" y="6307138"/>
          <p14:tracePt t="29114" x="4241800" y="6307138"/>
          <p14:tracePt t="29122" x="4265613" y="6291263"/>
          <p14:tracePt t="29130" x="4273550" y="6291263"/>
          <p14:tracePt t="29138" x="4305300" y="6267450"/>
          <p14:tracePt t="29146" x="4329113" y="6259513"/>
          <p14:tracePt t="29154" x="4344988" y="6235700"/>
          <p14:tracePt t="29162" x="4370388" y="6219825"/>
          <p14:tracePt t="29170" x="4386263" y="6203950"/>
          <p14:tracePt t="29178" x="4410075" y="6180138"/>
          <p14:tracePt t="29186" x="4433888" y="6156325"/>
          <p14:tracePt t="29195" x="4457700" y="6124575"/>
          <p14:tracePt t="29202" x="4489450" y="6076950"/>
          <p14:tracePt t="29210" x="4497388" y="6053138"/>
          <p14:tracePt t="29218" x="4521200" y="5995988"/>
          <p14:tracePt t="29226" x="4545013" y="5948363"/>
          <p14:tracePt t="29234" x="4560888" y="5908675"/>
          <p14:tracePt t="29242" x="4576763" y="5861050"/>
          <p14:tracePt t="29250" x="4584700" y="5837238"/>
          <p14:tracePt t="29258" x="4584700" y="5797550"/>
          <p14:tracePt t="29266" x="4584700" y="5781675"/>
          <p14:tracePt t="29274" x="4584700" y="5749925"/>
          <p14:tracePt t="29283" x="4600575" y="5710238"/>
          <p14:tracePt t="29291" x="4600575" y="5694363"/>
          <p14:tracePt t="29298" x="4600575" y="5678488"/>
          <p14:tracePt t="29306" x="4600575" y="5662613"/>
          <p14:tracePt t="29314" x="4600575" y="5637213"/>
          <p14:tracePt t="29322" x="4600575" y="5621338"/>
          <p14:tracePt t="29331" x="4600575" y="5605463"/>
          <p14:tracePt t="29346" x="4600575" y="5597525"/>
          <p14:tracePt t="29354" x="4600575" y="5589588"/>
          <p14:tracePt t="29362" x="4600575" y="5581650"/>
          <p14:tracePt t="29379" x="4600575" y="5573713"/>
          <p14:tracePt t="29395" x="4600575" y="5557838"/>
          <p14:tracePt t="29410" x="4600575" y="5541963"/>
          <p14:tracePt t="29426" x="4600575" y="5534025"/>
          <p14:tracePt t="29434" x="4600575" y="5526088"/>
          <p14:tracePt t="29442" x="4600575" y="5510213"/>
          <p14:tracePt t="29459" x="4600575" y="5494338"/>
          <p14:tracePt t="29466" x="4600575" y="5486400"/>
          <p14:tracePt t="29474" x="4600575" y="5478463"/>
          <p14:tracePt t="29482" x="4600575" y="5462588"/>
          <p14:tracePt t="29491" x="4600575" y="5454650"/>
          <p14:tracePt t="29498" x="4600575" y="5446713"/>
          <p14:tracePt t="29506" x="4600575" y="5430838"/>
          <p14:tracePt t="29514" x="4600575" y="5422900"/>
          <p14:tracePt t="29522" x="4600575" y="5414963"/>
          <p14:tracePt t="29530" x="4600575" y="5399088"/>
          <p14:tracePt t="29538" x="4592638" y="5375275"/>
          <p14:tracePt t="29546" x="4592638" y="5359400"/>
          <p14:tracePt t="29554" x="4584700" y="5335588"/>
          <p14:tracePt t="29570" x="4584700" y="5327650"/>
          <p14:tracePt t="29578" x="4584700" y="5302250"/>
          <p14:tracePt t="29586" x="4584700" y="5278438"/>
          <p14:tracePt t="29611" x="4576763" y="5262563"/>
          <p14:tracePt t="29626" x="4568825" y="5254625"/>
          <p14:tracePt t="29642" x="4568825" y="5246688"/>
          <p14:tracePt t="29650" x="4568825" y="5238750"/>
          <p14:tracePt t="29666" x="4560888" y="5230813"/>
          <p14:tracePt t="29690" x="4560888" y="5222875"/>
          <p14:tracePt t="29858" x="4560888" y="5199063"/>
          <p14:tracePt t="29866" x="4552950" y="5199063"/>
          <p14:tracePt t="29874" x="4552950" y="5191125"/>
          <p14:tracePt t="29892" x="4545013" y="5175250"/>
          <p14:tracePt t="29897" x="4545013" y="5167313"/>
          <p14:tracePt t="29906" x="4545013" y="5159375"/>
          <p14:tracePt t="29914" x="4537075" y="5151438"/>
          <p14:tracePt t="29921" x="4529138" y="5151438"/>
          <p14:tracePt t="29938" x="4529138" y="5143500"/>
          <p14:tracePt t="29970" x="4529138" y="5135563"/>
          <p14:tracePt t="29978" x="4529138" y="5127625"/>
          <p14:tracePt t="29994" x="4521200" y="5119688"/>
          <p14:tracePt t="30018" x="4513263" y="5103813"/>
          <p14:tracePt t="30026" x="4513263" y="5095875"/>
          <p14:tracePt t="30042" x="4505325" y="5072063"/>
          <p14:tracePt t="30050" x="4505325" y="5064125"/>
          <p14:tracePt t="30059" x="4497388" y="5056188"/>
          <p14:tracePt t="30075" x="4497388" y="5048250"/>
          <p14:tracePt t="30082" x="4489450" y="5040313"/>
          <p14:tracePt t="30092" x="4489450" y="5032375"/>
          <p14:tracePt t="30107" x="4489450" y="5016500"/>
          <p14:tracePt t="30146" x="4481513" y="5008563"/>
          <p14:tracePt t="30162" x="4481513" y="5000625"/>
          <p14:tracePt t="30178" x="4481513" y="4992688"/>
          <p14:tracePt t="30186" x="4473575" y="4984750"/>
          <p14:tracePt t="30194" x="4465638" y="4984750"/>
          <p14:tracePt t="30202" x="4465638" y="4976813"/>
          <p14:tracePt t="30258" x="4465638" y="4967288"/>
          <p14:tracePt t="30266" x="4457700" y="4967288"/>
          <p14:tracePt t="30274" x="4449763" y="4967288"/>
          <p14:tracePt t="30283" x="4441825" y="4967288"/>
          <p14:tracePt t="30292" x="4418013" y="4967288"/>
          <p14:tracePt t="30298" x="4394200" y="4984750"/>
          <p14:tracePt t="30307" x="4370388" y="4984750"/>
          <p14:tracePt t="30322" x="4352925" y="5000625"/>
          <p14:tracePt t="30330" x="4344988" y="5000625"/>
          <p14:tracePt t="30338" x="4337050" y="5016500"/>
          <p14:tracePt t="30346" x="4321175" y="5040313"/>
          <p14:tracePt t="30354" x="4321175" y="5056188"/>
          <p14:tracePt t="30362" x="4313238" y="5080000"/>
          <p14:tracePt t="30370" x="4297363" y="5103813"/>
          <p14:tracePt t="30378" x="4297363" y="5119688"/>
          <p14:tracePt t="30386" x="4297363" y="5143500"/>
          <p14:tracePt t="30394" x="4297363" y="5159375"/>
          <p14:tracePt t="30402" x="4281488" y="5175250"/>
          <p14:tracePt t="30418" x="4281488" y="5183188"/>
          <p14:tracePt t="30490" x="4281488" y="5191125"/>
          <p14:tracePt t="30514" x="4289425" y="5191125"/>
          <p14:tracePt t="30530" x="4313238" y="5191125"/>
          <p14:tracePt t="30546" x="4313238" y="5183188"/>
          <p14:tracePt t="30570" x="4321175" y="5175250"/>
          <p14:tracePt t="30578" x="4321175" y="5159375"/>
          <p14:tracePt t="30586" x="4329113" y="5151438"/>
          <p14:tracePt t="30594" x="4329113" y="5119688"/>
          <p14:tracePt t="30602" x="4329113" y="5072063"/>
          <p14:tracePt t="30610" x="4329113" y="5048250"/>
          <p14:tracePt t="30618" x="4329113" y="5000625"/>
          <p14:tracePt t="30626" x="4329113" y="4943475"/>
          <p14:tracePt t="30634" x="4329113" y="4895850"/>
          <p14:tracePt t="30643" x="4329113" y="4848225"/>
          <p14:tracePt t="30650" x="4329113" y="4792663"/>
          <p14:tracePt t="30658" x="4329113" y="4760913"/>
          <p14:tracePt t="30667" x="4329113" y="4737100"/>
          <p14:tracePt t="30675" x="4329113" y="4713288"/>
          <p14:tracePt t="30682" x="4329113" y="4697413"/>
          <p14:tracePt t="30691" x="4329113" y="4673600"/>
          <p14:tracePt t="30698" x="4329113" y="4665663"/>
          <p14:tracePt t="30794" x="4313238" y="4657725"/>
          <p14:tracePt t="30826" x="4305300" y="4657725"/>
          <p14:tracePt t="30858" x="4289425" y="4657725"/>
          <p14:tracePt t="30891" x="4273550" y="4657725"/>
          <p14:tracePt t="30898" x="4265613" y="4657725"/>
          <p14:tracePt t="30906" x="4241800" y="4657725"/>
          <p14:tracePt t="30922" x="4225925" y="4657725"/>
          <p14:tracePt t="30930" x="4210050" y="4657725"/>
          <p14:tracePt t="30938" x="4202113" y="4657725"/>
          <p14:tracePt t="30946" x="4194175" y="4657725"/>
          <p14:tracePt t="30955" x="4178300" y="4657725"/>
          <p14:tracePt t="30962" x="4162425" y="4657725"/>
          <p14:tracePt t="30970" x="4154488" y="4657725"/>
          <p14:tracePt t="30978" x="4146550" y="4657725"/>
          <p14:tracePt t="30986" x="4138613" y="4657725"/>
          <p14:tracePt t="30994" x="4122738" y="4657725"/>
          <p14:tracePt t="31002" x="4114800" y="4657725"/>
          <p14:tracePt t="31019" x="4098925" y="4657725"/>
          <p14:tracePt t="31027" x="4075113" y="4657725"/>
          <p14:tracePt t="31034" x="4059238" y="4665663"/>
          <p14:tracePt t="31043" x="4059238" y="4673600"/>
          <p14:tracePt t="31050" x="4011613" y="4697413"/>
          <p14:tracePt t="31058" x="4002088" y="4697413"/>
          <p14:tracePt t="31066" x="3986213" y="4713288"/>
          <p14:tracePt t="31075" x="3938588" y="4737100"/>
          <p14:tracePt t="31082" x="3922713" y="4760913"/>
          <p14:tracePt t="31091" x="3890963" y="4784725"/>
          <p14:tracePt t="31098" x="3875088" y="4808538"/>
          <p14:tracePt t="31108" x="3867150" y="4824413"/>
          <p14:tracePt t="31114" x="3851275" y="4840288"/>
          <p14:tracePt t="31122" x="3835400" y="4856163"/>
          <p14:tracePt t="31130" x="3827463" y="4903788"/>
          <p14:tracePt t="31139" x="3819525" y="4919663"/>
          <p14:tracePt t="31146" x="3819525" y="4951413"/>
          <p14:tracePt t="31154" x="3787775" y="4967288"/>
          <p14:tracePt t="31162" x="3787775" y="5024438"/>
          <p14:tracePt t="31170" x="3787775" y="5056188"/>
          <p14:tracePt t="31178" x="3787775" y="5080000"/>
          <p14:tracePt t="31186" x="3787775" y="5103813"/>
          <p14:tracePt t="31195" x="3787775" y="5135563"/>
          <p14:tracePt t="31202" x="3787775" y="5167313"/>
          <p14:tracePt t="31210" x="3787775" y="5191125"/>
          <p14:tracePt t="31226" x="3787775" y="5207000"/>
          <p14:tracePt t="31234" x="3787775" y="5230813"/>
          <p14:tracePt t="31242" x="3787775" y="5246688"/>
          <p14:tracePt t="31250" x="3787775" y="5270500"/>
          <p14:tracePt t="31259" x="3787775" y="5294313"/>
          <p14:tracePt t="31266" x="3787775" y="5335588"/>
          <p14:tracePt t="31275" x="3787775" y="5359400"/>
          <p14:tracePt t="31282" x="3787775" y="5383213"/>
          <p14:tracePt t="31291" x="3787775" y="5414963"/>
          <p14:tracePt t="31298" x="3779838" y="5438775"/>
          <p14:tracePt t="31308" x="3779838" y="5454650"/>
          <p14:tracePt t="31315" x="3779838" y="5478463"/>
          <p14:tracePt t="31322" x="3771900" y="5494338"/>
          <p14:tracePt t="31331" x="3771900" y="5510213"/>
          <p14:tracePt t="31338" x="3771900" y="5534025"/>
          <p14:tracePt t="31346" x="3771900" y="5549900"/>
          <p14:tracePt t="31354" x="3771900" y="5565775"/>
          <p14:tracePt t="31362" x="3771900" y="5581650"/>
          <p14:tracePt t="31370" x="3771900" y="5597525"/>
          <p14:tracePt t="31379" x="3771900" y="5621338"/>
          <p14:tracePt t="31386" x="3771900" y="5645150"/>
          <p14:tracePt t="31394" x="3771900" y="5670550"/>
          <p14:tracePt t="31402" x="3771900" y="5694363"/>
          <p14:tracePt t="31410" x="3771900" y="5718175"/>
          <p14:tracePt t="31418" x="3771900" y="5741988"/>
          <p14:tracePt t="31426" x="3771900" y="5765800"/>
          <p14:tracePt t="31435" x="3771900" y="5773738"/>
          <p14:tracePt t="31443" x="3771900" y="5805488"/>
          <p14:tracePt t="31450" x="3787775" y="5837238"/>
          <p14:tracePt t="31459" x="3795713" y="5868988"/>
          <p14:tracePt t="31466" x="3803650" y="5892800"/>
          <p14:tracePt t="31474" x="3803650" y="5916613"/>
          <p14:tracePt t="31482" x="3819525" y="5940425"/>
          <p14:tracePt t="31491" x="3827463" y="5956300"/>
          <p14:tracePt t="31499" x="3827463" y="5972175"/>
          <p14:tracePt t="31507" x="3851275" y="5995988"/>
          <p14:tracePt t="31514" x="3851275" y="6013450"/>
          <p14:tracePt t="31523" x="3851275" y="6021388"/>
          <p14:tracePt t="31530" x="3867150" y="6045200"/>
          <p14:tracePt t="31539" x="3867150" y="6061075"/>
          <p14:tracePt t="31546" x="3867150" y="6069013"/>
          <p14:tracePt t="31555" x="3875088" y="6076950"/>
          <p14:tracePt t="31563" x="3883025" y="6108700"/>
          <p14:tracePt t="31570" x="3883025" y="6116638"/>
          <p14:tracePt t="31586" x="3898900" y="6148388"/>
          <p14:tracePt t="31594" x="3898900" y="6156325"/>
          <p14:tracePt t="31602" x="3906838" y="6172200"/>
          <p14:tracePt t="31610" x="3906838" y="6180138"/>
          <p14:tracePt t="31619" x="3922713" y="6203950"/>
          <p14:tracePt t="31627" x="3922713" y="6211888"/>
          <p14:tracePt t="31634" x="3922713" y="6235700"/>
          <p14:tracePt t="31650" x="3930650" y="6243638"/>
          <p14:tracePt t="31659" x="3930650" y="6251575"/>
          <p14:tracePt t="31666" x="3946525" y="6259513"/>
          <p14:tracePt t="31674" x="3946525" y="6267450"/>
          <p14:tracePt t="31683" x="3946525" y="6275388"/>
          <p14:tracePt t="31691" x="3954463" y="6283325"/>
          <p14:tracePt t="31698" x="3962400" y="6291263"/>
          <p14:tracePt t="31714" x="3970338" y="6307138"/>
          <p14:tracePt t="31722" x="3978275" y="6315075"/>
          <p14:tracePt t="31730" x="3994150" y="6330950"/>
          <p14:tracePt t="31747" x="4002088" y="6348413"/>
          <p14:tracePt t="31762" x="4011613" y="6356350"/>
          <p14:tracePt t="31778" x="4019550" y="6364288"/>
          <p14:tracePt t="31786" x="4027488" y="6372225"/>
          <p14:tracePt t="31802" x="4043363" y="6372225"/>
          <p14:tracePt t="31810" x="4043363" y="6380163"/>
          <p14:tracePt t="31818" x="4051300" y="6380163"/>
          <p14:tracePt t="31834" x="4067175" y="6388100"/>
          <p14:tracePt t="31851" x="4075113" y="6396038"/>
          <p14:tracePt t="31858" x="4098925" y="6411913"/>
          <p14:tracePt t="31874" x="4106863" y="6411913"/>
          <p14:tracePt t="31895" x="4122738" y="6427788"/>
          <p14:tracePt t="31898" x="4138613" y="6427788"/>
          <p14:tracePt t="31915" x="4146550" y="6427788"/>
          <p14:tracePt t="31923" x="4154488" y="6427788"/>
          <p14:tracePt t="31930" x="4162425" y="6427788"/>
          <p14:tracePt t="31946" x="4178300" y="6427788"/>
          <p14:tracePt t="31963" x="4186238" y="6427788"/>
          <p14:tracePt t="31970" x="4194175" y="6427788"/>
          <p14:tracePt t="31994" x="4202113" y="6427788"/>
          <p14:tracePt t="32002" x="4210050" y="6427788"/>
          <p14:tracePt t="32011" x="4225925" y="6427788"/>
          <p14:tracePt t="32034" x="4233863" y="6427788"/>
          <p14:tracePt t="32042" x="4249738" y="6427788"/>
          <p14:tracePt t="32050" x="4249738" y="6419850"/>
          <p14:tracePt t="32058" x="4273550" y="6396038"/>
          <p14:tracePt t="32067" x="4289425" y="6388100"/>
          <p14:tracePt t="32076" x="4321175" y="6348413"/>
          <p14:tracePt t="32082" x="4337050" y="6323013"/>
          <p14:tracePt t="32091" x="4344988" y="6291263"/>
          <p14:tracePt t="32098" x="4352925" y="6275388"/>
          <p14:tracePt t="32106" x="4352925" y="6267450"/>
          <p14:tracePt t="32114" x="4370388" y="6235700"/>
          <p14:tracePt t="32124" x="4386263" y="6219825"/>
          <p14:tracePt t="32131" x="4394200" y="6196013"/>
          <p14:tracePt t="32138" x="4394200" y="6180138"/>
          <p14:tracePt t="32147" x="4402138" y="6164263"/>
          <p14:tracePt t="32154" x="4410075" y="6148388"/>
          <p14:tracePt t="32162" x="4418013" y="6124575"/>
          <p14:tracePt t="32170" x="4418013" y="6108700"/>
          <p14:tracePt t="32179" x="4441825" y="6084888"/>
          <p14:tracePt t="32187" x="4441825" y="6069013"/>
          <p14:tracePt t="32195" x="4449763" y="6045200"/>
          <p14:tracePt t="32202" x="4457700" y="6021388"/>
          <p14:tracePt t="32211" x="4465638" y="6005513"/>
          <p14:tracePt t="32218" x="4473575" y="5972175"/>
          <p14:tracePt t="32226" x="4473575" y="5956300"/>
          <p14:tracePt t="32234" x="4473575" y="5940425"/>
          <p14:tracePt t="32243" x="4489450" y="5900738"/>
          <p14:tracePt t="32251" x="4505325" y="5876925"/>
          <p14:tracePt t="32260" x="4505325" y="5861050"/>
          <p14:tracePt t="32266" x="4513263" y="5845175"/>
          <p14:tracePt t="32274" x="4521200" y="5829300"/>
          <p14:tracePt t="32282" x="4521200" y="5813425"/>
          <p14:tracePt t="32291" x="4529138" y="5781675"/>
          <p14:tracePt t="32307" x="4529138" y="5749925"/>
          <p14:tracePt t="32315" x="4545013" y="5741988"/>
          <p14:tracePt t="32323" x="4545013" y="5726113"/>
          <p14:tracePt t="32330" x="4545013" y="5710238"/>
          <p14:tracePt t="32338" x="4552950" y="5686425"/>
          <p14:tracePt t="32346" x="4552950" y="5670550"/>
          <p14:tracePt t="32354" x="4552950" y="5653088"/>
          <p14:tracePt t="32363" x="4560888" y="5629275"/>
          <p14:tracePt t="32371" x="4560888" y="5613400"/>
          <p14:tracePt t="32379" x="4560888" y="5597525"/>
          <p14:tracePt t="32386" x="4560888" y="5573713"/>
          <p14:tracePt t="32394" x="4568825" y="5549900"/>
          <p14:tracePt t="32402" x="4568825" y="5541963"/>
          <p14:tracePt t="32410" x="4568825" y="5518150"/>
          <p14:tracePt t="32418" x="4568825" y="5510213"/>
          <p14:tracePt t="32427" x="4568825" y="5478463"/>
          <p14:tracePt t="32435" x="4568825" y="5470525"/>
          <p14:tracePt t="32443" x="4568825" y="5454650"/>
          <p14:tracePt t="32450" x="4568825" y="5438775"/>
          <p14:tracePt t="32458" x="4568825" y="5422900"/>
          <p14:tracePt t="32466" x="4568825" y="5407025"/>
          <p14:tracePt t="32475" x="4568825" y="5383213"/>
          <p14:tracePt t="32483" x="4568825" y="5367338"/>
          <p14:tracePt t="32491" x="4568825" y="5359400"/>
          <p14:tracePt t="32499" x="4568825" y="5335588"/>
          <p14:tracePt t="32507" x="4552950" y="5319713"/>
          <p14:tracePt t="32514" x="4552950" y="5310188"/>
          <p14:tracePt t="32523" x="4545013" y="5286375"/>
          <p14:tracePt t="32530" x="4537075" y="5270500"/>
          <p14:tracePt t="32538" x="4529138" y="5254625"/>
          <p14:tracePt t="32547" x="4521200" y="5246688"/>
          <p14:tracePt t="32556" x="4513263" y="5230813"/>
          <p14:tracePt t="32563" x="4505325" y="5222875"/>
          <p14:tracePt t="32570" x="4497388" y="5214938"/>
          <p14:tracePt t="32578" x="4497388" y="5199063"/>
          <p14:tracePt t="32586" x="4489450" y="5191125"/>
          <p14:tracePt t="32596" x="4481513" y="5183188"/>
          <p14:tracePt t="32603" x="4473575" y="5159375"/>
          <p14:tracePt t="32611" x="4465638" y="5151438"/>
          <p14:tracePt t="32619" x="4465638" y="5143500"/>
          <p14:tracePt t="32628" x="4449763" y="5135563"/>
          <p14:tracePt t="32634" x="4441825" y="5119688"/>
          <p14:tracePt t="32641" x="4433888" y="5103813"/>
          <p14:tracePt t="32650" x="4425950" y="5080000"/>
          <p14:tracePt t="32658" x="4410075" y="5064125"/>
          <p14:tracePt t="32667" x="4402138" y="5056188"/>
          <p14:tracePt t="32676" x="4386263" y="5032375"/>
          <p14:tracePt t="32683" x="4378325" y="5016500"/>
          <p14:tracePt t="32690" x="4362450" y="5000625"/>
          <p14:tracePt t="32698" x="4344988" y="4984750"/>
          <p14:tracePt t="32707" x="4329113" y="4959350"/>
          <p14:tracePt t="32714" x="4321175" y="4951413"/>
          <p14:tracePt t="32723" x="4305300" y="4935538"/>
          <p14:tracePt t="32731" x="4305300" y="4927600"/>
          <p14:tracePt t="32739" x="4297363" y="4919663"/>
          <p14:tracePt t="32747" x="4281488" y="4895850"/>
          <p14:tracePt t="32754" x="4273550" y="4879975"/>
          <p14:tracePt t="32778" x="4265613" y="4872038"/>
          <p14:tracePt t="32795" x="4265613" y="4864100"/>
          <p14:tracePt t="32803" x="4257675" y="4864100"/>
          <p14:tracePt t="32818" x="4257675" y="4856163"/>
          <p14:tracePt t="32843" x="4249738" y="4848225"/>
          <p14:tracePt t="32859" x="4241800" y="4848225"/>
          <p14:tracePt t="32873" x="4233863" y="4840288"/>
          <p14:tracePt t="32994" x="4217988" y="4840288"/>
          <p14:tracePt t="33002" x="4202113" y="4840288"/>
          <p14:tracePt t="33011" x="4178300" y="4832350"/>
          <p14:tracePt t="33019" x="4170363" y="4832350"/>
          <p14:tracePt t="33027" x="4146550" y="4824413"/>
          <p14:tracePt t="33035" x="4138613" y="4824413"/>
          <p14:tracePt t="33042" x="4122738" y="4824413"/>
          <p14:tracePt t="33050" x="4106863" y="4824413"/>
          <p14:tracePt t="33068" x="4090988" y="4816475"/>
          <p14:tracePt t="33075" x="4083050" y="4816475"/>
          <p14:tracePt t="33098" x="4075113" y="4816475"/>
          <p14:tracePt t="33115" x="4059238" y="4816475"/>
          <p14:tracePt t="33124" x="4051300" y="4816475"/>
          <p14:tracePt t="33131" x="4035425" y="4816475"/>
          <p14:tracePt t="33139" x="4019550" y="4824413"/>
          <p14:tracePt t="33146" x="3994150" y="4840288"/>
          <p14:tracePt t="33162" x="3978275" y="4856163"/>
          <p14:tracePt t="33171" x="3962400" y="4864100"/>
          <p14:tracePt t="33180" x="3946525" y="4872038"/>
          <p14:tracePt t="33188" x="3938588" y="4879975"/>
          <p14:tracePt t="33195" x="3930650" y="4895850"/>
          <p14:tracePt t="33338" x="3930650" y="4879975"/>
          <p14:tracePt t="33355" x="3930650" y="4856163"/>
          <p14:tracePt t="33363" x="3930650" y="4840288"/>
          <p14:tracePt t="33371" x="3930650" y="4816475"/>
          <p14:tracePt t="33379" x="3930650" y="4792663"/>
          <p14:tracePt t="33386" x="3930650" y="4768850"/>
          <p14:tracePt t="33394" x="3930650" y="4752975"/>
          <p14:tracePt t="33402" x="3930650" y="4713288"/>
          <p14:tracePt t="33410" x="3930650" y="4689475"/>
          <p14:tracePt t="33419" x="3930650" y="4673600"/>
          <p14:tracePt t="33427" x="3930650" y="4657725"/>
          <p14:tracePt t="33443" x="3930650" y="4641850"/>
          <p14:tracePt t="33450" x="3930650" y="4624388"/>
          <p14:tracePt t="33458" x="3930650" y="4616450"/>
          <p14:tracePt t="33466" x="3930650" y="4608513"/>
          <p14:tracePt t="33603" x="3930650" y="4600575"/>
          <p14:tracePt t="33618" x="3922713" y="4600575"/>
          <p14:tracePt t="33651" x="3914775" y="4600575"/>
          <p14:tracePt t="33659" x="3914775" y="4616450"/>
          <p14:tracePt t="33666" x="3898900" y="4616450"/>
          <p14:tracePt t="33674" x="3898900" y="4633913"/>
          <p14:tracePt t="33691" x="3890963" y="4649788"/>
          <p14:tracePt t="33699" x="3890963" y="4657725"/>
          <p14:tracePt t="33707" x="3890963" y="4665663"/>
          <p14:tracePt t="33715" x="3883025" y="4665663"/>
          <p14:tracePt t="33723" x="3883025" y="4681538"/>
          <p14:tracePt t="33747" x="3883025" y="4689475"/>
          <p14:tracePt t="34386" x="3883025" y="4705350"/>
          <p14:tracePt t="34394" x="3883025" y="4729163"/>
          <p14:tracePt t="34403" x="3875088" y="4745038"/>
          <p14:tracePt t="34411" x="3875088" y="4768850"/>
          <p14:tracePt t="34419" x="3875088" y="4800600"/>
          <p14:tracePt t="34427" x="3875088" y="4824413"/>
          <p14:tracePt t="34435" x="3875088" y="4840288"/>
          <p14:tracePt t="34441" x="3875088" y="4856163"/>
          <p14:tracePt t="34449" x="3875088" y="4879975"/>
          <p14:tracePt t="34459" x="3875088" y="4919663"/>
          <p14:tracePt t="34467" x="3875088" y="4935538"/>
          <p14:tracePt t="34475" x="3875088" y="4951413"/>
          <p14:tracePt t="34483" x="3875088" y="4976813"/>
          <p14:tracePt t="34491" x="3875088" y="5008563"/>
          <p14:tracePt t="34499" x="3875088" y="5024438"/>
          <p14:tracePt t="34506" x="3890963" y="5048250"/>
          <p14:tracePt t="34515" x="3898900" y="5072063"/>
          <p14:tracePt t="34523" x="3914775" y="5103813"/>
          <p14:tracePt t="34532" x="3938588" y="5135563"/>
          <p14:tracePt t="34539" x="3938588" y="5151438"/>
          <p14:tracePt t="34547" x="3962400" y="5167313"/>
          <p14:tracePt t="34556" x="3962400" y="5183188"/>
          <p14:tracePt t="34562" x="3962400" y="5199063"/>
          <p14:tracePt t="34570" x="3978275" y="5222875"/>
          <p14:tracePt t="34578" x="3986213" y="5246688"/>
          <p14:tracePt t="34588" x="3986213" y="5262563"/>
          <p14:tracePt t="34595" x="3994150" y="5278438"/>
          <p14:tracePt t="34603" x="4002088" y="5310188"/>
          <p14:tracePt t="34611" x="4019550" y="5335588"/>
          <p14:tracePt t="34619" x="4019550" y="5359400"/>
          <p14:tracePt t="34626" x="4035425" y="5391150"/>
          <p14:tracePt t="34634" x="4043363" y="5422900"/>
          <p14:tracePt t="34643" x="4043363" y="5470525"/>
          <p14:tracePt t="34651" x="4051300" y="5502275"/>
          <p14:tracePt t="34659" x="4067175" y="5549900"/>
          <p14:tracePt t="34667" x="4067175" y="5589588"/>
          <p14:tracePt t="34675" x="4067175" y="5613400"/>
          <p14:tracePt t="34683" x="4075113" y="5637213"/>
          <p14:tracePt t="34690" x="4075113" y="5670550"/>
          <p14:tracePt t="34698" x="4083050" y="5694363"/>
          <p14:tracePt t="34707" x="4090988" y="5718175"/>
          <p14:tracePt t="34715" x="4090988" y="5741988"/>
          <p14:tracePt t="34723" x="4090988" y="5757863"/>
          <p14:tracePt t="34731" x="4098925" y="5781675"/>
          <p14:tracePt t="34739" x="4098925" y="5789613"/>
          <p14:tracePt t="34746" x="4098925" y="5805488"/>
          <p14:tracePt t="34755" x="4098925" y="5829300"/>
          <p14:tracePt t="34763" x="4106863" y="5853113"/>
          <p14:tracePt t="34772" x="4106863" y="5876925"/>
          <p14:tracePt t="34779" x="4106863" y="5900738"/>
          <p14:tracePt t="34787" x="4114800" y="5916613"/>
          <p14:tracePt t="34795" x="4122738" y="5940425"/>
          <p14:tracePt t="34803" x="4122738" y="5956300"/>
          <p14:tracePt t="34810" x="4130675" y="5988050"/>
          <p14:tracePt t="34819" x="4130675" y="6005513"/>
          <p14:tracePt t="34827" x="4138613" y="6029325"/>
          <p14:tracePt t="34835" x="4146550" y="6053138"/>
          <p14:tracePt t="34843" x="4146550" y="6069013"/>
          <p14:tracePt t="34851" x="4154488" y="6092825"/>
          <p14:tracePt t="34859" x="4154488" y="6108700"/>
          <p14:tracePt t="34867" x="4154488" y="6124575"/>
          <p14:tracePt t="34874" x="4154488" y="6140450"/>
          <p14:tracePt t="34892" x="4170363" y="6188075"/>
          <p14:tracePt t="34899" x="4170363" y="6203950"/>
          <p14:tracePt t="34907" x="4170363" y="6219825"/>
          <p14:tracePt t="34915" x="4186238" y="6235700"/>
          <p14:tracePt t="34923" x="4186238" y="6251575"/>
          <p14:tracePt t="34930" x="4194175" y="6259513"/>
          <p14:tracePt t="34947" x="4194175" y="6267450"/>
          <p14:tracePt t="35011" x="4194175" y="6275388"/>
          <p14:tracePt t="35043" x="4202113" y="6275388"/>
          <p14:tracePt t="35891" x="4210050" y="6275388"/>
          <p14:tracePt t="35902" x="4210050" y="6211888"/>
          <p14:tracePt t="35907" x="4210050" y="6132513"/>
          <p14:tracePt t="35915" x="4210050" y="6069013"/>
          <p14:tracePt t="35923" x="4210050" y="6005513"/>
          <p14:tracePt t="35931" x="4210050" y="5956300"/>
          <p14:tracePt t="35939" x="4210050" y="5916613"/>
          <p14:tracePt t="35946" x="4210050" y="5861050"/>
          <p14:tracePt t="35956" x="4202113" y="5813425"/>
          <p14:tracePt t="35963" x="4202113" y="5765800"/>
          <p14:tracePt t="35972" x="4202113" y="5734050"/>
          <p14:tracePt t="35979" x="4202113" y="5678488"/>
          <p14:tracePt t="35988" x="4186238" y="5621338"/>
          <p14:tracePt t="35995" x="4170363" y="5573713"/>
          <p14:tracePt t="36003" x="4162425" y="5518150"/>
          <p14:tracePt t="36011" x="4146550" y="5470525"/>
          <p14:tracePt t="36019" x="4130675" y="5430838"/>
          <p14:tracePt t="36027" x="4114800" y="5399088"/>
          <p14:tracePt t="36035" x="4098925" y="5343525"/>
          <p14:tracePt t="36043" x="4090988" y="5310188"/>
          <p14:tracePt t="36051" x="4090988" y="5294313"/>
          <p14:tracePt t="36059" x="4075113" y="5270500"/>
          <p14:tracePt t="36066" x="4075113" y="5230813"/>
          <p14:tracePt t="36075" x="4051300" y="5199063"/>
          <p14:tracePt t="36083" x="4051300" y="5183188"/>
          <p14:tracePt t="36091" x="4051300" y="5135563"/>
          <p14:tracePt t="36099" x="4043363" y="5111750"/>
          <p14:tracePt t="36108" x="4027488" y="5080000"/>
          <p14:tracePt t="36115" x="4027488" y="5064125"/>
          <p14:tracePt t="36124" x="4019550" y="5016500"/>
          <p14:tracePt t="36131" x="4002088" y="4984750"/>
          <p14:tracePt t="36139" x="3986213" y="4935538"/>
          <p14:tracePt t="36147" x="3978275" y="4911725"/>
          <p14:tracePt t="36155" x="3970338" y="4879975"/>
          <p14:tracePt t="36163" x="3962400" y="4864100"/>
          <p14:tracePt t="36172" x="3954463" y="4840288"/>
          <p14:tracePt t="36188" x="3954463" y="4824413"/>
          <p14:tracePt t="36203" x="3954463" y="4808538"/>
          <p14:tracePt t="36219" x="3954463" y="4800600"/>
          <p14:tracePt t="36227" x="3954463" y="4792663"/>
          <p14:tracePt t="36243" x="3954463" y="4784725"/>
          <p14:tracePt t="36259" x="3954463" y="4768850"/>
          <p14:tracePt t="36267" x="3954463" y="4760913"/>
          <p14:tracePt t="36276" x="3954463" y="4745038"/>
          <p14:tracePt t="36283" x="3954463" y="4721225"/>
          <p14:tracePt t="36292" x="3954463" y="4713288"/>
          <p14:tracePt t="36299" x="3954463" y="4697413"/>
          <p14:tracePt t="36307" x="3954463" y="4673600"/>
          <p14:tracePt t="36315" x="3954463" y="4665663"/>
          <p14:tracePt t="36323" x="3954463" y="4657725"/>
          <p14:tracePt t="36331" x="3962400" y="4624388"/>
          <p14:tracePt t="36340" x="3962400" y="4608513"/>
          <p14:tracePt t="36347" x="3970338" y="4592638"/>
          <p14:tracePt t="36355" x="3978275" y="4568825"/>
          <p14:tracePt t="36363" x="3978275" y="4560888"/>
          <p14:tracePt t="36372" x="3986213" y="4545013"/>
          <p14:tracePt t="36379" x="3986213" y="4521200"/>
          <p14:tracePt t="36395" x="3986213" y="4513263"/>
          <p14:tracePt t="36411" x="3986213" y="4505325"/>
          <p14:tracePt t="36419" x="3986213" y="4497388"/>
          <p14:tracePt t="36427" x="3994150" y="4481513"/>
          <p14:tracePt t="36435" x="3994150" y="4473575"/>
          <p14:tracePt t="36451" x="3994150" y="4457700"/>
          <p14:tracePt t="36459" x="3994150" y="4449763"/>
          <p14:tracePt t="36467" x="3994150" y="4441825"/>
          <p14:tracePt t="36475" x="3994150" y="4433888"/>
          <p14:tracePt t="36483" x="3994150" y="4425950"/>
          <p14:tracePt t="36491" x="4002088" y="4418013"/>
          <p14:tracePt t="36499" x="4002088" y="4410075"/>
          <p14:tracePt t="36515" x="4002088" y="4402138"/>
          <p14:tracePt t="36524" x="4002088" y="4394200"/>
          <p14:tracePt t="36859" x="3986213" y="4394200"/>
          <p14:tracePt t="36875" x="3978275" y="4394200"/>
          <p14:tracePt t="36891" x="3970338" y="4394200"/>
          <p14:tracePt t="36907" x="3962400" y="4394200"/>
          <p14:tracePt t="36915" x="3954463" y="4394200"/>
          <p14:tracePt t="36923" x="3938588" y="4402138"/>
          <p14:tracePt t="36931" x="3938588" y="4410075"/>
          <p14:tracePt t="36939" x="3930650" y="4418013"/>
          <p14:tracePt t="36947" x="3922713" y="4425950"/>
          <p14:tracePt t="36955" x="3890963" y="4449763"/>
          <p14:tracePt t="36963" x="3883025" y="4457700"/>
          <p14:tracePt t="36972" x="3867150" y="4473575"/>
          <p14:tracePt t="36979" x="3859213" y="4481513"/>
          <p14:tracePt t="36987" x="3843338" y="4497388"/>
          <p14:tracePt t="36995" x="3835400" y="4497388"/>
          <p14:tracePt t="37004" x="3835400" y="4505325"/>
          <p14:tracePt t="37011" x="3819525" y="4513263"/>
          <p14:tracePt t="37027" x="3819525" y="4529138"/>
          <p14:tracePt t="37035" x="3811588" y="4537075"/>
          <p14:tracePt t="37052" x="3803650" y="4537075"/>
          <p14:tracePt t="37075" x="3795713" y="4552950"/>
          <p14:tracePt t="37083" x="3787775" y="4552950"/>
          <p14:tracePt t="37091" x="3779838" y="4568825"/>
          <p14:tracePt t="37099" x="3771900" y="4576763"/>
          <p14:tracePt t="37107" x="3740150" y="4600575"/>
          <p14:tracePt t="37116" x="3732213" y="4633913"/>
          <p14:tracePt t="37123" x="3716338" y="4649788"/>
          <p14:tracePt t="37131" x="3692525" y="4665663"/>
          <p14:tracePt t="37139" x="3668713" y="4697413"/>
          <p14:tracePt t="37147" x="3651250" y="4713288"/>
          <p14:tracePt t="37155" x="3627438" y="4752975"/>
          <p14:tracePt t="37163" x="3611563" y="4776788"/>
          <p14:tracePt t="37172" x="3595688" y="4808538"/>
          <p14:tracePt t="37179" x="3579813" y="4824413"/>
          <p14:tracePt t="37188" x="3563938" y="4840288"/>
          <p14:tracePt t="37195" x="3556000" y="4856163"/>
          <p14:tracePt t="37204" x="3548063" y="4879975"/>
          <p14:tracePt t="37211" x="3540125" y="4903788"/>
          <p14:tracePt t="37227" x="3532188" y="4911725"/>
          <p14:tracePt t="37235" x="3524250" y="4927600"/>
          <p14:tracePt t="37243" x="3516313" y="4935538"/>
          <p14:tracePt t="37251" x="3508375" y="4959350"/>
          <p14:tracePt t="37259" x="3508375" y="4967288"/>
          <p14:tracePt t="37267" x="3500438" y="4976813"/>
          <p14:tracePt t="37275" x="3492500" y="4992688"/>
          <p14:tracePt t="37283" x="3492500" y="5008563"/>
          <p14:tracePt t="37291" x="3468688" y="5032375"/>
          <p14:tracePt t="37299" x="3468688" y="5056188"/>
          <p14:tracePt t="37307" x="3452813" y="5080000"/>
          <p14:tracePt t="37315" x="3444875" y="5111750"/>
          <p14:tracePt t="37323" x="3429000" y="5143500"/>
          <p14:tracePt t="37331" x="3421063" y="5175250"/>
          <p14:tracePt t="37339" x="3421063" y="5199063"/>
          <p14:tracePt t="37347" x="3405188" y="5214938"/>
          <p14:tracePt t="37355" x="3405188" y="5230813"/>
          <p14:tracePt t="37363" x="3397250" y="5246688"/>
          <p14:tracePt t="37371" x="3397250" y="5270500"/>
          <p14:tracePt t="37379" x="3389313" y="5278438"/>
          <p14:tracePt t="37387" x="3389313" y="5294313"/>
          <p14:tracePt t="37395" x="3381375" y="5302250"/>
          <p14:tracePt t="37404" x="3381375" y="5310188"/>
          <p14:tracePt t="37411" x="3381375" y="5327650"/>
          <p14:tracePt t="37419" x="3381375" y="5335588"/>
          <p14:tracePt t="37427" x="3373438" y="5359400"/>
          <p14:tracePt t="37435" x="3373438" y="5367338"/>
          <p14:tracePt t="37445" x="3373438" y="5375275"/>
          <p14:tracePt t="37451" x="3373438" y="5399088"/>
          <p14:tracePt t="37459" x="3373438" y="5407025"/>
          <p14:tracePt t="37467" x="3373438" y="5422900"/>
          <p14:tracePt t="37475" x="3373438" y="5430838"/>
          <p14:tracePt t="37483" x="3373438" y="5446713"/>
          <p14:tracePt t="37491" x="3373438" y="5462588"/>
          <p14:tracePt t="37499" x="3373438" y="5478463"/>
          <p14:tracePt t="37507" x="3373438" y="5486400"/>
          <p14:tracePt t="37515" x="3373438" y="5502275"/>
          <p14:tracePt t="37531" x="3389313" y="5526088"/>
          <p14:tracePt t="37547" x="3405188" y="5541963"/>
          <p14:tracePt t="37555" x="3405188" y="5549900"/>
          <p14:tracePt t="37563" x="3413125" y="5557838"/>
          <p14:tracePt t="37579" x="3413125" y="5565775"/>
          <p14:tracePt t="37588" x="3429000" y="5573713"/>
          <p14:tracePt t="37604" x="3436938" y="5581650"/>
          <p14:tracePt t="37611" x="3452813" y="5589588"/>
          <p14:tracePt t="37627" x="3476625" y="5597525"/>
          <p14:tracePt t="37635" x="3484563" y="5597525"/>
          <p14:tracePt t="37644" x="3500438" y="5605463"/>
          <p14:tracePt t="37651" x="3508375" y="5605463"/>
          <p14:tracePt t="37660" x="3532188" y="5605463"/>
          <p14:tracePt t="37667" x="3548063" y="5605463"/>
          <p14:tracePt t="37675" x="3563938" y="5621338"/>
          <p14:tracePt t="37683" x="3571875" y="5621338"/>
          <p14:tracePt t="37691" x="3595688" y="5621338"/>
          <p14:tracePt t="37699" x="3603625" y="5629275"/>
          <p14:tracePt t="37707" x="3611563" y="5629275"/>
          <p14:tracePt t="37715" x="3619500" y="5629275"/>
          <p14:tracePt t="37723" x="3627438" y="5629275"/>
          <p14:tracePt t="37731" x="3643313" y="5629275"/>
          <p14:tracePt t="37739" x="3660775" y="5637213"/>
          <p14:tracePt t="37755" x="3668713" y="5637213"/>
          <p14:tracePt t="37763" x="3676650" y="5637213"/>
          <p14:tracePt t="37771" x="3684588" y="5637213"/>
          <p14:tracePt t="37778" x="3692525" y="5637213"/>
          <p14:tracePt t="37923" x="3700463" y="5637213"/>
          <p14:tracePt t="37931" x="3700463" y="5629275"/>
          <p14:tracePt t="37947" x="3692525" y="5621338"/>
          <p14:tracePt t="37955" x="3692525" y="5613400"/>
          <p14:tracePt t="37971" x="3684588" y="5605463"/>
          <p14:tracePt t="37979" x="3684588" y="5597525"/>
          <p14:tracePt t="37995" x="3676650" y="5589588"/>
          <p14:tracePt t="38043" x="3668713" y="5581650"/>
          <p14:tracePt t="38067" x="3660775" y="5581650"/>
          <p14:tracePt t="38075" x="3651250" y="5581650"/>
          <p14:tracePt t="38123" x="3643313" y="5581650"/>
          <p14:tracePt t="38187" x="3635375" y="5581650"/>
          <p14:tracePt t="38219" x="3627438" y="5581650"/>
          <p14:tracePt t="38244" x="3619500" y="5581650"/>
          <p14:tracePt t="38251" x="3611563" y="5581650"/>
          <p14:tracePt t="38259" x="3603625" y="5581650"/>
          <p14:tracePt t="38331" x="3587750" y="5581650"/>
          <p14:tracePt t="38379" x="3563938" y="5581650"/>
          <p14:tracePt t="38388" x="3548063" y="5581650"/>
          <p14:tracePt t="38395" x="3532188" y="5573713"/>
          <p14:tracePt t="38404" x="3516313" y="5557838"/>
          <p14:tracePt t="38412" x="3500438" y="5557838"/>
          <p14:tracePt t="38421" x="3476625" y="5549900"/>
          <p14:tracePt t="38427" x="3444875" y="5534025"/>
          <p14:tracePt t="38435" x="3421063" y="5526088"/>
          <p14:tracePt t="38443" x="3405188" y="5518150"/>
          <p14:tracePt t="38451" x="3381375" y="5518150"/>
          <p14:tracePt t="38459" x="3373438" y="5510213"/>
          <p14:tracePt t="38467" x="3365500" y="5510213"/>
          <p14:tracePt t="38475" x="3365500" y="5502275"/>
          <p14:tracePt t="38483" x="3357563" y="5502275"/>
          <p14:tracePt t="38811" x="3365500" y="5502275"/>
          <p14:tracePt t="38827" x="3373438" y="5502275"/>
          <p14:tracePt t="38843" x="3381375" y="5502275"/>
          <p14:tracePt t="38851" x="3389313" y="5502275"/>
          <p14:tracePt t="38859" x="3397250" y="5502275"/>
          <p14:tracePt t="38876" x="3405188" y="5502275"/>
          <p14:tracePt t="38899" x="3413125" y="5502275"/>
          <p14:tracePt t="38907" x="3421063" y="5502275"/>
          <p14:tracePt t="38915" x="3429000" y="5502275"/>
          <p14:tracePt t="38923" x="3444875" y="5502275"/>
          <p14:tracePt t="38932" x="3460750" y="5502275"/>
          <p14:tracePt t="38939" x="3468688" y="5502275"/>
          <p14:tracePt t="38947" x="3484563" y="5502275"/>
          <p14:tracePt t="38955" x="3500438" y="5502275"/>
          <p14:tracePt t="38963" x="3524250" y="5502275"/>
          <p14:tracePt t="38971" x="3540125" y="5502275"/>
          <p14:tracePt t="38979" x="3556000" y="5502275"/>
          <p14:tracePt t="38988" x="3571875" y="5502275"/>
          <p14:tracePt t="38995" x="3595688" y="5510213"/>
          <p14:tracePt t="39005" x="3603625" y="5510213"/>
          <p14:tracePt t="39011" x="3611563" y="5510213"/>
          <p14:tracePt t="39020" x="3635375" y="5510213"/>
          <p14:tracePt t="39027" x="3651250" y="5526088"/>
          <p14:tracePt t="39035" x="3660775" y="5526088"/>
          <p14:tracePt t="39043" x="3684588" y="5526088"/>
          <p14:tracePt t="39053" x="3692525" y="5526088"/>
          <p14:tracePt t="39059" x="3700463" y="5526088"/>
          <p14:tracePt t="39068" x="3708400" y="5526088"/>
          <p14:tracePt t="39075" x="3716338" y="5534025"/>
          <p14:tracePt t="39091" x="3732213" y="5534025"/>
          <p14:tracePt t="39099" x="3740150" y="5541963"/>
          <p14:tracePt t="39108" x="3748088" y="5541963"/>
          <p14:tracePt t="39115" x="3756025" y="5541963"/>
          <p14:tracePt t="39123" x="3763963" y="5541963"/>
          <p14:tracePt t="39131" x="3779838" y="5541963"/>
          <p14:tracePt t="39139" x="3787775" y="5541963"/>
          <p14:tracePt t="39147" x="3803650" y="5541963"/>
          <p14:tracePt t="39155" x="3811588" y="5541963"/>
          <p14:tracePt t="39163" x="3827463" y="5549900"/>
          <p14:tracePt t="39173" x="3843338" y="5549900"/>
          <p14:tracePt t="39179" x="3867150" y="5549900"/>
          <p14:tracePt t="39187" x="3890963" y="5549900"/>
          <p14:tracePt t="39195" x="3906838" y="5549900"/>
          <p14:tracePt t="39204" x="3914775" y="5549900"/>
          <p14:tracePt t="39211" x="3938588" y="5549900"/>
          <p14:tracePt t="39220" x="3954463" y="5549900"/>
          <p14:tracePt t="39228" x="3978275" y="5549900"/>
          <p14:tracePt t="39237" x="3994150" y="5549900"/>
          <p14:tracePt t="39243" x="4011613" y="5549900"/>
          <p14:tracePt t="39251" x="4035425" y="5549900"/>
          <p14:tracePt t="39259" x="4051300" y="5549900"/>
          <p14:tracePt t="39267" x="4083050" y="5549900"/>
          <p14:tracePt t="39275" x="4106863" y="5549900"/>
          <p14:tracePt t="39284" x="4146550" y="5549900"/>
          <p14:tracePt t="39292" x="4170363" y="5549900"/>
          <p14:tracePt t="39300" x="4186238" y="5549900"/>
          <p14:tracePt t="39307" x="4217988" y="5549900"/>
          <p14:tracePt t="39315" x="4233863" y="5549900"/>
          <p14:tracePt t="39323" x="4257675" y="5557838"/>
          <p14:tracePt t="39331" x="4265613" y="5557838"/>
          <p14:tracePt t="39339" x="4273550" y="5557838"/>
          <p14:tracePt t="39348" x="4297363" y="5557838"/>
          <p14:tracePt t="39356" x="4313238" y="5565775"/>
          <p14:tracePt t="39363" x="4321175" y="5565775"/>
          <p14:tracePt t="39371" x="4329113" y="5565775"/>
          <p14:tracePt t="39379" x="4352925" y="5565775"/>
          <p14:tracePt t="39387" x="4362450" y="5565775"/>
          <p14:tracePt t="39404" x="4378325" y="5565775"/>
          <p14:tracePt t="39421" x="4386263" y="5565775"/>
          <p14:tracePt t="39427" x="4394200" y="5565775"/>
          <p14:tracePt t="39651" x="4410075" y="5565775"/>
          <p14:tracePt t="39660" x="4457700" y="5565775"/>
          <p14:tracePt t="39668" x="4489450" y="5565775"/>
          <p14:tracePt t="39675" x="4537075" y="5565775"/>
          <p14:tracePt t="39682" x="4592638" y="5549900"/>
          <p14:tracePt t="39691" x="4624388" y="5549900"/>
          <p14:tracePt t="39699" x="4679950" y="5549900"/>
          <p14:tracePt t="39706" x="4713288" y="5541963"/>
          <p14:tracePt t="39714" x="4729163" y="5534025"/>
          <p14:tracePt t="39724" x="4745038" y="5534025"/>
          <p14:tracePt t="39732" x="4768850" y="5526088"/>
          <p14:tracePt t="39980" x="4760913" y="5526088"/>
          <p14:tracePt t="39988" x="4752975" y="5526088"/>
          <p14:tracePt t="39995" x="4737100" y="5526088"/>
          <p14:tracePt t="40004" x="4713288" y="5518150"/>
          <p14:tracePt t="40011" x="4687888" y="5486400"/>
          <p14:tracePt t="40021" x="4656138" y="5462588"/>
          <p14:tracePt t="40027" x="4624388" y="5430838"/>
          <p14:tracePt t="40037" x="4600575" y="5399088"/>
          <p14:tracePt t="40044" x="4568825" y="5367338"/>
          <p14:tracePt t="40051" x="4545013" y="5343525"/>
          <p14:tracePt t="40061" x="4489450" y="5278438"/>
          <p14:tracePt t="40067" x="4473575" y="5254625"/>
          <p14:tracePt t="40075" x="4441825" y="5222875"/>
          <p14:tracePt t="40082" x="4433888" y="5207000"/>
          <p14:tracePt t="40092" x="4410075" y="5175250"/>
          <p14:tracePt t="40100" x="4402138" y="5159375"/>
          <p14:tracePt t="40108" x="4386263" y="5143500"/>
          <p14:tracePt t="40115" x="4386263" y="5135563"/>
          <p14:tracePt t="40123" x="4370388" y="5111750"/>
          <p14:tracePt t="40139" x="4362450" y="5103813"/>
          <p14:tracePt t="40147" x="4362450" y="5095875"/>
          <p14:tracePt t="40156" x="4352925" y="5087938"/>
          <p14:tracePt t="40164" x="4344988" y="5072063"/>
          <p14:tracePt t="40171" x="4329113" y="5056188"/>
          <p14:tracePt t="40187" x="4329113" y="5048250"/>
          <p14:tracePt t="40203" x="4321175" y="5040313"/>
          <p14:tracePt t="40427" x="4313238" y="5032375"/>
          <p14:tracePt t="40444" x="4305300" y="5032375"/>
          <p14:tracePt t="40467" x="4297363" y="5032375"/>
          <p14:tracePt t="40483" x="4289425" y="5032375"/>
          <p14:tracePt t="40492" x="4289425" y="5040313"/>
          <p14:tracePt t="40500" x="4289425" y="5056188"/>
          <p14:tracePt t="40508" x="4289425" y="5064125"/>
          <p14:tracePt t="40515" x="4281488" y="5087938"/>
          <p14:tracePt t="40523" x="4273550" y="5111750"/>
          <p14:tracePt t="40531" x="4273550" y="5127625"/>
          <p14:tracePt t="40540" x="4273550" y="5151438"/>
          <p14:tracePt t="40548" x="4265613" y="5199063"/>
          <p14:tracePt t="40556" x="4265613" y="5222875"/>
          <p14:tracePt t="40564" x="4265613" y="5254625"/>
          <p14:tracePt t="40572" x="4249738" y="5294313"/>
          <p14:tracePt t="40579" x="4249738" y="5319713"/>
          <p14:tracePt t="40588" x="4241800" y="5351463"/>
          <p14:tracePt t="40595" x="4241800" y="5375275"/>
          <p14:tracePt t="40603" x="4225925" y="5407025"/>
          <p14:tracePt t="40612" x="4225925" y="5422900"/>
          <p14:tracePt t="40621" x="4217988" y="5438775"/>
          <p14:tracePt t="40628" x="4194175" y="5454650"/>
          <p14:tracePt t="40643" x="4186238" y="5462588"/>
          <p14:tracePt t="40659" x="4178300" y="5470525"/>
          <p14:tracePt t="40683" x="4178300" y="5478463"/>
          <p14:tracePt t="40691" x="4170363" y="5478463"/>
          <p14:tracePt t="40699" x="4170363" y="5486400"/>
          <p14:tracePt t="40708" x="4154488" y="5486400"/>
          <p14:tracePt t="40716" x="4138613" y="5494338"/>
          <p14:tracePt t="40724" x="4130675" y="5494338"/>
          <p14:tracePt t="40732" x="4122738" y="5494338"/>
          <p14:tracePt t="40740" x="4098925" y="5502275"/>
          <p14:tracePt t="40747" x="4083050" y="5502275"/>
          <p14:tracePt t="40755" x="4059238" y="5502275"/>
          <p14:tracePt t="40763" x="4035425" y="5510213"/>
          <p14:tracePt t="40773" x="4019550" y="5510213"/>
          <p14:tracePt t="40780" x="3994150" y="5510213"/>
          <p14:tracePt t="40789" x="3978275" y="5510213"/>
          <p14:tracePt t="40795" x="3962400" y="5510213"/>
          <p14:tracePt t="40803" x="3938588" y="5510213"/>
          <p14:tracePt t="40811" x="3922713" y="5510213"/>
          <p14:tracePt t="40820" x="3914775" y="5510213"/>
          <p14:tracePt t="40827" x="3890963" y="5510213"/>
          <p14:tracePt t="40837" x="3875088" y="5502275"/>
          <p14:tracePt t="40844" x="3859213" y="5494338"/>
          <p14:tracePt t="40852" x="3819525" y="5486400"/>
          <p14:tracePt t="40859" x="3795713" y="5486400"/>
          <p14:tracePt t="40867" x="3756025" y="5486400"/>
          <p14:tracePt t="40875" x="3700463" y="5470525"/>
          <p14:tracePt t="40891" x="3660775" y="5470525"/>
          <p14:tracePt t="40894" x="3619500" y="5462588"/>
          <p14:tracePt t="40900" x="3556000" y="5462588"/>
          <p14:tracePt t="40908" x="3500438" y="5462588"/>
          <p14:tracePt t="40916" x="3460750" y="5462588"/>
          <p14:tracePt t="40923" x="3444875" y="5462588"/>
          <p14:tracePt t="40931" x="3413125" y="5462588"/>
          <p14:tracePt t="40939" x="3365500" y="5454650"/>
          <p14:tracePt t="40947" x="3341688" y="5454650"/>
          <p14:tracePt t="40956" x="3300413" y="5446713"/>
          <p14:tracePt t="40964" x="3244850" y="5446713"/>
          <p14:tracePt t="40973" x="3213100" y="5438775"/>
          <p14:tracePt t="40979" x="3165475" y="5438775"/>
          <p14:tracePt t="40987" x="3125788" y="5430838"/>
          <p14:tracePt t="40995" x="3101975" y="5422900"/>
          <p14:tracePt t="41002" x="3070225" y="5422900"/>
          <p14:tracePt t="41012" x="3022600" y="5414963"/>
          <p14:tracePt t="41021" x="2974975" y="5414963"/>
          <p14:tracePt t="41028" x="2917825" y="5399088"/>
          <p14:tracePt t="41036" x="2870200" y="5399088"/>
          <p14:tracePt t="41043" x="2846388" y="5399088"/>
          <p14:tracePt t="41052" x="2790825" y="5383213"/>
          <p14:tracePt t="41059" x="2767013" y="5375275"/>
          <p14:tracePt t="41067" x="2727325" y="5367338"/>
          <p14:tracePt t="41076" x="2703513" y="5367338"/>
          <p14:tracePt t="41084" x="2671763" y="5367338"/>
          <p14:tracePt t="41092" x="2647950" y="5367338"/>
          <p14:tracePt t="41099" x="2632075" y="5367338"/>
          <p14:tracePt t="41107" x="2624138" y="5367338"/>
          <p14:tracePt t="41115" x="2616200" y="5367338"/>
          <p14:tracePt t="41123" x="2598738" y="5367338"/>
          <p14:tracePt t="41132" x="2582863" y="5367338"/>
          <p14:tracePt t="41140" x="2574925" y="5367338"/>
          <p14:tracePt t="41148" x="2559050" y="5367338"/>
          <p14:tracePt t="41156" x="2543175" y="5367338"/>
          <p14:tracePt t="41163" x="2535238" y="5367338"/>
          <p14:tracePt t="41179" x="2519363" y="5367338"/>
          <p14:tracePt t="41348" x="2527300" y="5367338"/>
          <p14:tracePt t="41356" x="2543175" y="5367338"/>
          <p14:tracePt t="41364" x="2551113" y="5367338"/>
          <p14:tracePt t="41371" x="2559050" y="5367338"/>
          <p14:tracePt t="41379" x="2574925" y="5367338"/>
          <p14:tracePt t="41388" x="2598738" y="5359400"/>
          <p14:tracePt t="41405" x="2616200" y="5359400"/>
          <p14:tracePt t="41412" x="2632075" y="5359400"/>
          <p14:tracePt t="41420" x="2655888" y="5351463"/>
          <p14:tracePt t="41428" x="2663825" y="5351463"/>
          <p14:tracePt t="41436" x="2679700" y="5351463"/>
          <p14:tracePt t="41443" x="2703513" y="5351463"/>
          <p14:tracePt t="41452" x="2719388" y="5343525"/>
          <p14:tracePt t="41460" x="2735263" y="5343525"/>
          <p14:tracePt t="41470" x="2759075" y="5343525"/>
          <p14:tracePt t="41476" x="2782888" y="5343525"/>
          <p14:tracePt t="41491" x="2798763" y="5343525"/>
          <p14:tracePt t="41507" x="2806700" y="5343525"/>
          <p14:tracePt t="41515" x="2830513" y="5343525"/>
          <p14:tracePt t="41532" x="2838450" y="5343525"/>
          <p14:tracePt t="41540" x="2854325" y="5343525"/>
          <p14:tracePt t="41548" x="2862263" y="5343525"/>
          <p14:tracePt t="41555" x="2878138" y="5343525"/>
          <p14:tracePt t="41563" x="2886075" y="5343525"/>
          <p14:tracePt t="41571" x="2901950" y="5343525"/>
          <p14:tracePt t="41580" x="2909888" y="5343525"/>
          <p14:tracePt t="41588" x="2933700" y="5343525"/>
          <p14:tracePt t="41605" x="2941638" y="5343525"/>
          <p14:tracePt t="41612" x="2949575" y="5343525"/>
          <p14:tracePt t="41620" x="2967038" y="5343525"/>
          <p14:tracePt t="41628" x="2974975" y="5343525"/>
          <p14:tracePt t="41644" x="2990850" y="5343525"/>
          <p14:tracePt t="41653" x="3006725" y="5343525"/>
          <p14:tracePt t="41660" x="3014663" y="5343525"/>
          <p14:tracePt t="41670" x="3030538" y="5343525"/>
          <p14:tracePt t="41676" x="3046413" y="5343525"/>
          <p14:tracePt t="41683" x="3070225" y="5351463"/>
          <p14:tracePt t="41691" x="3086100" y="5351463"/>
          <p14:tracePt t="41700" x="3094038" y="5351463"/>
          <p14:tracePt t="41708" x="3117850" y="5351463"/>
          <p14:tracePt t="41716" x="3125788" y="5359400"/>
          <p14:tracePt t="41732" x="3133725" y="5359400"/>
          <p14:tracePt t="42268" x="3141663" y="5359400"/>
          <p14:tracePt t="42284" x="3141663" y="5343525"/>
          <p14:tracePt t="42292" x="3141663" y="5319713"/>
          <p14:tracePt t="42300" x="3141663" y="5310188"/>
          <p14:tracePt t="42308" x="3141663" y="5294313"/>
          <p14:tracePt t="42317" x="3141663" y="5278438"/>
          <p14:tracePt t="42323" x="3141663" y="5270500"/>
          <p14:tracePt t="42331" x="3141663" y="5246688"/>
          <p14:tracePt t="42340" x="3141663" y="5238750"/>
          <p14:tracePt t="42348" x="3141663" y="5222875"/>
          <p14:tracePt t="42356" x="3141663" y="5207000"/>
          <p14:tracePt t="42364" x="3133725" y="5175250"/>
          <p14:tracePt t="42372" x="3125788" y="5151438"/>
          <p14:tracePt t="42380" x="3117850" y="5119688"/>
          <p14:tracePt t="42387" x="3117850" y="5095875"/>
          <p14:tracePt t="42395" x="3109913" y="5064125"/>
          <p14:tracePt t="42404" x="3094038" y="5032375"/>
          <p14:tracePt t="42412" x="3094038" y="5008563"/>
          <p14:tracePt t="42420" x="3086100" y="4984750"/>
          <p14:tracePt t="42428" x="3086100" y="4959350"/>
          <p14:tracePt t="42436" x="3062288" y="4927600"/>
          <p14:tracePt t="42492" x="3054350" y="4927600"/>
          <p14:tracePt t="42516" x="3038475" y="4927600"/>
          <p14:tracePt t="42532" x="3030538" y="4927600"/>
          <p14:tracePt t="42540" x="3006725" y="4927600"/>
          <p14:tracePt t="42548" x="2982913" y="4927600"/>
          <p14:tracePt t="42556" x="2974975" y="4927600"/>
          <p14:tracePt t="42563" x="2957513" y="4927600"/>
          <p14:tracePt t="42571" x="2949575" y="4927600"/>
          <p14:tracePt t="42580" x="2933700" y="4935538"/>
          <p14:tracePt t="42588" x="2925763" y="4935538"/>
          <p14:tracePt t="42596" x="2901950" y="4943475"/>
          <p14:tracePt t="42605" x="2894013" y="4943475"/>
          <p14:tracePt t="42612" x="2878138" y="4959350"/>
          <p14:tracePt t="42620" x="2862263" y="4959350"/>
          <p14:tracePt t="42627" x="2846388" y="4967288"/>
          <p14:tracePt t="42636" x="2838450" y="4976813"/>
          <p14:tracePt t="42644" x="2822575" y="4984750"/>
          <p14:tracePt t="42653" x="2798763" y="4992688"/>
          <p14:tracePt t="42660" x="2790825" y="5000625"/>
          <p14:tracePt t="42669" x="2767013" y="5024438"/>
          <p14:tracePt t="42676" x="2743200" y="5040313"/>
          <p14:tracePt t="42683" x="2711450" y="5080000"/>
          <p14:tracePt t="42691" x="2679700" y="5119688"/>
          <p14:tracePt t="42701" x="2647950" y="5159375"/>
          <p14:tracePt t="42709" x="2640013" y="5191125"/>
          <p14:tracePt t="42716" x="2616200" y="5238750"/>
          <p14:tracePt t="42724" x="2590800" y="5278438"/>
          <p14:tracePt t="42732" x="2582863" y="5343525"/>
          <p14:tracePt t="42740" x="2566988" y="5375275"/>
          <p14:tracePt t="42747" x="2566988" y="5399088"/>
          <p14:tracePt t="42755" x="2551113" y="5454650"/>
          <p14:tracePt t="42764" x="2543175" y="5486400"/>
          <p14:tracePt t="42772" x="2543175" y="5510213"/>
          <p14:tracePt t="42780" x="2543175" y="5541963"/>
          <p14:tracePt t="42788" x="2543175" y="5573713"/>
          <p14:tracePt t="42796" x="2543175" y="5597525"/>
          <p14:tracePt t="42804" x="2543175" y="5621338"/>
          <p14:tracePt t="42811" x="2543175" y="5662613"/>
          <p14:tracePt t="42820" x="2543175" y="5686425"/>
          <p14:tracePt t="42828" x="2551113" y="5734050"/>
          <p14:tracePt t="42837" x="2566988" y="5749925"/>
          <p14:tracePt t="42845" x="2566988" y="5789613"/>
          <p14:tracePt t="42852" x="2590800" y="5821363"/>
          <p14:tracePt t="42860" x="2606675" y="5829300"/>
          <p14:tracePt t="42872" x="2624138" y="5853113"/>
          <p14:tracePt t="42875" x="2632075" y="5861050"/>
          <p14:tracePt t="42885" x="2663825" y="5884863"/>
          <p14:tracePt t="42900" x="2671763" y="5892800"/>
          <p14:tracePt t="42908" x="2679700" y="5900738"/>
          <p14:tracePt t="42916" x="2687638" y="5900738"/>
          <p14:tracePt t="42923" x="2695575" y="5900738"/>
          <p14:tracePt t="42932" x="2703513" y="5900738"/>
          <p14:tracePt t="42940" x="2719388" y="5900738"/>
          <p14:tracePt t="42956" x="2727325" y="5900738"/>
          <p14:tracePt t="42964" x="2735263" y="5900738"/>
          <p14:tracePt t="42972" x="2751138" y="5900738"/>
          <p14:tracePt t="42979" x="2759075" y="5900738"/>
          <p14:tracePt t="42987" x="2767013" y="5900738"/>
          <p14:tracePt t="43004" x="2782888" y="5900738"/>
          <p14:tracePt t="43012" x="2798763" y="5900738"/>
          <p14:tracePt t="43020" x="2806700" y="5900738"/>
          <p14:tracePt t="43028" x="2814638" y="5900738"/>
          <p14:tracePt t="43036" x="2830513" y="5900738"/>
          <p14:tracePt t="43043" x="2854325" y="5900738"/>
          <p14:tracePt t="43052" x="2870200" y="5900738"/>
          <p14:tracePt t="43060" x="2901950" y="5900738"/>
          <p14:tracePt t="43068" x="2925763" y="5900738"/>
          <p14:tracePt t="43076" x="2941638" y="5900738"/>
          <p14:tracePt t="43085" x="2967038" y="5900738"/>
          <p14:tracePt t="43092" x="2990850" y="5900738"/>
          <p14:tracePt t="43100" x="3022600" y="5900738"/>
          <p14:tracePt t="43107" x="3054350" y="5884863"/>
          <p14:tracePt t="43116" x="3094038" y="5868988"/>
          <p14:tracePt t="43124" x="3117850" y="5853113"/>
          <p14:tracePt t="43132" x="3157538" y="5837238"/>
          <p14:tracePt t="43140" x="3181350" y="5813425"/>
          <p14:tracePt t="43148" x="3213100" y="5789613"/>
          <p14:tracePt t="43158" x="3236913" y="5757863"/>
          <p14:tracePt t="43164" x="3284538" y="5718175"/>
          <p14:tracePt t="43174" x="3308350" y="5678488"/>
          <p14:tracePt t="43180" x="3325813" y="5613400"/>
          <p14:tracePt t="43188" x="3357563" y="5565775"/>
          <p14:tracePt t="43196" x="3381375" y="5518150"/>
          <p14:tracePt t="43204" x="3389313" y="5462588"/>
          <p14:tracePt t="43212" x="3413125" y="5407025"/>
          <p14:tracePt t="43220" x="3429000" y="5351463"/>
          <p14:tracePt t="43227" x="3429000" y="5310188"/>
          <p14:tracePt t="43236" x="3436938" y="5286375"/>
          <p14:tracePt t="43244" x="3436938" y="5246688"/>
          <p14:tracePt t="43251" x="3436938" y="5222875"/>
          <p14:tracePt t="43260" x="3436938" y="5199063"/>
          <p14:tracePt t="43268" x="3436938" y="5175250"/>
          <p14:tracePt t="43276" x="3436938" y="5159375"/>
          <p14:tracePt t="43286" x="3436938" y="5119688"/>
          <p14:tracePt t="43291" x="3436938" y="5095875"/>
          <p14:tracePt t="43301" x="3436938" y="5080000"/>
          <p14:tracePt t="43308" x="3436938" y="5056188"/>
          <p14:tracePt t="43316" x="3436938" y="5024438"/>
          <p14:tracePt t="43324" x="3436938" y="5000625"/>
          <p14:tracePt t="43332" x="3421063" y="4967288"/>
          <p14:tracePt t="43340" x="3405188" y="4935538"/>
          <p14:tracePt t="43347" x="3381375" y="4903788"/>
          <p14:tracePt t="43356" x="3357563" y="4872038"/>
          <p14:tracePt t="43364" x="3341688" y="4840288"/>
          <p14:tracePt t="43374" x="3317875" y="4816475"/>
          <p14:tracePt t="43379" x="3292475" y="4776788"/>
          <p14:tracePt t="43388" x="3276600" y="4768850"/>
          <p14:tracePt t="43396" x="3260725" y="4760913"/>
          <p14:tracePt t="43404" x="3252788" y="4752975"/>
          <p14:tracePt t="43411" x="3228975" y="4745038"/>
          <p14:tracePt t="43419" x="3213100" y="4745038"/>
          <p14:tracePt t="43428" x="3181350" y="4737100"/>
          <p14:tracePt t="43435" x="3165475" y="4737100"/>
          <p14:tracePt t="43444" x="3125788" y="4737100"/>
          <p14:tracePt t="43452" x="3101975" y="4737100"/>
          <p14:tracePt t="43460" x="3070225" y="4737100"/>
          <p14:tracePt t="43468" x="3046413" y="4737100"/>
          <p14:tracePt t="43476" x="2998788" y="4737100"/>
          <p14:tracePt t="43485" x="2941638" y="4745038"/>
          <p14:tracePt t="43493" x="2901950" y="4768850"/>
          <p14:tracePt t="43501" x="2846388" y="4784725"/>
          <p14:tracePt t="43509" x="2822575" y="4816475"/>
          <p14:tracePt t="43516" x="2767013" y="4848225"/>
          <p14:tracePt t="43524" x="2735263" y="4872038"/>
          <p14:tracePt t="43531" x="2703513" y="4895850"/>
          <p14:tracePt t="43540" x="2671763" y="4919663"/>
          <p14:tracePt t="43548" x="2647950" y="4943475"/>
          <p14:tracePt t="43556" x="2624138" y="4976813"/>
          <p14:tracePt t="43564" x="2606675" y="5000625"/>
          <p14:tracePt t="43574" x="2582863" y="5032375"/>
          <p14:tracePt t="43580" x="2574925" y="5056188"/>
          <p14:tracePt t="43589" x="2566988" y="5087938"/>
          <p14:tracePt t="43595" x="2566988" y="5111750"/>
          <p14:tracePt t="43604" x="2543175" y="5167313"/>
          <p14:tracePt t="43612" x="2543175" y="5191125"/>
          <p14:tracePt t="43620" x="2535238" y="5230813"/>
          <p14:tracePt t="43628" x="2535238" y="5262563"/>
          <p14:tracePt t="43635" x="2527300" y="5319713"/>
          <p14:tracePt t="43644" x="2527300" y="5351463"/>
          <p14:tracePt t="43653" x="2527300" y="5383213"/>
          <p14:tracePt t="43660" x="2527300" y="5414963"/>
          <p14:tracePt t="43669" x="2527300" y="5446713"/>
          <p14:tracePt t="43676" x="2519363" y="5470525"/>
          <p14:tracePt t="43685" x="2519363" y="5486400"/>
          <p14:tracePt t="43692" x="2519363" y="5518150"/>
          <p14:tracePt t="43701" x="2519363" y="5534025"/>
          <p14:tracePt t="43708" x="2519363" y="5557838"/>
          <p14:tracePt t="43716" x="2519363" y="5573713"/>
          <p14:tracePt t="43724" x="2519363" y="5589588"/>
          <p14:tracePt t="43732" x="2519363" y="5621338"/>
          <p14:tracePt t="43741" x="2519363" y="5629275"/>
          <p14:tracePt t="43748" x="2519363" y="5653088"/>
          <p14:tracePt t="43756" x="2519363" y="5662613"/>
          <p14:tracePt t="43764" x="2527300" y="5678488"/>
          <p14:tracePt t="43772" x="2535238" y="5710238"/>
          <p14:tracePt t="43780" x="2543175" y="5718175"/>
          <p14:tracePt t="43789" x="2543175" y="5734050"/>
          <p14:tracePt t="43796" x="2543175" y="5741988"/>
          <p14:tracePt t="43812" x="2551113" y="5749925"/>
          <p14:tracePt t="43940" x="2551113" y="5757863"/>
          <p14:tracePt t="43964" x="2535238" y="5757863"/>
          <p14:tracePt t="43988" x="2527300" y="5757863"/>
          <p14:tracePt t="44004" x="2511425" y="5757863"/>
          <p14:tracePt t="44021" x="2495550" y="5757863"/>
          <p14:tracePt t="44028" x="2487613" y="5757863"/>
          <p14:tracePt t="44037" x="2463800" y="5757863"/>
          <p14:tracePt t="44044" x="2416175" y="5749925"/>
          <p14:tracePt t="44053" x="2368550" y="5710238"/>
          <p14:tracePt t="44060" x="2320925" y="5670550"/>
          <p14:tracePt t="44069" x="2265363" y="5621338"/>
          <p14:tracePt t="44076" x="2200275" y="5589588"/>
          <p14:tracePt t="44085" x="2120900" y="5541963"/>
          <p14:tracePt t="44092" x="2057400" y="5502275"/>
          <p14:tracePt t="44101" x="1978025" y="5478463"/>
          <p14:tracePt t="44108" x="1905000" y="5446713"/>
          <p14:tracePt t="44117" x="1817688" y="5414963"/>
          <p14:tracePt t="44126" x="1746250" y="5383213"/>
          <p14:tracePt t="44132" x="1666875" y="5359400"/>
          <p14:tracePt t="44140" x="1627188" y="5351463"/>
          <p14:tracePt t="44148" x="1579563" y="5327650"/>
          <p14:tracePt t="44156" x="1530350" y="5294313"/>
          <p14:tracePt t="44164" x="1482725" y="5254625"/>
          <p14:tracePt t="44172" x="1435100" y="5230813"/>
          <p14:tracePt t="44180" x="1395413" y="5207000"/>
          <p14:tracePt t="44188" x="1371600" y="5183188"/>
          <p14:tracePt t="44197" x="1331913" y="5151438"/>
          <p14:tracePt t="44204" x="1308100" y="5119688"/>
          <p14:tracePt t="44212" x="1284288" y="5087938"/>
          <p14:tracePt t="44220" x="1268413" y="5048250"/>
          <p14:tracePt t="44228" x="1244600" y="5000625"/>
          <p14:tracePt t="44236" x="1236663" y="4976813"/>
          <p14:tracePt t="44244" x="1236663" y="4959350"/>
          <p14:tracePt t="44252" x="1228725" y="4943475"/>
          <p14:tracePt t="44260" x="1228725" y="4935538"/>
          <p14:tracePt t="44270" x="1228725" y="4927600"/>
          <p14:tracePt t="44285" x="1228725" y="4919663"/>
          <p14:tracePt t="44292" x="1228725" y="4903788"/>
          <p14:tracePt t="44302" x="1236663" y="4903788"/>
          <p14:tracePt t="44308" x="1260475" y="4903788"/>
          <p14:tracePt t="44317" x="1268413" y="4903788"/>
          <p14:tracePt t="44324" x="1276350" y="4903788"/>
          <p14:tracePt t="44332" x="1284288" y="4895850"/>
          <p14:tracePt t="44340" x="1292225" y="4895850"/>
          <p14:tracePt t="44348" x="1300163" y="4895850"/>
          <p14:tracePt t="44356" x="1323975" y="4895850"/>
          <p14:tracePt t="44364" x="1387475" y="4911725"/>
          <p14:tracePt t="44372" x="1474788" y="4943475"/>
          <p14:tracePt t="44380" x="1562100" y="5000625"/>
          <p14:tracePt t="44388" x="1698625" y="5103813"/>
          <p14:tracePt t="44396" x="1801813" y="5191125"/>
          <p14:tracePt t="44404" x="1962150" y="5327650"/>
          <p14:tracePt t="44412" x="2105025" y="5478463"/>
          <p14:tracePt t="44421" x="2273300" y="5694363"/>
          <p14:tracePt t="44428" x="2424113" y="5861050"/>
          <p14:tracePt t="44436" x="2598738" y="6061075"/>
          <p14:tracePt t="44445" x="2719388" y="6219825"/>
          <p14:tracePt t="44452" x="2822575" y="6372225"/>
          <p14:tracePt t="44460" x="2862263" y="6459538"/>
          <p14:tracePt t="44468" x="2901950" y="6546850"/>
          <p14:tracePt t="44476" x="2917825" y="6602413"/>
          <p14:tracePt t="44485" x="2917825" y="6657975"/>
          <p14:tracePt t="44492" x="2917825" y="6673850"/>
          <p14:tracePt t="44502" x="2917825" y="6691313"/>
          <p14:tracePt t="44508" x="2917825" y="6715125"/>
          <p14:tracePt t="44517" x="2917825" y="6731000"/>
          <p14:tracePt t="44525" x="2917825" y="6738938"/>
          <p14:tracePt t="44532" x="2917825" y="6746875"/>
          <p14:tracePt t="44548" x="2894013" y="6754813"/>
          <p14:tracePt t="44556" x="2886075" y="6754813"/>
          <p14:tracePt t="44564" x="2862263" y="6762750"/>
          <p14:tracePt t="44572" x="2846388" y="6762750"/>
          <p14:tracePt t="44580" x="2838450" y="6762750"/>
          <p14:tracePt t="44588" x="2822575" y="6770688"/>
          <p14:tracePt t="44596" x="2798763" y="6770688"/>
          <p14:tracePt t="44604" x="2774950" y="6770688"/>
          <p14:tracePt t="44612" x="2727325" y="6770688"/>
          <p14:tracePt t="44620" x="2687638" y="6754813"/>
          <p14:tracePt t="44628" x="2606675" y="6715125"/>
          <p14:tracePt t="44638" x="2559050" y="6681788"/>
          <p14:tracePt t="44644" x="2503488" y="6626225"/>
          <p14:tracePt t="44652" x="2432050" y="6562725"/>
          <p14:tracePt t="44660" x="2392363" y="6507163"/>
          <p14:tracePt t="44668" x="2352675" y="6459538"/>
          <p14:tracePt t="44676" x="2320925" y="6396038"/>
          <p14:tracePt t="44685" x="2305050" y="6338888"/>
          <p14:tracePt t="44692" x="2281238" y="6259513"/>
          <p14:tracePt t="44702" x="2273300" y="6188075"/>
          <p14:tracePt t="44708" x="2273300" y="6092825"/>
          <p14:tracePt t="44717" x="2273300" y="5964238"/>
          <p14:tracePt t="44724" x="2273300" y="5845175"/>
          <p14:tracePt t="44732" x="2273300" y="5741988"/>
          <p14:tracePt t="44740" x="2273300" y="5597525"/>
          <p14:tracePt t="44748" x="2273300" y="5478463"/>
          <p14:tracePt t="44756" x="2289175" y="5391150"/>
          <p14:tracePt t="44764" x="2336800" y="5319713"/>
          <p14:tracePt t="44772" x="2376488" y="5246688"/>
          <p14:tracePt t="44780" x="2416175" y="5199063"/>
          <p14:tracePt t="44789" x="2455863" y="5167313"/>
          <p14:tracePt t="44796" x="2479675" y="5151438"/>
          <p14:tracePt t="44804" x="2511425" y="5143500"/>
          <p14:tracePt t="44812" x="2535238" y="5135563"/>
          <p14:tracePt t="44819" x="2559050" y="5119688"/>
          <p14:tracePt t="44828" x="2574925" y="5119688"/>
          <p14:tracePt t="44836" x="2598738" y="5119688"/>
          <p14:tracePt t="44843" x="2624138" y="5119688"/>
          <p14:tracePt t="44851" x="2640013" y="5119688"/>
          <p14:tracePt t="44860" x="2679700" y="5143500"/>
          <p14:tracePt t="44868" x="2719388" y="5183188"/>
          <p14:tracePt t="44888" x="2838450" y="5286375"/>
          <p14:tracePt t="44892" x="2909888" y="5367338"/>
          <p14:tracePt t="44901" x="2974975" y="5454650"/>
          <p14:tracePt t="44908" x="3030538" y="5557838"/>
          <p14:tracePt t="44917" x="3109913" y="5670550"/>
          <p14:tracePt t="44925" x="3165475" y="5773738"/>
          <p14:tracePt t="44932" x="3213100" y="5884863"/>
          <p14:tracePt t="44940" x="3244850" y="5964238"/>
          <p14:tracePt t="44948" x="3268663" y="6053138"/>
          <p14:tracePt t="44957" x="3276600" y="6132513"/>
          <p14:tracePt t="44964" x="3276600" y="6196013"/>
          <p14:tracePt t="44972" x="3276600" y="6235700"/>
          <p14:tracePt t="44980" x="3276600" y="6267450"/>
          <p14:tracePt t="44989" x="3276600" y="6299200"/>
          <p14:tracePt t="44996" x="3276600" y="6315075"/>
          <p14:tracePt t="45005" x="3276600" y="6323013"/>
          <p14:tracePt t="45012" x="3244850" y="6330950"/>
          <p14:tracePt t="45020" x="3221038" y="6338888"/>
          <p14:tracePt t="45028" x="3165475" y="6348413"/>
          <p14:tracePt t="45036" x="3101975" y="6356350"/>
          <p14:tracePt t="45044" x="3062288" y="6364288"/>
          <p14:tracePt t="45052" x="3006725" y="6364288"/>
          <p14:tracePt t="45060" x="2949575" y="6364288"/>
          <p14:tracePt t="45068" x="2894013" y="6348413"/>
          <p14:tracePt t="45076" x="2798763" y="6275388"/>
          <p14:tracePt t="45085" x="2719388" y="6219825"/>
          <p14:tracePt t="45092" x="2655888" y="6164263"/>
          <p14:tracePt t="45102" x="2551113" y="6037263"/>
          <p14:tracePt t="45108" x="2463800" y="5940425"/>
          <p14:tracePt t="45117" x="2336800" y="5765800"/>
          <p14:tracePt t="45124" x="2265363" y="5637213"/>
          <p14:tracePt t="45132" x="2160588" y="5446713"/>
          <p14:tracePt t="45140" x="2105025" y="5310188"/>
          <p14:tracePt t="45149" x="2065338" y="5175250"/>
          <p14:tracePt t="45158" x="2057400" y="5040313"/>
          <p14:tracePt t="45164" x="2057400" y="4919663"/>
          <p14:tracePt t="45172" x="2057400" y="4816475"/>
          <p14:tracePt t="45180" x="2057400" y="4752975"/>
          <p14:tracePt t="45188" x="2057400" y="4705350"/>
          <p14:tracePt t="45196" x="2089150" y="4633913"/>
          <p14:tracePt t="45204" x="2144713" y="4568825"/>
          <p14:tracePt t="45212" x="2176463" y="4537075"/>
          <p14:tracePt t="45220" x="2224088" y="4497388"/>
          <p14:tracePt t="45227" x="2255838" y="4473575"/>
          <p14:tracePt t="45235" x="2320925" y="4449763"/>
          <p14:tracePt t="45244" x="2360613" y="4441825"/>
          <p14:tracePt t="45254" x="2416175" y="4425950"/>
          <p14:tracePt t="45260" x="2447925" y="4425950"/>
          <p14:tracePt t="45268" x="2495550" y="4425950"/>
          <p14:tracePt t="45276" x="2559050" y="4425950"/>
          <p14:tracePt t="45284" x="2598738" y="4425950"/>
          <p14:tracePt t="45292" x="2679700" y="4457700"/>
          <p14:tracePt t="45301" x="2751138" y="4497388"/>
          <p14:tracePt t="45308" x="2862263" y="4560888"/>
          <p14:tracePt t="45317" x="2925763" y="4624388"/>
          <p14:tracePt t="45324" x="2998788" y="4689475"/>
          <p14:tracePt t="45333" x="3070225" y="4800600"/>
          <p14:tracePt t="45342" x="3197225" y="4976813"/>
          <p14:tracePt t="45347" x="3268663" y="5103813"/>
          <p14:tracePt t="45356" x="3373438" y="5286375"/>
          <p14:tracePt t="45364" x="3444875" y="5399088"/>
          <p14:tracePt t="45372" x="3468688" y="5502275"/>
          <p14:tracePt t="45380" x="3476625" y="5581650"/>
          <p14:tracePt t="45388" x="3484563" y="5637213"/>
          <p14:tracePt t="45396" x="3484563" y="5702300"/>
          <p14:tracePt t="45404" x="3484563" y="5741988"/>
          <p14:tracePt t="45412" x="3484563" y="5789613"/>
          <p14:tracePt t="45420" x="3484563" y="5797550"/>
          <p14:tracePt t="45428" x="3484563" y="5829300"/>
          <p14:tracePt t="45436" x="3476625" y="5845175"/>
          <p14:tracePt t="45444" x="3444875" y="5876925"/>
          <p14:tracePt t="45452" x="3436938" y="5884863"/>
          <p14:tracePt t="45460" x="3413125" y="5900738"/>
          <p14:tracePt t="45468" x="3389313" y="5908675"/>
          <p14:tracePt t="45476" x="3365500" y="5916613"/>
          <p14:tracePt t="45485" x="3325813" y="5932488"/>
          <p14:tracePt t="45492" x="3300413" y="5940425"/>
          <p14:tracePt t="45501" x="3276600" y="5948363"/>
          <p14:tracePt t="45508" x="3260725" y="5948363"/>
          <p14:tracePt t="45517" x="3236913" y="5948363"/>
          <p14:tracePt t="45524" x="3197225" y="5948363"/>
          <p14:tracePt t="45533" x="3141663" y="5948363"/>
          <p14:tracePt t="45540" x="3117850" y="5948363"/>
          <p14:tracePt t="45548" x="3078163" y="5948363"/>
          <p14:tracePt t="45556" x="3054350" y="5948363"/>
          <p14:tracePt t="45564" x="3022600" y="5948363"/>
          <p14:tracePt t="45572" x="3006725" y="5932488"/>
          <p14:tracePt t="45580" x="2974975" y="5924550"/>
          <p14:tracePt t="45588" x="2967038" y="5908675"/>
          <p14:tracePt t="45596" x="2957513" y="5900738"/>
          <p14:tracePt t="45605" x="2949575" y="5876925"/>
          <p14:tracePt t="45612" x="2949575" y="5853113"/>
          <p14:tracePt t="45622" x="2949575" y="5837238"/>
          <p14:tracePt t="45628" x="2949575" y="5805488"/>
          <p14:tracePt t="45637" x="2949575" y="5757863"/>
          <p14:tracePt t="45644" x="2949575" y="5718175"/>
          <p14:tracePt t="45653" x="2949575" y="5686425"/>
          <p14:tracePt t="45660" x="2949575" y="5653088"/>
          <p14:tracePt t="45668" x="2957513" y="5629275"/>
          <p14:tracePt t="45676" x="2998788" y="5605463"/>
          <p14:tracePt t="45684" x="3022600" y="5605463"/>
          <p14:tracePt t="45692" x="3070225" y="5573713"/>
          <p14:tracePt t="45701" x="3094038" y="5565775"/>
          <p14:tracePt t="45708" x="3141663" y="5541963"/>
          <p14:tracePt t="45718" x="3197225" y="5526088"/>
          <p14:tracePt t="45724" x="3228975" y="5510213"/>
          <p14:tracePt t="45732" x="3292475" y="5510213"/>
          <p14:tracePt t="45740" x="3357563" y="5502275"/>
          <p14:tracePt t="45748" x="3444875" y="5502275"/>
          <p14:tracePt t="45756" x="3532188" y="5502275"/>
          <p14:tracePt t="45764" x="3627438" y="5502275"/>
          <p14:tracePt t="45772" x="3732213" y="5518150"/>
          <p14:tracePt t="45780" x="3819525" y="5549900"/>
          <p14:tracePt t="45788" x="3906838" y="5581650"/>
          <p14:tracePt t="45796" x="3986213" y="5605463"/>
          <p14:tracePt t="45804" x="4067175" y="5653088"/>
          <p14:tracePt t="45812" x="4130675" y="5710238"/>
          <p14:tracePt t="45820" x="4194175" y="5741988"/>
          <p14:tracePt t="45828" x="4249738" y="5789613"/>
          <p14:tracePt t="45837" x="4305300" y="5829300"/>
          <p14:tracePt t="45844" x="4370388" y="5876925"/>
          <p14:tracePt t="45852" x="4418013" y="5916613"/>
          <p14:tracePt t="45860" x="4457700" y="5948363"/>
          <p14:tracePt t="45869" x="4473575" y="5972175"/>
          <p14:tracePt t="45887" x="4497388" y="5988050"/>
          <p14:tracePt t="46148" x="4497388" y="5995988"/>
          <p14:tracePt t="46157" x="4473575" y="6005513"/>
          <p14:tracePt t="46165" x="4457700" y="6005513"/>
          <p14:tracePt t="46172" x="4433888" y="6005513"/>
          <p14:tracePt t="46180" x="4378325" y="6029325"/>
          <p14:tracePt t="46188" x="4329113" y="6037263"/>
          <p14:tracePt t="46196" x="4265613" y="6053138"/>
          <p14:tracePt t="46204" x="4178300" y="6084888"/>
          <p14:tracePt t="46212" x="4098925" y="6084888"/>
          <p14:tracePt t="46221" x="3978275" y="6084888"/>
          <p14:tracePt t="46228" x="3835400" y="6084888"/>
          <p14:tracePt t="46235" x="3684588" y="6061075"/>
          <p14:tracePt t="46244" x="3548063" y="6005513"/>
          <p14:tracePt t="46252" x="3317875" y="5956300"/>
          <p14:tracePt t="46260" x="3133725" y="5884863"/>
          <p14:tracePt t="46267" x="2982913" y="5837238"/>
          <p14:tracePt t="46277" x="2774950" y="5749925"/>
          <p14:tracePt t="46285" x="2616200" y="5678488"/>
          <p14:tracePt t="46292" x="2487613" y="5605463"/>
          <p14:tracePt t="46299" x="2432050" y="5549900"/>
          <p14:tracePt t="46308" x="2376488" y="5494338"/>
          <p14:tracePt t="46316" x="2312988" y="5454650"/>
          <p14:tracePt t="46324" x="2281238" y="5430838"/>
          <p14:tracePt t="46333" x="2265363" y="5383213"/>
          <p14:tracePt t="46341" x="2255838" y="5359400"/>
          <p14:tracePt t="46348" x="2247900" y="5327650"/>
          <p14:tracePt t="46356" x="2239963" y="5286375"/>
          <p14:tracePt t="46363" x="2239963" y="5254625"/>
          <p14:tracePt t="46372" x="2224088" y="5222875"/>
          <p14:tracePt t="46380" x="2216150" y="5207000"/>
          <p14:tracePt t="46388" x="2216150" y="5183188"/>
          <p14:tracePt t="46404" x="2216150" y="5167313"/>
          <p14:tracePt t="46412" x="2216150" y="5159375"/>
          <p14:tracePt t="46420" x="2216150" y="5143500"/>
          <p14:tracePt t="46428" x="2216150" y="5135563"/>
          <p14:tracePt t="46436" x="2224088" y="5127625"/>
          <p14:tracePt t="46444" x="2239963" y="5119688"/>
          <p14:tracePt t="46461" x="2255838" y="5119688"/>
          <p14:tracePt t="46468" x="2273300" y="5111750"/>
          <p14:tracePt t="46493" x="2281238" y="5111750"/>
          <p14:tracePt t="46532" x="2289175" y="5111750"/>
          <p14:tracePt t="46540" x="2297113" y="5103813"/>
          <p14:tracePt t="46556" x="2312988" y="5103813"/>
          <p14:tracePt t="46572" x="2320925" y="5103813"/>
          <p14:tracePt t="46580" x="2336800" y="5103813"/>
          <p14:tracePt t="46588" x="2344738" y="5103813"/>
          <p14:tracePt t="46597" x="2376488" y="5103813"/>
          <p14:tracePt t="46604" x="2400300" y="5103813"/>
          <p14:tracePt t="46612" x="2455863" y="5119688"/>
          <p14:tracePt t="46620" x="2519363" y="5167313"/>
          <p14:tracePt t="46628" x="2566988" y="5199063"/>
          <p14:tracePt t="46636" x="2616200" y="5246688"/>
          <p14:tracePt t="46644" x="2671763" y="5294313"/>
          <p14:tracePt t="46652" x="2711450" y="5343525"/>
          <p14:tracePt t="46661" x="2743200" y="5399088"/>
          <p14:tracePt t="46668" x="2767013" y="5462588"/>
          <p14:tracePt t="46676" x="2782888" y="5502275"/>
          <p14:tracePt t="46684" x="2782888" y="5526088"/>
          <p14:tracePt t="46692" x="2782888" y="5549900"/>
          <p14:tracePt t="46701" x="2782888" y="5573713"/>
          <p14:tracePt t="46709" x="2782888" y="5597525"/>
          <p14:tracePt t="46718" x="2782888" y="5613400"/>
          <p14:tracePt t="46724" x="2774950" y="5637213"/>
          <p14:tracePt t="46733" x="2759075" y="5645150"/>
          <p14:tracePt t="46740" x="2751138" y="5662613"/>
          <p14:tracePt t="46748" x="2719388" y="5670550"/>
          <p14:tracePt t="46756" x="2703513" y="5686425"/>
          <p14:tracePt t="46764" x="2655888" y="5702300"/>
          <p14:tracePt t="46772" x="2647950" y="5702300"/>
          <p14:tracePt t="46781" x="2590800" y="5702300"/>
          <p14:tracePt t="46788" x="2511425" y="5702300"/>
          <p14:tracePt t="46796" x="2447925" y="5702300"/>
          <p14:tracePt t="46804" x="2360613" y="5670550"/>
          <p14:tracePt t="46812" x="2255838" y="5637213"/>
          <p14:tracePt t="46820" x="2160588" y="5589588"/>
          <p14:tracePt t="46828" x="2049463" y="5534025"/>
          <p14:tracePt t="46837" x="1930400" y="5470525"/>
          <p14:tracePt t="46844" x="1849438" y="5422900"/>
          <p14:tracePt t="46852" x="1770063" y="5351463"/>
          <p14:tracePt t="46860" x="1706563" y="5294313"/>
          <p14:tracePt t="46868" x="1651000" y="5254625"/>
          <p14:tracePt t="46887" x="1611313" y="5191125"/>
          <p14:tracePt t="46892" x="1595438" y="5159375"/>
          <p14:tracePt t="46901" x="1595438" y="5135563"/>
          <p14:tracePt t="46908" x="1587500" y="5087938"/>
          <p14:tracePt t="46917" x="1587500" y="5064125"/>
          <p14:tracePt t="46924" x="1587500" y="5024438"/>
          <p14:tracePt t="46934" x="1587500" y="4959350"/>
          <p14:tracePt t="46941" x="1587500" y="4911725"/>
          <p14:tracePt t="46948" x="1587500" y="4848225"/>
          <p14:tracePt t="46957" x="1587500" y="4792663"/>
          <p14:tracePt t="46965" x="1603375" y="4721225"/>
          <p14:tracePt t="46973" x="1619250" y="4665663"/>
          <p14:tracePt t="46980" x="1627188" y="4633913"/>
          <p14:tracePt t="46988" x="1651000" y="4600575"/>
          <p14:tracePt t="46996" x="1682750" y="4568825"/>
          <p14:tracePt t="47004" x="1722438" y="4545013"/>
          <p14:tracePt t="47012" x="1746250" y="4529138"/>
          <p14:tracePt t="47021" x="1801813" y="4505325"/>
          <p14:tracePt t="47028" x="1865313" y="4505325"/>
          <p14:tracePt t="47037" x="1922463" y="4505325"/>
          <p14:tracePt t="47044" x="1993900" y="4505325"/>
          <p14:tracePt t="47052" x="2097088" y="4505325"/>
          <p14:tracePt t="47060" x="2176463" y="4513263"/>
          <p14:tracePt t="47068" x="2273300" y="4560888"/>
          <p14:tracePt t="47076" x="2368550" y="4616450"/>
          <p14:tracePt t="47085" x="2455863" y="4673600"/>
          <p14:tracePt t="47092" x="2559050" y="4745038"/>
          <p14:tracePt t="47099" x="2616200" y="4832350"/>
          <p14:tracePt t="47108" x="2687638" y="4919663"/>
          <p14:tracePt t="47117" x="2782888" y="5056188"/>
          <p14:tracePt t="47124" x="2854325" y="5167313"/>
          <p14:tracePt t="47132" x="2925763" y="5270500"/>
          <p14:tracePt t="47141" x="2957513" y="5391150"/>
          <p14:tracePt t="47150" x="3006725" y="5541963"/>
          <p14:tracePt t="47156" x="3022600" y="5621338"/>
          <p14:tracePt t="47164" x="3022600" y="5702300"/>
          <p14:tracePt t="47172" x="3022600" y="5805488"/>
          <p14:tracePt t="47180" x="3022600" y="5861050"/>
          <p14:tracePt t="47188" x="3022600" y="5924550"/>
          <p14:tracePt t="47196" x="3022600" y="5980113"/>
          <p14:tracePt t="47205" x="3014663" y="6037263"/>
          <p14:tracePt t="47212" x="2998788" y="6076950"/>
          <p14:tracePt t="47220" x="2982913" y="6108700"/>
          <p14:tracePt t="47228" x="2967038" y="6124575"/>
          <p14:tracePt t="47236" x="2941638" y="6156325"/>
          <p14:tracePt t="47244" x="2909888" y="6172200"/>
          <p14:tracePt t="47253" x="2886075" y="6188075"/>
          <p14:tracePt t="47261" x="2838450" y="6211888"/>
          <p14:tracePt t="47271" x="2782888" y="6227763"/>
          <p14:tracePt t="47276" x="2727325" y="6227763"/>
          <p14:tracePt t="47284" x="2663825" y="6235700"/>
          <p14:tracePt t="47292" x="2543175" y="6235700"/>
          <p14:tracePt t="47300" x="2463800" y="6235700"/>
          <p14:tracePt t="47308" x="2368550" y="6235700"/>
          <p14:tracePt t="47317" x="2239963" y="6188075"/>
          <p14:tracePt t="47325" x="2152650" y="6156325"/>
          <p14:tracePt t="47333" x="2009775" y="6108700"/>
          <p14:tracePt t="47340" x="1922463" y="6084888"/>
          <p14:tracePt t="47348" x="1833563" y="6037263"/>
          <p14:tracePt t="47356" x="1730375" y="5988050"/>
          <p14:tracePt t="47364" x="1643063" y="5940425"/>
          <p14:tracePt t="47372" x="1562100" y="5892800"/>
          <p14:tracePt t="47381" x="1474788" y="5821363"/>
          <p14:tracePt t="47389" x="1403350" y="5757863"/>
          <p14:tracePt t="47396" x="1347788" y="5710238"/>
          <p14:tracePt t="47405" x="1284288" y="5645150"/>
          <p14:tracePt t="47412" x="1252538" y="5589588"/>
          <p14:tracePt t="47420" x="1220788" y="5526088"/>
          <p14:tracePt t="47428" x="1195388" y="5446713"/>
          <p14:tracePt t="47436" x="1163638" y="5343525"/>
          <p14:tracePt t="47445" x="1163638" y="5254625"/>
          <p14:tracePt t="47453" x="1163638" y="5151438"/>
          <p14:tracePt t="47460" x="1163638" y="5056188"/>
          <p14:tracePt t="47468" x="1163638" y="4976813"/>
          <p14:tracePt t="47476" x="1163638" y="4872038"/>
          <p14:tracePt t="47484" x="1195388" y="4816475"/>
          <p14:tracePt t="47492" x="1244600" y="4752975"/>
          <p14:tracePt t="47501" x="1276350" y="4697413"/>
          <p14:tracePt t="47509" x="1316038" y="4657725"/>
          <p14:tracePt t="47517" x="1339850" y="4641850"/>
          <p14:tracePt t="47524" x="1379538" y="4633913"/>
          <p14:tracePt t="47533" x="1443038" y="4616450"/>
          <p14:tracePt t="47540" x="1498600" y="4608513"/>
          <p14:tracePt t="47548" x="1546225" y="4608513"/>
          <p14:tracePt t="47556" x="1658938" y="4608513"/>
          <p14:tracePt t="47566" x="1738313" y="4608513"/>
          <p14:tracePt t="47573" x="1841500" y="4641850"/>
          <p14:tracePt t="47580" x="1954213" y="4689475"/>
          <p14:tracePt t="47588" x="2073275" y="4752975"/>
          <p14:tracePt t="47596" x="2247900" y="4864100"/>
          <p14:tracePt t="47604" x="2416175" y="4976813"/>
          <p14:tracePt t="47612" x="2559050" y="5103813"/>
          <p14:tracePt t="47621" x="2767013" y="5294313"/>
          <p14:tracePt t="47629" x="2909888" y="5438775"/>
          <p14:tracePt t="47637" x="3030538" y="5581650"/>
          <p14:tracePt t="47644" x="3133725" y="5734050"/>
          <p14:tracePt t="47653" x="3236913" y="5924550"/>
          <p14:tracePt t="47660" x="3317875" y="6069013"/>
          <p14:tracePt t="47668" x="3381375" y="6227763"/>
          <p14:tracePt t="47676" x="3413125" y="6380163"/>
          <p14:tracePt t="47685" x="3429000" y="6467475"/>
          <p14:tracePt t="47693" x="3429000" y="6515100"/>
          <p14:tracePt t="47701" x="3429000" y="6562725"/>
          <p14:tracePt t="47707" x="3429000" y="6610350"/>
          <p14:tracePt t="47716" x="3429000" y="6665913"/>
          <p14:tracePt t="47724" x="3429000" y="6699250"/>
          <p14:tracePt t="47733" x="3429000" y="6715125"/>
          <p14:tracePt t="47741" x="3429000" y="6738938"/>
          <p14:tracePt t="47750" x="3429000" y="6746875"/>
          <p14:tracePt t="47757" x="3413125" y="6754813"/>
          <p14:tracePt t="47764" x="3405188" y="6762750"/>
          <p14:tracePt t="47772" x="3405188" y="6770688"/>
          <p14:tracePt t="47780" x="3397250" y="6770688"/>
          <p14:tracePt t="47788" x="3389313" y="6778625"/>
          <p14:tracePt t="47796" x="3381375" y="6778625"/>
          <p14:tracePt t="47813" x="3357563" y="6794500"/>
          <p14:tracePt t="47820" x="3341688" y="6802438"/>
          <p14:tracePt t="47828" x="3317875" y="6802438"/>
          <p14:tracePt t="47836" x="3300413" y="6802438"/>
          <p14:tracePt t="47844" x="3292475" y="6802438"/>
          <p14:tracePt t="47852" x="3276600" y="6802438"/>
          <p14:tracePt t="47860" x="3252788" y="6802438"/>
          <p14:tracePt t="47869" x="3244850" y="6794500"/>
          <p14:tracePt t="47878" x="3228975" y="6786563"/>
          <p14:tracePt t="47888" x="3213100" y="6778625"/>
          <p14:tracePt t="47892" x="3205163" y="6762750"/>
          <p14:tracePt t="47900" x="3181350" y="6746875"/>
          <p14:tracePt t="47908" x="3173413" y="6738938"/>
          <p14:tracePt t="47917" x="3157538" y="6723063"/>
          <p14:tracePt t="47925" x="3149600" y="6715125"/>
          <p14:tracePt t="47934" x="3149600" y="6699250"/>
          <p14:tracePt t="47941" x="3149600" y="6691313"/>
          <p14:tracePt t="47949" x="3141663" y="6691313"/>
          <p14:tracePt t="47964" x="3141663" y="6681788"/>
          <p14:tracePt t="47995" x="3141663" y="6665913"/>
          <p14:tracePt t="48012" x="3141663" y="6657975"/>
          <p14:tracePt t="48029" x="3141663" y="6650038"/>
          <p14:tracePt t="48036" x="3141663" y="6642100"/>
          <p14:tracePt t="48044" x="3141663" y="6634163"/>
          <p14:tracePt t="48052" x="3157538" y="6602413"/>
          <p14:tracePt t="48060" x="3157538" y="6586538"/>
          <p14:tracePt t="48069" x="3157538" y="6578600"/>
          <p14:tracePt t="48077" x="3173413" y="6554788"/>
          <p14:tracePt t="48087" x="3181350" y="6507163"/>
          <p14:tracePt t="48093" x="3181350" y="6483350"/>
          <p14:tracePt t="48102" x="3181350" y="6459538"/>
          <p14:tracePt t="48108" x="3189288" y="6435725"/>
          <p14:tracePt t="48117" x="3189288" y="6380163"/>
          <p14:tracePt t="48124" x="3189288" y="6348413"/>
          <p14:tracePt t="48133" x="3189288" y="6323013"/>
          <p14:tracePt t="48141" x="3189288" y="6283325"/>
          <p14:tracePt t="48150" x="3189288" y="6259513"/>
          <p14:tracePt t="48157" x="3189288" y="6219825"/>
          <p14:tracePt t="48164" x="3189288" y="6188075"/>
          <p14:tracePt t="48172" x="3189288" y="6156325"/>
          <p14:tracePt t="48180" x="3189288" y="6132513"/>
          <p14:tracePt t="48188" x="3189288" y="6116638"/>
          <p14:tracePt t="48196" x="3181350" y="6092825"/>
          <p14:tracePt t="48205" x="3173413" y="6053138"/>
          <p14:tracePt t="48213" x="3157538" y="6037263"/>
          <p14:tracePt t="48221" x="3149600" y="6021388"/>
          <p14:tracePt t="48228" x="3149600" y="6005513"/>
          <p14:tracePt t="48238" x="3141663" y="5980113"/>
          <p14:tracePt t="48252" x="3133725" y="5964238"/>
          <p14:tracePt t="48389" x="3125788" y="5964238"/>
          <p14:tracePt t="48404" x="3109913" y="5964238"/>
          <p14:tracePt t="48412" x="3101975" y="5964238"/>
          <p14:tracePt t="48420" x="3086100" y="5964238"/>
          <p14:tracePt t="48429" x="3062288" y="5972175"/>
          <p14:tracePt t="48437" x="3046413" y="5972175"/>
          <p14:tracePt t="48445" x="3030538" y="5980113"/>
          <p14:tracePt t="48453" x="3014663" y="5980113"/>
          <p14:tracePt t="48460" x="3006725" y="5988050"/>
          <p14:tracePt t="48469" x="2998788" y="5995988"/>
          <p14:tracePt t="48476" x="2990850" y="5995988"/>
          <p14:tracePt t="48484" x="2990850" y="6005513"/>
          <p14:tracePt t="48493" x="2982913" y="6005513"/>
          <p14:tracePt t="48516" x="2982913" y="6013450"/>
          <p14:tracePt t="48532" x="2967038" y="6021388"/>
          <p14:tracePt t="48540" x="2957513" y="6029325"/>
          <p14:tracePt t="48557" x="2949575" y="6037263"/>
          <p14:tracePt t="48568" x="2941638" y="6061075"/>
          <p14:tracePt t="48580" x="2933700" y="6069013"/>
          <p14:tracePt t="48588" x="2917825" y="6084888"/>
          <p14:tracePt t="48612" x="2901950" y="6084888"/>
          <p14:tracePt t="48620" x="2901950" y="6092825"/>
          <p14:tracePt t="48637" x="2894013" y="6092825"/>
          <p14:tracePt t="48660" x="2870200" y="6100763"/>
          <p14:tracePt t="48677" x="2854325" y="6108700"/>
          <p14:tracePt t="48693" x="2846388" y="6108700"/>
          <p14:tracePt t="49253" x="2878138" y="6108700"/>
          <p14:tracePt t="49261" x="2909888" y="6108700"/>
          <p14:tracePt t="49268" x="2925763" y="6108700"/>
          <p14:tracePt t="49276" x="2957513" y="6108700"/>
          <p14:tracePt t="49284" x="2982913" y="6108700"/>
          <p14:tracePt t="49293" x="3030538" y="6092825"/>
          <p14:tracePt t="49301" x="3078163" y="6084888"/>
          <p14:tracePt t="49309" x="3094038" y="6076950"/>
          <p14:tracePt t="49317" x="3133725" y="6061075"/>
          <p14:tracePt t="49324" x="3181350" y="6061075"/>
          <p14:tracePt t="49333" x="3221038" y="6061075"/>
          <p14:tracePt t="49340" x="3268663" y="6053138"/>
          <p14:tracePt t="49349" x="3325813" y="6037263"/>
          <p14:tracePt t="49357" x="3389313" y="6037263"/>
          <p14:tracePt t="49366" x="3468688" y="6037263"/>
          <p14:tracePt t="49373" x="3548063" y="6037263"/>
          <p14:tracePt t="49383" x="3627438" y="6037263"/>
          <p14:tracePt t="49388" x="3716338" y="6037263"/>
          <p14:tracePt t="49396" x="3803650" y="6037263"/>
          <p14:tracePt t="49404" x="3875088" y="6053138"/>
          <p14:tracePt t="49413" x="3946525" y="6061075"/>
          <p14:tracePt t="49421" x="4019550" y="6076950"/>
          <p14:tracePt t="49429" x="4075113" y="6084888"/>
          <p14:tracePt t="49437" x="4098925" y="6092825"/>
          <p14:tracePt t="49445" x="4122738" y="6092825"/>
          <p14:tracePt t="49454" x="4138613" y="6092825"/>
          <p14:tracePt t="49557" x="4170363" y="6116638"/>
          <p14:tracePt t="49566" x="4194175" y="6132513"/>
          <p14:tracePt t="49573" x="4202113" y="6132513"/>
          <p14:tracePt t="49581" x="4241800" y="6164263"/>
          <p14:tracePt t="49587" x="4265613" y="6172200"/>
          <p14:tracePt t="49596" x="4281488" y="6180138"/>
          <p14:tracePt t="49604" x="4321175" y="6203950"/>
          <p14:tracePt t="49613" x="4362450" y="6219825"/>
          <p14:tracePt t="49621" x="4386263" y="6219825"/>
          <p14:tracePt t="49629" x="4402138" y="6235700"/>
          <p14:tracePt t="49636" x="4425950" y="6243638"/>
          <p14:tracePt t="49644" x="4449763" y="6243638"/>
          <p14:tracePt t="49652" x="4449763" y="6259513"/>
          <p14:tracePt t="49659" x="4465638" y="6267450"/>
          <p14:tracePt t="49668" x="4489450" y="6267450"/>
          <p14:tracePt t="49677" x="4497388" y="6275388"/>
          <p14:tracePt t="49685" x="4521200" y="6283325"/>
          <p14:tracePt t="49693" x="4529138" y="6283325"/>
          <p14:tracePt t="49702" x="4560888" y="6291263"/>
          <p14:tracePt t="49717" x="4592638" y="6299200"/>
          <p14:tracePt t="49724" x="4600575" y="6299200"/>
          <p14:tracePt t="49734" x="4624388" y="6307138"/>
          <p14:tracePt t="49741" x="4640263" y="6307138"/>
          <p14:tracePt t="49748" x="4656138" y="6315075"/>
          <p14:tracePt t="49757" x="4679950" y="6315075"/>
          <p14:tracePt t="49766" x="4705350" y="6315075"/>
          <p14:tracePt t="49772" x="4721225" y="6315075"/>
          <p14:tracePt t="49780" x="4737100" y="6323013"/>
          <p14:tracePt t="49788" x="4752975" y="6330950"/>
          <p14:tracePt t="49798" x="4760913" y="6330950"/>
          <p14:tracePt t="49805" x="4784725" y="6330950"/>
          <p14:tracePt t="49813" x="4800600" y="6330950"/>
          <p14:tracePt t="49821" x="4824413" y="6338888"/>
          <p14:tracePt t="49830" x="4840288" y="6338888"/>
          <p14:tracePt t="49836" x="4856163" y="6338888"/>
          <p14:tracePt t="49844" x="4872038" y="6338888"/>
          <p14:tracePt t="49853" x="4895850" y="6338888"/>
          <p14:tracePt t="49861" x="4911725" y="6338888"/>
          <p14:tracePt t="49882" x="4951413" y="6338888"/>
          <p14:tracePt t="49885" x="4975225" y="6338888"/>
          <p14:tracePt t="49892" x="4991100" y="6338888"/>
          <p14:tracePt t="49900" x="5014913" y="6338888"/>
          <p14:tracePt t="49908" x="5030788" y="6338888"/>
          <p14:tracePt t="49917" x="5046663" y="6338888"/>
          <p14:tracePt t="49925" x="5064125" y="6338888"/>
          <p14:tracePt t="49933" x="5072063" y="6338888"/>
          <p14:tracePt t="49941" x="5095875" y="6338888"/>
          <p14:tracePt t="49950" x="5111750" y="6330950"/>
          <p14:tracePt t="49956" x="5119688" y="6330950"/>
          <p14:tracePt t="49965" x="5127625" y="6330950"/>
          <p14:tracePt t="49983" x="5143500" y="6323013"/>
          <p14:tracePt t="50022" x="5151438" y="6323013"/>
          <p14:tracePt t="50044" x="5159375" y="6323013"/>
          <p14:tracePt t="50269" x="5143500" y="6323013"/>
          <p14:tracePt t="50277" x="5135563" y="6323013"/>
          <p14:tracePt t="50285" x="5127625" y="6323013"/>
          <p14:tracePt t="50293" x="5119688" y="6323013"/>
          <p14:tracePt t="50308" x="5111750" y="6323013"/>
          <p14:tracePt t="50317" x="5095875" y="6323013"/>
          <p14:tracePt t="50333" x="5087938" y="6330950"/>
          <p14:tracePt t="50341" x="5080000" y="6330950"/>
          <p14:tracePt t="50356" x="5064125" y="6330950"/>
          <p14:tracePt t="50366" x="5056188" y="6330950"/>
          <p14:tracePt t="50373" x="5046663" y="6338888"/>
          <p14:tracePt t="50382" x="5030788" y="6348413"/>
          <p14:tracePt t="50389" x="5022850" y="6348413"/>
          <p14:tracePt t="50399" x="4991100" y="6356350"/>
          <p14:tracePt t="50405" x="4975225" y="6356350"/>
          <p14:tracePt t="50414" x="4935538" y="6356350"/>
          <p14:tracePt t="50420" x="4895850" y="6356350"/>
          <p14:tracePt t="50428" x="4879975" y="6356350"/>
          <p14:tracePt t="50437" x="4856163" y="6356350"/>
          <p14:tracePt t="50445" x="4808538" y="6364288"/>
          <p14:tracePt t="50453" x="4784725" y="6364288"/>
          <p14:tracePt t="50461" x="4745038" y="6372225"/>
          <p14:tracePt t="50469" x="4713288" y="6372225"/>
          <p14:tracePt t="50477" x="4679950" y="6372225"/>
          <p14:tracePt t="50484" x="4656138" y="6372225"/>
          <p14:tracePt t="50493" x="4640263" y="6372225"/>
          <p14:tracePt t="50501" x="4632325" y="6372225"/>
          <p14:tracePt t="50509" x="4616450" y="6372225"/>
          <p14:tracePt t="50517" x="4600575" y="6372225"/>
          <p14:tracePt t="50525" x="4584700" y="6372225"/>
          <p14:tracePt t="50533" x="4576763" y="6372225"/>
          <p14:tracePt t="50540" x="4576763" y="6380163"/>
          <p14:tracePt t="50549" x="4560888" y="6380163"/>
          <p14:tracePt t="50557" x="4552950" y="6380163"/>
          <p14:tracePt t="50566" x="4545013" y="6380163"/>
          <p14:tracePt t="50573" x="4537075" y="6380163"/>
          <p14:tracePt t="50582" x="4513263" y="6380163"/>
          <p14:tracePt t="50589" x="4505325" y="6380163"/>
          <p14:tracePt t="50598" x="4481513" y="6380163"/>
          <p14:tracePt t="50613" x="4465638" y="6380163"/>
          <p14:tracePt t="50621" x="4457700" y="6380163"/>
          <p14:tracePt t="50629" x="4441825" y="6380163"/>
          <p14:tracePt t="50637" x="4425950" y="6380163"/>
          <p14:tracePt t="50645" x="4418013" y="6380163"/>
          <p14:tracePt t="50653" x="4410075" y="6380163"/>
          <p14:tracePt t="50661" x="4394200" y="6380163"/>
          <p14:tracePt t="50668" x="4386263" y="6380163"/>
          <p14:tracePt t="50677" x="4370388" y="6380163"/>
          <p14:tracePt t="50693" x="4362450" y="6380163"/>
          <p14:tracePt t="50709" x="4352925" y="6380163"/>
          <p14:tracePt t="50725" x="4344988" y="6380163"/>
          <p14:tracePt t="50749" x="4329113" y="6380163"/>
          <p14:tracePt t="50758" x="4321175" y="6380163"/>
          <p14:tracePt t="50797" x="4313238" y="6380163"/>
          <p14:tracePt t="50821" x="4305300" y="6380163"/>
          <p14:tracePt t="50973" x="4297363" y="6380163"/>
          <p14:tracePt t="52213" x="4281488" y="6380163"/>
          <p14:tracePt t="52229" x="4289425" y="6380163"/>
          <p14:tracePt t="52245" x="4305300" y="6380163"/>
          <p14:tracePt t="52253" x="4313238" y="6380163"/>
          <p14:tracePt t="52261" x="4321175" y="6380163"/>
          <p14:tracePt t="52269" x="4337050" y="6380163"/>
          <p14:tracePt t="52277" x="4344988" y="6380163"/>
          <p14:tracePt t="52293" x="4362450" y="6372225"/>
          <p14:tracePt t="52301" x="4370388" y="6372225"/>
          <p14:tracePt t="52325" x="4386263" y="6372225"/>
          <p14:tracePt t="52341" x="4394200" y="6372225"/>
          <p14:tracePt t="52349" x="4402138" y="6372225"/>
          <p14:tracePt t="52357" x="4418013" y="6372225"/>
          <p14:tracePt t="52373" x="4433888" y="6372225"/>
          <p14:tracePt t="52381" x="4449763" y="6372225"/>
          <p14:tracePt t="52389" x="4481513" y="6372225"/>
          <p14:tracePt t="52405" x="4513263" y="6372225"/>
          <p14:tracePt t="52414" x="4529138" y="6372225"/>
          <p14:tracePt t="52421" x="4568825" y="6372225"/>
          <p14:tracePt t="52429" x="4584700" y="6380163"/>
          <p14:tracePt t="52437" x="4608513" y="6380163"/>
          <p14:tracePt t="52445" x="4640263" y="6380163"/>
          <p14:tracePt t="52453" x="4656138" y="6380163"/>
          <p14:tracePt t="52461" x="4687888" y="6396038"/>
          <p14:tracePt t="52469" x="4705350" y="6396038"/>
          <p14:tracePt t="52493" x="4713288" y="6396038"/>
          <p14:tracePt t="52509" x="4729163" y="6396038"/>
          <p14:tracePt t="52557" x="4737100" y="6396038"/>
          <p14:tracePt t="53333" x="4729163" y="6396038"/>
          <p14:tracePt t="53341" x="4721225" y="6396038"/>
          <p14:tracePt t="53421" x="4721225" y="6403975"/>
          <p14:tracePt t="53430" x="4713288" y="6403975"/>
          <p14:tracePt t="53453" x="4705350" y="6403975"/>
          <p14:tracePt t="53469" x="4687888" y="6403975"/>
          <p14:tracePt t="53493" x="4679950" y="6403975"/>
          <p14:tracePt t="53525" x="4672013" y="6411913"/>
          <p14:tracePt t="53677" x="4664075" y="6411913"/>
          <p14:tracePt t="53685" x="4640263" y="6411913"/>
          <p14:tracePt t="53693" x="4616450" y="6411913"/>
          <p14:tracePt t="53701" x="4576763" y="6411913"/>
          <p14:tracePt t="53709" x="4560888" y="6411913"/>
          <p14:tracePt t="53717" x="4521200" y="6411913"/>
          <p14:tracePt t="53726" x="4497388" y="6411913"/>
          <p14:tracePt t="53733" x="4457700" y="6411913"/>
          <p14:tracePt t="53741" x="4433888" y="6411913"/>
          <p14:tracePt t="53749" x="4410075" y="6411913"/>
          <p14:tracePt t="53757" x="4394200" y="6411913"/>
          <p14:tracePt t="53765" x="4362450" y="6403975"/>
          <p14:tracePt t="53782" x="4352925" y="6403975"/>
          <p14:tracePt t="53789" x="4344988" y="6403975"/>
          <p14:tracePt t="53797" x="4337050" y="6403975"/>
          <p14:tracePt t="53805" x="4329113" y="6403975"/>
          <p14:tracePt t="53814" x="4313238" y="6396038"/>
          <p14:tracePt t="53830" x="4297363" y="6396038"/>
          <p14:tracePt t="53845" x="4273550" y="6396038"/>
          <p14:tracePt t="53853" x="4265613" y="6396038"/>
          <p14:tracePt t="53861" x="4249738" y="6388100"/>
          <p14:tracePt t="53880" x="4217988" y="6372225"/>
          <p14:tracePt t="53893" x="4210050" y="6372225"/>
          <p14:tracePt t="53901" x="4202113" y="6372225"/>
          <p14:tracePt t="53909" x="4194175" y="6372225"/>
          <p14:tracePt t="54317" x="4178300" y="6372225"/>
          <p14:tracePt t="54325" x="4162425" y="6364288"/>
          <p14:tracePt t="54357" x="4154488" y="6364288"/>
          <p14:tracePt t="57270" x="4154488" y="6356350"/>
          <p14:tracePt t="57277" x="4154488" y="6338888"/>
          <p14:tracePt t="57286" x="4162425" y="6330950"/>
          <p14:tracePt t="57294" x="4186238" y="6299200"/>
          <p14:tracePt t="57302" x="4194175" y="6275388"/>
          <p14:tracePt t="57310" x="4225925" y="6227763"/>
          <p14:tracePt t="57318" x="4249738" y="6188075"/>
          <p14:tracePt t="57325" x="4273550" y="6148388"/>
          <p14:tracePt t="57334" x="4289425" y="6116638"/>
          <p14:tracePt t="57342" x="4305300" y="6100763"/>
          <p14:tracePt t="57350" x="4329113" y="6061075"/>
          <p14:tracePt t="57358" x="4337050" y="6053138"/>
          <p14:tracePt t="57366" x="4344988" y="6021388"/>
          <p14:tracePt t="57374" x="4344988" y="6013450"/>
          <p14:tracePt t="57599" x="4352925" y="6013450"/>
          <p14:tracePt t="57621" x="4362450" y="6013450"/>
          <p14:tracePt t="57629" x="4370388" y="6013450"/>
          <p14:tracePt t="57638" x="4378325" y="6013450"/>
          <p14:tracePt t="57646" x="4386263" y="6005513"/>
          <p14:tracePt t="57654" x="4410075" y="6005513"/>
          <p14:tracePt t="57662" x="4425950" y="6005513"/>
          <p14:tracePt t="57670" x="4441825" y="6005513"/>
          <p14:tracePt t="57679" x="4465638" y="6005513"/>
          <p14:tracePt t="57685" x="4481513" y="6005513"/>
          <p14:tracePt t="57693" x="4505325" y="6005513"/>
          <p14:tracePt t="57702" x="4529138" y="6005513"/>
          <p14:tracePt t="57710" x="4552950" y="6005513"/>
          <p14:tracePt t="57718" x="4584700" y="6013450"/>
          <p14:tracePt t="57726" x="4608513" y="6021388"/>
          <p14:tracePt t="57734" x="4648200" y="6021388"/>
          <p14:tracePt t="57741" x="4664075" y="6021388"/>
          <p14:tracePt t="57749" x="4687888" y="6021388"/>
          <p14:tracePt t="57758" x="4695825" y="6021388"/>
          <p14:tracePt t="57774" x="4705350" y="6021388"/>
          <p14:tracePt t="57782" x="4713288" y="6021388"/>
          <p14:tracePt t="57790" x="4721225" y="6021388"/>
          <p14:tracePt t="57797" x="4745038" y="6021388"/>
          <p14:tracePt t="57805" x="4752975" y="6021388"/>
          <p14:tracePt t="57814" x="4768850" y="6021388"/>
          <p14:tracePt t="57822" x="4784725" y="6021388"/>
          <p14:tracePt t="57830" x="4800600" y="6021388"/>
          <p14:tracePt t="57838" x="4824413" y="6021388"/>
          <p14:tracePt t="57847" x="4848225" y="6021388"/>
          <p14:tracePt t="57853" x="4856163" y="6021388"/>
          <p14:tracePt t="57863" x="4872038" y="6021388"/>
          <p14:tracePt t="57870" x="4895850" y="6021388"/>
          <p14:tracePt t="57879" x="4903788" y="6021388"/>
          <p14:tracePt t="57895" x="4919663" y="6013450"/>
          <p14:tracePt t="58430" x="4911725" y="6005513"/>
          <p14:tracePt t="58439" x="4903788" y="6005513"/>
          <p14:tracePt t="58445" x="4895850" y="6005513"/>
          <p14:tracePt t="58454" x="4887913" y="6005513"/>
          <p14:tracePt t="58462" x="4879975" y="5995988"/>
          <p14:tracePt t="58478" x="4864100" y="5988050"/>
          <p14:tracePt t="58486" x="4848225" y="5980113"/>
          <p14:tracePt t="58495" x="4840288" y="5972175"/>
          <p14:tracePt t="58501" x="4832350" y="5972175"/>
          <p14:tracePt t="58509" x="4832350" y="5964238"/>
          <p14:tracePt t="58518" x="4816475" y="5956300"/>
          <p14:tracePt t="58526" x="4776788" y="5924550"/>
          <p14:tracePt t="58534" x="4760913" y="5916613"/>
          <p14:tracePt t="58542" x="4721225" y="5892800"/>
          <p14:tracePt t="58550" x="4672013" y="5853113"/>
          <p14:tracePt t="58558" x="4632325" y="5829300"/>
          <p14:tracePt t="58566" x="4584700" y="5797550"/>
          <p14:tracePt t="58574" x="4529138" y="5773738"/>
          <p14:tracePt t="58582" x="4481513" y="5749925"/>
          <p14:tracePt t="58590" x="4441825" y="5726113"/>
          <p14:tracePt t="58600" x="4410075" y="5710238"/>
          <p14:tracePt t="58606" x="4386263" y="5702300"/>
          <p14:tracePt t="58614" x="4370388" y="5686425"/>
          <p14:tracePt t="58621" x="4362450" y="5686425"/>
          <p14:tracePt t="58629" x="4362450" y="5678488"/>
          <p14:tracePt t="58637" x="4352925" y="5670550"/>
          <p14:tracePt t="58670" x="4337050" y="5670550"/>
          <p14:tracePt t="58686" x="4329113" y="5670550"/>
          <p14:tracePt t="58694" x="4313238" y="5662613"/>
          <p14:tracePt t="58702" x="4297363" y="5662613"/>
          <p14:tracePt t="58711" x="4281488" y="5653088"/>
          <p14:tracePt t="58718" x="4273550" y="5653088"/>
          <p14:tracePt t="58742" x="4265613" y="5653088"/>
          <p14:tracePt t="58838" x="4265613" y="5645150"/>
          <p14:tracePt t="58854" x="4249738" y="5621338"/>
          <p14:tracePt t="58861" x="4249738" y="5613400"/>
          <p14:tracePt t="58870" x="4241800" y="5581650"/>
          <p14:tracePt t="58878" x="4233863" y="5549900"/>
          <p14:tracePt t="58886" x="4233863" y="5541963"/>
          <p14:tracePt t="58894" x="4217988" y="5502275"/>
          <p14:tracePt t="58902" x="4210050" y="5454650"/>
          <p14:tracePt t="58911" x="4178300" y="5422900"/>
          <p14:tracePt t="58918" x="4178300" y="5399088"/>
          <p14:tracePt t="58926" x="4170363" y="5359400"/>
          <p14:tracePt t="58934" x="4162425" y="5319713"/>
          <p14:tracePt t="58942" x="4146550" y="5294313"/>
          <p14:tracePt t="58950" x="4138613" y="5270500"/>
          <p14:tracePt t="58958" x="4138613" y="5246688"/>
          <p14:tracePt t="58966" x="4138613" y="5230813"/>
          <p14:tracePt t="58974" x="4138613" y="5214938"/>
          <p14:tracePt t="58982" x="4138613" y="5199063"/>
          <p14:tracePt t="58990" x="4138613" y="5191125"/>
          <p14:tracePt t="58998" x="4138613" y="5175250"/>
          <p14:tracePt t="59006" x="4138613" y="5151438"/>
          <p14:tracePt t="59014" x="4138613" y="5135563"/>
          <p14:tracePt t="59030" x="4138613" y="5119688"/>
          <p14:tracePt t="59038" x="4138613" y="5103813"/>
          <p14:tracePt t="59046" x="4138613" y="5080000"/>
          <p14:tracePt t="59054" x="4146550" y="5064125"/>
          <p14:tracePt t="59063" x="4146550" y="5048250"/>
          <p14:tracePt t="59070" x="4154488" y="5040313"/>
          <p14:tracePt t="59078" x="4154488" y="5024438"/>
          <p14:tracePt t="59086" x="4162425" y="5008563"/>
          <p14:tracePt t="59094" x="4170363" y="4992688"/>
          <p14:tracePt t="59102" x="4178300" y="4984750"/>
          <p14:tracePt t="59111" x="4186238" y="4967288"/>
          <p14:tracePt t="59118" x="4194175" y="4943475"/>
          <p14:tracePt t="59126" x="4202113" y="4935538"/>
          <p14:tracePt t="59134" x="4217988" y="4911725"/>
          <p14:tracePt t="59150" x="4225925" y="4903788"/>
          <p14:tracePt t="59158" x="4233863" y="4887913"/>
          <p14:tracePt t="59174" x="4241800" y="4879975"/>
          <p14:tracePt t="59182" x="4241800" y="4872038"/>
          <p14:tracePt t="59190" x="4241800" y="4864100"/>
          <p14:tracePt t="63662" x="4289425" y="4848225"/>
          <p14:tracePt t="63670" x="4386263" y="4824413"/>
          <p14:tracePt t="63678" x="4505325" y="4808538"/>
          <p14:tracePt t="63686" x="4737100" y="4768850"/>
          <p14:tracePt t="63695" x="5022850" y="4729163"/>
          <p14:tracePt t="63703" x="5518150" y="4649788"/>
          <p14:tracePt t="63712" x="6003925" y="4560888"/>
          <p14:tracePt t="63718" x="6507163" y="4497388"/>
          <p14:tracePt t="63726" x="6992938" y="4418013"/>
          <p14:tracePt t="63734" x="7439025" y="4338638"/>
          <p14:tracePt t="63743" x="7862888" y="4257675"/>
          <p14:tracePt t="63750" x="8253413" y="4154488"/>
          <p14:tracePt t="63760" x="8620125" y="4043363"/>
          <p14:tracePt t="63767" x="8939213" y="3971925"/>
          <p14:tracePt t="63775" x="9161463" y="3890963"/>
          <p14:tracePt t="63782" x="9258300" y="3859213"/>
          <p14:tracePt t="63790" x="9329738" y="3835400"/>
          <p14:tracePt t="63798" x="9353550" y="3819525"/>
          <p14:tracePt t="63808" x="9361488" y="3811588"/>
          <p14:tracePt t="63942" x="9361488" y="3795713"/>
          <p14:tracePt t="63958" x="9353550" y="3795713"/>
          <p14:tracePt t="63975" x="9337675" y="3779838"/>
          <p14:tracePt t="63983" x="9321800" y="3771900"/>
          <p14:tracePt t="63991" x="9313863" y="3763963"/>
          <p14:tracePt t="63998" x="9297988" y="3756025"/>
          <p14:tracePt t="64006" x="9274175" y="3732213"/>
          <p14:tracePt t="64015" x="9250363" y="3716338"/>
          <p14:tracePt t="64022" x="9217025" y="3692525"/>
          <p14:tracePt t="64031" x="9177338" y="3652838"/>
          <p14:tracePt t="64039" x="9113838" y="3613150"/>
          <p14:tracePt t="64048" x="9034463" y="3556000"/>
          <p14:tracePt t="64055" x="8955088" y="3500438"/>
          <p14:tracePt t="64063" x="8858250" y="3460750"/>
          <p14:tracePt t="64070" x="8747125" y="3397250"/>
          <p14:tracePt t="64078" x="8612188" y="3341688"/>
          <p14:tracePt t="64086" x="8451850" y="3262313"/>
          <p14:tracePt t="64095" x="8277225" y="3157538"/>
          <p14:tracePt t="64103" x="8077200" y="3086100"/>
          <p14:tracePt t="64111" x="7902575" y="3030538"/>
          <p14:tracePt t="64118" x="7758113" y="2959100"/>
          <p14:tracePt t="64126" x="7599363" y="2901950"/>
          <p14:tracePt t="64134" x="7527925" y="2878138"/>
          <p14:tracePt t="64143" x="7439025" y="2854325"/>
          <p14:tracePt t="64151" x="7375525" y="2838450"/>
          <p14:tracePt t="64159" x="7335838" y="2822575"/>
          <p14:tracePt t="64167" x="7304088" y="2806700"/>
          <p14:tracePt t="64176" x="7288213" y="2806700"/>
          <p14:tracePt t="64182" x="7272338" y="2798763"/>
          <p14:tracePt t="64190" x="7264400" y="2798763"/>
          <p14:tracePt t="64198" x="7256463" y="2798763"/>
          <p14:tracePt t="64247" x="7248525" y="2798763"/>
          <p14:tracePt t="64294" x="7240588" y="2798763"/>
          <p14:tracePt t="64302" x="7232650" y="2798763"/>
          <p14:tracePt t="64310" x="7224713" y="2798763"/>
          <p14:tracePt t="64318" x="7208838" y="2798763"/>
          <p14:tracePt t="64327" x="7185025" y="2798763"/>
          <p14:tracePt t="64335" x="7161213" y="2798763"/>
          <p14:tracePt t="64343" x="7145338" y="2798763"/>
          <p14:tracePt t="64358" x="7127875" y="2798763"/>
          <p14:tracePt t="64366" x="7112000" y="2798763"/>
          <p14:tracePt t="64375" x="7096125" y="2798763"/>
          <p14:tracePt t="64383" x="7072313" y="2806700"/>
          <p14:tracePt t="64392" x="7048500" y="2822575"/>
          <p14:tracePt t="64399" x="7040563" y="2822575"/>
          <p14:tracePt t="64408" x="7016750" y="2838450"/>
          <p14:tracePt t="64414" x="7000875" y="2846388"/>
          <p14:tracePt t="64422" x="6985000" y="2862263"/>
          <p14:tracePt t="64430" x="6969125" y="2878138"/>
          <p14:tracePt t="64438" x="6945313" y="2894013"/>
          <p14:tracePt t="64447" x="6921500" y="2927350"/>
          <p14:tracePt t="64455" x="6905625" y="2943225"/>
          <p14:tracePt t="64464" x="6889750" y="2967038"/>
          <p14:tracePt t="64470" x="6873875" y="2990850"/>
          <p14:tracePt t="64480" x="6865938" y="3022600"/>
          <p14:tracePt t="64486" x="6865938" y="3046413"/>
          <p14:tracePt t="64494" x="6858000" y="3062288"/>
          <p14:tracePt t="64503" x="6850063" y="3078163"/>
          <p14:tracePt t="64513" x="6842125" y="3101975"/>
          <p14:tracePt t="64519" x="6842125" y="3117850"/>
          <p14:tracePt t="64526" x="6834188" y="3133725"/>
          <p14:tracePt t="64583" x="6834188" y="3141663"/>
          <p14:tracePt t="64663" x="6842125" y="3141663"/>
          <p14:tracePt t="64703" x="6850063" y="3141663"/>
          <p14:tracePt t="64734" x="6858000" y="3141663"/>
          <p14:tracePt t="64751" x="6865938" y="3141663"/>
          <p14:tracePt t="64760" x="6873875" y="3141663"/>
          <p14:tracePt t="64766" x="6881813" y="3141663"/>
          <p14:tracePt t="64790" x="6889750" y="3141663"/>
          <p14:tracePt t="64799" x="6897688" y="3141663"/>
          <p14:tracePt t="64815" x="6913563" y="3141663"/>
          <p14:tracePt t="64823" x="6921500" y="3141663"/>
          <p14:tracePt t="64838" x="6929438" y="3141663"/>
          <p14:tracePt t="64846" x="6937375" y="3141663"/>
          <p14:tracePt t="64854" x="6945313" y="3141663"/>
          <p14:tracePt t="64863" x="6961188" y="3141663"/>
          <p14:tracePt t="64879" x="6977063" y="3141663"/>
          <p14:tracePt t="64887" x="6985000" y="3141663"/>
          <p14:tracePt t="64895" x="6992938" y="3141663"/>
          <p14:tracePt t="64902" x="7000875" y="3141663"/>
          <p14:tracePt t="64911" x="7024688" y="3141663"/>
          <p14:tracePt t="64919" x="7032625" y="3141663"/>
          <p14:tracePt t="64935" x="7048500" y="3141663"/>
          <p14:tracePt t="64950" x="7056438" y="3141663"/>
          <p14:tracePt t="64958" x="7064375" y="3141663"/>
          <p14:tracePt t="64966" x="7072313" y="3141663"/>
          <p14:tracePt t="64975" x="7080250" y="3141663"/>
          <p14:tracePt t="65006" x="7096125" y="3141663"/>
          <p14:tracePt t="65143" x="7119938" y="3141663"/>
          <p14:tracePt t="65151" x="7135813" y="3141663"/>
          <p14:tracePt t="65159" x="7177088" y="3165475"/>
          <p14:tracePt t="65166" x="7216775" y="3181350"/>
          <p14:tracePt t="65176" x="7248525" y="3205163"/>
          <p14:tracePt t="65183" x="7312025" y="3262313"/>
          <p14:tracePt t="65193" x="7335838" y="3270250"/>
          <p14:tracePt t="65199" x="7375525" y="3302000"/>
          <p14:tracePt t="65209" x="7399338" y="3325813"/>
          <p14:tracePt t="65214" x="7439025" y="3333750"/>
          <p14:tracePt t="65223" x="7462838" y="3365500"/>
          <p14:tracePt t="65239" x="7470775" y="3373438"/>
          <p14:tracePt t="65319" x="7486650" y="3373438"/>
          <p14:tracePt t="65374" x="7496175" y="3381375"/>
          <p14:tracePt t="65646" x="7504113" y="3381375"/>
          <p14:tracePt t="65663" x="7504113" y="3373438"/>
          <p14:tracePt t="65671" x="7504113" y="3357563"/>
          <p14:tracePt t="65686" x="7504113" y="3341688"/>
          <p14:tracePt t="65694" x="7504113" y="3333750"/>
          <p14:tracePt t="65703" x="7504113" y="3325813"/>
          <p14:tracePt t="65711" x="7504113" y="3317875"/>
          <p14:tracePt t="65719" x="7504113" y="3309938"/>
          <p14:tracePt t="65727" x="7504113" y="3302000"/>
          <p14:tracePt t="65735" x="7504113" y="3286125"/>
          <p14:tracePt t="65743" x="7504113" y="3278188"/>
          <p14:tracePt t="65759" x="7496175" y="3262313"/>
          <p14:tracePt t="67583" x="0" y="0"/>
        </p14:tracePtLst>
        <p14:tracePtLst>
          <p14:tracePt t="95853" x="6578600" y="4146550"/>
          <p14:tracePt t="96115" x="6570663" y="4146550"/>
          <p14:tracePt t="96123" x="6562725" y="4146550"/>
          <p14:tracePt t="96131" x="6554788" y="4154488"/>
          <p14:tracePt t="96138" x="6554788" y="4162425"/>
          <p14:tracePt t="96147" x="6546850" y="4162425"/>
          <p14:tracePt t="96154" x="6523038" y="4162425"/>
          <p14:tracePt t="96171" x="6515100" y="4162425"/>
          <p14:tracePt t="96179" x="6499225" y="4162425"/>
          <p14:tracePt t="96187" x="6491288" y="4170363"/>
          <p14:tracePt t="96196" x="6475413" y="4178300"/>
          <p14:tracePt t="96202" x="6467475" y="4178300"/>
          <p14:tracePt t="96211" x="6459538" y="4178300"/>
          <p14:tracePt t="96218" x="6451600" y="4178300"/>
          <p14:tracePt t="96228" x="6434138" y="4186238"/>
          <p14:tracePt t="96243" x="6418263" y="4194175"/>
          <p14:tracePt t="96267" x="6410325" y="4194175"/>
          <p14:tracePt t="96283" x="6402388" y="4194175"/>
          <p14:tracePt t="96291" x="6394450" y="4202113"/>
          <p14:tracePt t="96299" x="6386513" y="4202113"/>
          <p14:tracePt t="96314" x="6378575" y="4210050"/>
          <p14:tracePt t="96322" x="6370638" y="4217988"/>
          <p14:tracePt t="96331" x="6354763" y="4225925"/>
          <p14:tracePt t="96349" x="6346825" y="4233863"/>
          <p14:tracePt t="96355" x="6330950" y="4257675"/>
          <p14:tracePt t="96362" x="6323013" y="4265613"/>
          <p14:tracePt t="96370" x="6323013" y="4273550"/>
          <p14:tracePt t="96378" x="6315075" y="4291013"/>
          <p14:tracePt t="96395" x="6307138" y="4306888"/>
          <p14:tracePt t="96403" x="6299200" y="4322763"/>
          <p14:tracePt t="96418" x="6299200" y="4330700"/>
          <p14:tracePt t="96427" x="6299200" y="4338638"/>
          <p14:tracePt t="96434" x="6299200" y="4346575"/>
          <p14:tracePt t="96444" x="6299200" y="4354513"/>
          <p14:tracePt t="96451" x="6299200" y="4362450"/>
          <p14:tracePt t="96459" x="6299200" y="4370388"/>
          <p14:tracePt t="96475" x="6299200" y="4386263"/>
          <p14:tracePt t="96490" x="6299200" y="4394200"/>
          <p14:tracePt t="96498" x="6299200" y="4402138"/>
          <p14:tracePt t="96508" x="6299200" y="4410075"/>
          <p14:tracePt t="96515" x="6299200" y="4425950"/>
          <p14:tracePt t="96524" x="6299200" y="4433888"/>
          <p14:tracePt t="96539" x="6307138" y="4441825"/>
          <p14:tracePt t="96554" x="6315075" y="4449763"/>
          <p14:tracePt t="96564" x="6323013" y="4449763"/>
          <p14:tracePt t="96586" x="6338888" y="4449763"/>
          <p14:tracePt t="96595" x="6346825" y="4449763"/>
          <p14:tracePt t="96602" x="6354763" y="4449763"/>
          <p14:tracePt t="96612" x="6362700" y="4449763"/>
          <p14:tracePt t="96620" x="6378575" y="4449763"/>
          <p14:tracePt t="96627" x="6402388" y="4449763"/>
          <p14:tracePt t="96635" x="6410325" y="4449763"/>
          <p14:tracePt t="96644" x="6418263" y="4449763"/>
          <p14:tracePt t="96650" x="6426200" y="4449763"/>
          <p14:tracePt t="96658" x="6442075" y="4449763"/>
          <p14:tracePt t="96675" x="6451600" y="4449763"/>
          <p14:tracePt t="96692" x="6459538" y="4449763"/>
          <p14:tracePt t="96706" x="6467475" y="4449763"/>
          <p14:tracePt t="96741" x="6491288" y="4441825"/>
          <p14:tracePt t="96811" x="6491288" y="4425950"/>
          <p14:tracePt t="96819" x="6491288" y="4410075"/>
          <p14:tracePt t="96826" x="6491288" y="4394200"/>
          <p14:tracePt t="96835" x="6491288" y="4386263"/>
          <p14:tracePt t="96844" x="6491288" y="4370388"/>
          <p14:tracePt t="96851" x="6491288" y="4354513"/>
          <p14:tracePt t="96859" x="6491288" y="4346575"/>
          <p14:tracePt t="96880" x="6491288" y="4314825"/>
          <p14:tracePt t="96883" x="6491288" y="4298950"/>
          <p14:tracePt t="96890" x="6491288" y="4281488"/>
          <p14:tracePt t="96898" x="6491288" y="4273550"/>
          <p14:tracePt t="96907" x="6491288" y="4265613"/>
          <p14:tracePt t="96915" x="6491288" y="4249738"/>
          <p14:tracePt t="96923" x="6483350" y="4233863"/>
          <p14:tracePt t="96931" x="6483350" y="4225925"/>
          <p14:tracePt t="96939" x="6483350" y="4217988"/>
          <p14:tracePt t="96946" x="6475413" y="4210050"/>
          <p14:tracePt t="96954" x="6475413" y="4202113"/>
          <p14:tracePt t="96963" x="6467475" y="4202113"/>
          <p14:tracePt t="96972" x="6467475" y="4194175"/>
          <p14:tracePt t="96980" x="6459538" y="4186238"/>
          <p14:tracePt t="96987" x="6459538" y="4178300"/>
          <p14:tracePt t="96996" x="6451600" y="4170363"/>
          <p14:tracePt t="97003" x="6442075" y="4170363"/>
          <p14:tracePt t="97011" x="6434138" y="4154488"/>
          <p14:tracePt t="97131" x="6426200" y="4154488"/>
          <p14:tracePt t="97139" x="6418263" y="4154488"/>
          <p14:tracePt t="97171" x="6410325" y="4154488"/>
          <p14:tracePt t="97187" x="6394450" y="4154488"/>
          <p14:tracePt t="97203" x="6386513" y="4154488"/>
          <p14:tracePt t="97251" x="6378575" y="4154488"/>
          <p14:tracePt t="97269" x="6370638" y="4154488"/>
          <p14:tracePt t="97291" x="6362700" y="4162425"/>
          <p14:tracePt t="97314" x="6354763" y="4170363"/>
          <p14:tracePt t="97331" x="6346825" y="4178300"/>
          <p14:tracePt t="97347" x="6338888" y="4186238"/>
          <p14:tracePt t="97362" x="6330950" y="4194175"/>
          <p14:tracePt t="97387" x="6323013" y="4202113"/>
          <p14:tracePt t="98692" x="6307138" y="4202113"/>
          <p14:tracePt t="98779" x="6291263" y="4202113"/>
          <p14:tracePt t="98811" x="6283325" y="4202113"/>
          <p14:tracePt t="99611" x="6267450" y="4202113"/>
          <p14:tracePt t="99635" x="6275388" y="4202113"/>
          <p14:tracePt t="99675" x="6283325" y="4202113"/>
          <p14:tracePt t="99699" x="6291263" y="4202113"/>
          <p14:tracePt t="99707" x="6299200" y="4202113"/>
          <p14:tracePt t="99715" x="6307138" y="4202113"/>
          <p14:tracePt t="99755" x="6315075" y="4202113"/>
          <p14:tracePt t="99763" x="6323013" y="4202113"/>
          <p14:tracePt t="99803" x="6330950" y="4202113"/>
          <p14:tracePt t="99859" x="6338888" y="4202113"/>
          <p14:tracePt t="99883" x="6346825" y="4202113"/>
          <p14:tracePt t="99892" x="6354763" y="4202113"/>
          <p14:tracePt t="99915" x="6362700" y="4202113"/>
          <p14:tracePt t="99923" x="6370638" y="4202113"/>
          <p14:tracePt t="99939" x="6378575" y="4202113"/>
          <p14:tracePt t="99955" x="6386513" y="4202113"/>
          <p14:tracePt t="99971" x="6402388" y="4202113"/>
          <p14:tracePt t="99987" x="6410325" y="4202113"/>
          <p14:tracePt t="100011" x="6418263" y="4202113"/>
          <p14:tracePt t="100019" x="6426200" y="4202113"/>
          <p14:tracePt t="100035" x="6434138" y="4202113"/>
          <p14:tracePt t="100051" x="6451600" y="4202113"/>
          <p14:tracePt t="100075" x="6459538" y="4202113"/>
          <p14:tracePt t="100116" x="6467475" y="4194175"/>
          <p14:tracePt t="100123" x="6475413" y="4194175"/>
          <p14:tracePt t="100131" x="6483350" y="4194175"/>
          <p14:tracePt t="100155" x="6491288" y="4194175"/>
          <p14:tracePt t="100171" x="6499225" y="4194175"/>
          <p14:tracePt t="100187" x="6507163" y="4194175"/>
          <p14:tracePt t="100195" x="6523038" y="4194175"/>
          <p14:tracePt t="100203" x="6530975" y="4194175"/>
          <p14:tracePt t="100211" x="6546850" y="4186238"/>
          <p14:tracePt t="100228" x="6570663" y="4186238"/>
          <p14:tracePt t="100235" x="6578600" y="4186238"/>
          <p14:tracePt t="100244" x="6594475" y="4186238"/>
          <p14:tracePt t="100251" x="6618288" y="4186238"/>
          <p14:tracePt t="100259" x="6634163" y="4186238"/>
          <p14:tracePt t="100267" x="6657975" y="4186238"/>
          <p14:tracePt t="100276" x="6697663" y="4186238"/>
          <p14:tracePt t="100283" x="6729413" y="4186238"/>
          <p14:tracePt t="100292" x="6810375" y="4186238"/>
          <p14:tracePt t="100300" x="6842125" y="4186238"/>
          <p14:tracePt t="100307" x="6929438" y="4186238"/>
          <p14:tracePt t="100316" x="6992938" y="4186238"/>
          <p14:tracePt t="100323" x="7080250" y="4186238"/>
          <p14:tracePt t="100331" x="7145338" y="4186238"/>
          <p14:tracePt t="100339" x="7216775" y="4186238"/>
          <p14:tracePt t="100347" x="7280275" y="4186238"/>
          <p14:tracePt t="100355" x="7359650" y="4194175"/>
          <p14:tracePt t="100363" x="7431088" y="4202113"/>
          <p14:tracePt t="100371" x="7504113" y="4202113"/>
          <p14:tracePt t="100379" x="7567613" y="4202113"/>
          <p14:tracePt t="100387" x="7623175" y="4210050"/>
          <p14:tracePt t="100396" x="7694613" y="4217988"/>
          <p14:tracePt t="100403" x="7734300" y="4225925"/>
          <p14:tracePt t="100411" x="7805738" y="4225925"/>
          <p14:tracePt t="100419" x="7870825" y="4225925"/>
          <p14:tracePt t="100427" x="7942263" y="4233863"/>
          <p14:tracePt t="100435" x="7950200" y="4233863"/>
          <p14:tracePt t="100444" x="7997825" y="4233863"/>
          <p14:tracePt t="100451" x="8045450" y="4241800"/>
          <p14:tracePt t="100460" x="8069263" y="4257675"/>
          <p14:tracePt t="100467" x="8093075" y="4257675"/>
          <p14:tracePt t="100475" x="8116888" y="4257675"/>
          <p14:tracePt t="100483" x="8140700" y="4265613"/>
          <p14:tracePt t="100491" x="8148638" y="4265613"/>
          <p14:tracePt t="100611" x="8156575" y="4265613"/>
          <p14:tracePt t="100619" x="8156575" y="4273550"/>
          <p14:tracePt t="100635" x="8140700" y="4273550"/>
          <p14:tracePt t="100643" x="8124825" y="4273550"/>
          <p14:tracePt t="100659" x="8101013" y="4281488"/>
          <p14:tracePt t="100667" x="8093075" y="4291013"/>
          <p14:tracePt t="100676" x="8077200" y="4291013"/>
          <p14:tracePt t="100683" x="8061325" y="4298950"/>
          <p14:tracePt t="100692" x="8037513" y="4298950"/>
          <p14:tracePt t="100699" x="8029575" y="4306888"/>
          <p14:tracePt t="100709" x="8013700" y="4306888"/>
          <p14:tracePt t="100715" x="7989888" y="4314825"/>
          <p14:tracePt t="100723" x="7974013" y="4322763"/>
          <p14:tracePt t="100731" x="7966075" y="4322763"/>
          <p14:tracePt t="100739" x="7942263" y="4330700"/>
          <p14:tracePt t="100747" x="7934325" y="4330700"/>
          <p14:tracePt t="100755" x="7902575" y="4346575"/>
          <p14:tracePt t="100763" x="7878763" y="4346575"/>
          <p14:tracePt t="100772" x="7829550" y="4362450"/>
          <p14:tracePt t="100779" x="7789863" y="4378325"/>
          <p14:tracePt t="100787" x="7734300" y="4394200"/>
          <p14:tracePt t="100797" x="7670800" y="4402138"/>
          <p14:tracePt t="100803" x="7639050" y="4410075"/>
          <p14:tracePt t="100811" x="7591425" y="4418013"/>
          <p14:tracePt t="100819" x="7535863" y="4425950"/>
          <p14:tracePt t="100828" x="7512050" y="4441825"/>
          <p14:tracePt t="100835" x="7454900" y="4441825"/>
          <p14:tracePt t="100844" x="7423150" y="4441825"/>
          <p14:tracePt t="100851" x="7399338" y="4441825"/>
          <p14:tracePt t="100861" x="7367588" y="4441825"/>
          <p14:tracePt t="100867" x="7359650" y="4441825"/>
          <p14:tracePt t="100875" x="7343775" y="4449763"/>
          <p14:tracePt t="100895" x="7319963" y="4457700"/>
          <p14:tracePt t="100907" x="7312025" y="4457700"/>
          <p14:tracePt t="101107" x="7327900" y="4457700"/>
          <p14:tracePt t="101115" x="7335838" y="4457700"/>
          <p14:tracePt t="101124" x="7343775" y="4457700"/>
          <p14:tracePt t="101131" x="7359650" y="4457700"/>
          <p14:tracePt t="101139" x="7375525" y="4457700"/>
          <p14:tracePt t="101148" x="7399338" y="4457700"/>
          <p14:tracePt t="101155" x="7423150" y="4457700"/>
          <p14:tracePt t="101163" x="7439025" y="4457700"/>
          <p14:tracePt t="101172" x="7470775" y="4457700"/>
          <p14:tracePt t="101179" x="7496175" y="4457700"/>
          <p14:tracePt t="101188" x="7519988" y="4457700"/>
          <p14:tracePt t="101195" x="7543800" y="4457700"/>
          <p14:tracePt t="101203" x="7575550" y="4457700"/>
          <p14:tracePt t="101211" x="7599363" y="4457700"/>
          <p14:tracePt t="101219" x="7631113" y="4457700"/>
          <p14:tracePt t="101227" x="7654925" y="4457700"/>
          <p14:tracePt t="101235" x="7694613" y="4457700"/>
          <p14:tracePt t="101244" x="7710488" y="4457700"/>
          <p14:tracePt t="101251" x="7726363" y="4457700"/>
          <p14:tracePt t="101261" x="7766050" y="4473575"/>
          <p14:tracePt t="101267" x="7781925" y="4473575"/>
          <p14:tracePt t="101276" x="7821613" y="4481513"/>
          <p14:tracePt t="101283" x="7839075" y="4481513"/>
          <p14:tracePt t="101293" x="7870825" y="4481513"/>
          <p14:tracePt t="101299" x="7886700" y="4489450"/>
          <p14:tracePt t="101309" x="7926388" y="4497388"/>
          <p14:tracePt t="101315" x="7950200" y="4497388"/>
          <p14:tracePt t="101323" x="7997825" y="4497388"/>
          <p14:tracePt t="101331" x="8037513" y="4505325"/>
          <p14:tracePt t="101339" x="8093075" y="4505325"/>
          <p14:tracePt t="101347" x="8140700" y="4513263"/>
          <p14:tracePt t="101355" x="8189913" y="4513263"/>
          <p14:tracePt t="101364" x="8245475" y="4521200"/>
          <p14:tracePt t="101372" x="8301038" y="4521200"/>
          <p14:tracePt t="101379" x="8340725" y="4521200"/>
          <p14:tracePt t="101387" x="8396288" y="4529138"/>
          <p14:tracePt t="101396" x="8459788" y="4537075"/>
          <p14:tracePt t="101403" x="8507413" y="4537075"/>
          <p14:tracePt t="101412" x="8564563" y="4545013"/>
          <p14:tracePt t="101419" x="8612188" y="4545013"/>
          <p14:tracePt t="101428" x="8659813" y="4545013"/>
          <p14:tracePt t="101436" x="8691563" y="4545013"/>
          <p14:tracePt t="101443" x="8723313" y="4552950"/>
          <p14:tracePt t="101451" x="8755063" y="4552950"/>
          <p14:tracePt t="101459" x="8802688" y="4560888"/>
          <p14:tracePt t="101467" x="8818563" y="4560888"/>
          <p14:tracePt t="101476" x="8858250" y="4560888"/>
          <p14:tracePt t="101484" x="8883650" y="4568825"/>
          <p14:tracePt t="101492" x="8931275" y="4568825"/>
          <p14:tracePt t="101499" x="8963025" y="4568825"/>
          <p14:tracePt t="101508" x="8986838" y="4568825"/>
          <p14:tracePt t="101515" x="9018588" y="4568825"/>
          <p14:tracePt t="101523" x="9042400" y="4568825"/>
          <p14:tracePt t="101531" x="9058275" y="4568825"/>
          <p14:tracePt t="101539" x="9090025" y="4568825"/>
          <p14:tracePt t="101548" x="9129713" y="4568825"/>
          <p14:tracePt t="101555" x="9145588" y="4568825"/>
          <p14:tracePt t="101563" x="9169400" y="4568825"/>
          <p14:tracePt t="101571" x="9193213" y="4568825"/>
          <p14:tracePt t="101587" x="9209088" y="4568825"/>
          <p14:tracePt t="101595" x="9217025" y="4568825"/>
          <p14:tracePt t="101603" x="9234488" y="4568825"/>
          <p14:tracePt t="101612" x="9242425" y="4568825"/>
          <p14:tracePt t="101619" x="9258300" y="4560888"/>
          <p14:tracePt t="101627" x="9266238" y="4560888"/>
          <p14:tracePt t="101635" x="9290050" y="4560888"/>
          <p14:tracePt t="101645" x="9297988" y="4560888"/>
          <p14:tracePt t="101651" x="9305925" y="4552950"/>
          <p14:tracePt t="101659" x="9321800" y="4552950"/>
          <p14:tracePt t="101668" x="9353550" y="4552950"/>
          <p14:tracePt t="101677" x="9361488" y="4552950"/>
          <p14:tracePt t="101683" x="9385300" y="4545013"/>
          <p14:tracePt t="101699" x="9401175" y="4545013"/>
          <p14:tracePt t="101707" x="9409113" y="4545013"/>
          <p14:tracePt t="101715" x="9417050" y="4545013"/>
          <p14:tracePt t="101723" x="9440863" y="4537075"/>
          <p14:tracePt t="101732" x="9448800" y="4537075"/>
          <p14:tracePt t="101739" x="9464675" y="4537075"/>
          <p14:tracePt t="101755" x="9488488" y="4529138"/>
          <p14:tracePt t="101763" x="9496425" y="4529138"/>
          <p14:tracePt t="101771" x="9520238" y="4529138"/>
          <p14:tracePt t="101779" x="9528175" y="4529138"/>
          <p14:tracePt t="101788" x="9536113" y="4529138"/>
          <p14:tracePt t="101796" x="9551988" y="4521200"/>
          <p14:tracePt t="101803" x="9559925" y="4521200"/>
          <p14:tracePt t="101811" x="9575800" y="4521200"/>
          <p14:tracePt t="101819" x="9593263" y="4521200"/>
          <p14:tracePt t="101827" x="9609138" y="4521200"/>
          <p14:tracePt t="101835" x="9632950" y="4521200"/>
          <p14:tracePt t="101843" x="9648825" y="4521200"/>
          <p14:tracePt t="101852" x="9656763" y="4521200"/>
          <p14:tracePt t="101860" x="9688513" y="4521200"/>
          <p14:tracePt t="101867" x="9704388" y="4521200"/>
          <p14:tracePt t="101876" x="9720263" y="4521200"/>
          <p14:tracePt t="101883" x="9744075" y="4521200"/>
          <p14:tracePt t="101891" x="9759950" y="4521200"/>
          <p14:tracePt t="101909" x="9783763" y="4521200"/>
          <p14:tracePt t="101916" x="9791700" y="4521200"/>
          <p14:tracePt t="101931" x="9799638" y="4513263"/>
          <p14:tracePt t="102091" x="9775825" y="4513263"/>
          <p14:tracePt t="102099" x="9752013" y="4513263"/>
          <p14:tracePt t="102108" x="9728200" y="4529138"/>
          <p14:tracePt t="102116" x="9704388" y="4537075"/>
          <p14:tracePt t="102126" x="9656763" y="4552950"/>
          <p14:tracePt t="102132" x="9617075" y="4568825"/>
          <p14:tracePt t="102139" x="9559925" y="4584700"/>
          <p14:tracePt t="102147" x="9504363" y="4600575"/>
          <p14:tracePt t="102155" x="9424988" y="4633913"/>
          <p14:tracePt t="102163" x="9345613" y="4641850"/>
          <p14:tracePt t="102171" x="9274175" y="4657725"/>
          <p14:tracePt t="102180" x="9185275" y="4665663"/>
          <p14:tracePt t="102188" x="9121775" y="4665663"/>
          <p14:tracePt t="102195" x="9026525" y="4665663"/>
          <p14:tracePt t="102203" x="8963025" y="4673600"/>
          <p14:tracePt t="102211" x="8899525" y="4681538"/>
          <p14:tracePt t="102219" x="8818563" y="4689475"/>
          <p14:tracePt t="102228" x="8747125" y="4689475"/>
          <p14:tracePt t="102236" x="8683625" y="4705350"/>
          <p14:tracePt t="102246" x="8596313" y="4705350"/>
          <p14:tracePt t="102252" x="8507413" y="4721225"/>
          <p14:tracePt t="102259" x="8443913" y="4729163"/>
          <p14:tracePt t="102267" x="8380413" y="4737100"/>
          <p14:tracePt t="102276" x="8293100" y="4745038"/>
          <p14:tracePt t="102283" x="8245475" y="4745038"/>
          <p14:tracePt t="102292" x="8172450" y="4768850"/>
          <p14:tracePt t="102300" x="8116888" y="4776788"/>
          <p14:tracePt t="102309" x="8053388" y="4776788"/>
          <p14:tracePt t="102315" x="7997825" y="4792663"/>
          <p14:tracePt t="102323" x="7942263" y="4800600"/>
          <p14:tracePt t="102331" x="7894638" y="4800600"/>
          <p14:tracePt t="102339" x="7847013" y="4808538"/>
          <p14:tracePt t="102347" x="7797800" y="4816475"/>
          <p14:tracePt t="102355" x="7773988" y="4816475"/>
          <p14:tracePt t="102364" x="7734300" y="4816475"/>
          <p14:tracePt t="102372" x="7678738" y="4824413"/>
          <p14:tracePt t="102379" x="7654925" y="4824413"/>
          <p14:tracePt t="102387" x="7615238" y="4824413"/>
          <p14:tracePt t="102395" x="7567613" y="4840288"/>
          <p14:tracePt t="102403" x="7543800" y="4840288"/>
          <p14:tracePt t="102411" x="7504113" y="4840288"/>
          <p14:tracePt t="102420" x="7478713" y="4840288"/>
          <p14:tracePt t="102428" x="7446963" y="4840288"/>
          <p14:tracePt t="102436" x="7423150" y="4840288"/>
          <p14:tracePt t="102443" x="7391400" y="4840288"/>
          <p14:tracePt t="102451" x="7375525" y="4840288"/>
          <p14:tracePt t="102467" x="7359650" y="4840288"/>
          <p14:tracePt t="102476" x="7351713" y="4840288"/>
          <p14:tracePt t="102483" x="7343775" y="4840288"/>
          <p14:tracePt t="102707" x="7351713" y="4840288"/>
          <p14:tracePt t="102724" x="7367588" y="4840288"/>
          <p14:tracePt t="102741" x="7375525" y="4840288"/>
          <p14:tracePt t="102748" x="7391400" y="4840288"/>
          <p14:tracePt t="102757" x="7399338" y="4840288"/>
          <p14:tracePt t="102763" x="7407275" y="4840288"/>
          <p14:tracePt t="102771" x="7415213" y="4832350"/>
          <p14:tracePt t="102779" x="7439025" y="4832350"/>
          <p14:tracePt t="102787" x="7446963" y="4832350"/>
          <p14:tracePt t="102795" x="7446963" y="4824413"/>
          <p14:tracePt t="102804" x="7462838" y="4824413"/>
          <p14:tracePt t="102812" x="7470775" y="4824413"/>
          <p14:tracePt t="102820" x="7486650" y="4816475"/>
          <p14:tracePt t="102828" x="7504113" y="4808538"/>
          <p14:tracePt t="102835" x="7519988" y="4808538"/>
          <p14:tracePt t="102844" x="7527925" y="4808538"/>
          <p14:tracePt t="102851" x="7543800" y="4808538"/>
          <p14:tracePt t="102861" x="7559675" y="4800600"/>
          <p14:tracePt t="102868" x="7567613" y="4800600"/>
          <p14:tracePt t="102878" x="7583488" y="4792663"/>
          <p14:tracePt t="102884" x="7591425" y="4792663"/>
          <p14:tracePt t="102892" x="7599363" y="4792663"/>
          <p14:tracePt t="102908" x="7615238" y="4792663"/>
          <p14:tracePt t="102926" x="7623175" y="4792663"/>
          <p14:tracePt t="102931" x="7639050" y="4792663"/>
          <p14:tracePt t="102947" x="7646988" y="4792663"/>
          <p14:tracePt t="102957" x="7654925" y="4792663"/>
          <p14:tracePt t="102974" x="7662863" y="4792663"/>
          <p14:tracePt t="102980" x="7670800" y="4792663"/>
          <p14:tracePt t="102988" x="7678738" y="4792663"/>
          <p14:tracePt t="102996" x="7686675" y="4792663"/>
          <p14:tracePt t="103004" x="7694613" y="4792663"/>
          <p14:tracePt t="103011" x="7702550" y="4792663"/>
          <p14:tracePt t="103019" x="7726363" y="4792663"/>
          <p14:tracePt t="103027" x="7734300" y="4792663"/>
          <p14:tracePt t="103036" x="7742238" y="4792663"/>
          <p14:tracePt t="103044" x="7766050" y="4792663"/>
          <p14:tracePt t="103052" x="7773988" y="4792663"/>
          <p14:tracePt t="103059" x="7789863" y="4792663"/>
          <p14:tracePt t="103075" x="7797800" y="4792663"/>
          <p14:tracePt t="103083" x="7813675" y="4792663"/>
          <p14:tracePt t="103100" x="7829550" y="4792663"/>
          <p14:tracePt t="103108" x="7839075" y="4792663"/>
          <p14:tracePt t="103116" x="7847013" y="4792663"/>
          <p14:tracePt t="103123" x="7854950" y="4792663"/>
          <p14:tracePt t="103131" x="7862888" y="4792663"/>
          <p14:tracePt t="103139" x="7870825" y="4792663"/>
          <p14:tracePt t="103147" x="7878763" y="4792663"/>
          <p14:tracePt t="103164" x="7886700" y="4792663"/>
          <p14:tracePt t="103179" x="7902575" y="4792663"/>
          <p14:tracePt t="103188" x="7910513" y="4792663"/>
          <p14:tracePt t="103205" x="7918450" y="4792663"/>
          <p14:tracePt t="103212" x="7926388" y="4792663"/>
          <p14:tracePt t="103235" x="7934325" y="4792663"/>
          <p14:tracePt t="103243" x="7942263" y="4792663"/>
          <p14:tracePt t="103252" x="7950200" y="4792663"/>
          <p14:tracePt t="103260" x="7958138" y="4792663"/>
          <p14:tracePt t="103275" x="7966075" y="4792663"/>
          <p14:tracePt t="103283" x="7974013" y="4792663"/>
          <p14:tracePt t="103292" x="7989888" y="4792663"/>
          <p14:tracePt t="103299" x="7997825" y="4792663"/>
          <p14:tracePt t="103309" x="8005763" y="4792663"/>
          <p14:tracePt t="103316" x="8013700" y="4792663"/>
          <p14:tracePt t="103325" x="8037513" y="4792663"/>
          <p14:tracePt t="103332" x="8045450" y="4792663"/>
          <p14:tracePt t="103339" x="8069263" y="4792663"/>
          <p14:tracePt t="103347" x="8093075" y="4792663"/>
          <p14:tracePt t="103355" x="8101013" y="4792663"/>
          <p14:tracePt t="103364" x="8116888" y="4792663"/>
          <p14:tracePt t="103372" x="8140700" y="4792663"/>
          <p14:tracePt t="103380" x="8172450" y="4792663"/>
          <p14:tracePt t="103388" x="8205788" y="4792663"/>
          <p14:tracePt t="103395" x="8229600" y="4792663"/>
          <p14:tracePt t="103403" x="8261350" y="4792663"/>
          <p14:tracePt t="103411" x="8285163" y="4792663"/>
          <p14:tracePt t="103419" x="8308975" y="4792663"/>
          <p14:tracePt t="103428" x="8332788" y="4792663"/>
          <p14:tracePt t="103436" x="8380413" y="4792663"/>
          <p14:tracePt t="103444" x="8396288" y="4792663"/>
          <p14:tracePt t="103452" x="8420100" y="4792663"/>
          <p14:tracePt t="103460" x="8435975" y="4792663"/>
          <p14:tracePt t="103467" x="8459788" y="4792663"/>
          <p14:tracePt t="103475" x="8475663" y="4792663"/>
          <p14:tracePt t="103484" x="8507413" y="4792663"/>
          <p14:tracePt t="103493" x="8540750" y="4792663"/>
          <p14:tracePt t="103500" x="8556625" y="4792663"/>
          <p14:tracePt t="103509" x="8588375" y="4792663"/>
          <p14:tracePt t="103516" x="8604250" y="4792663"/>
          <p14:tracePt t="103524" x="8628063" y="4792663"/>
          <p14:tracePt t="103531" x="8651875" y="4792663"/>
          <p14:tracePt t="103539" x="8683625" y="4792663"/>
          <p14:tracePt t="103548" x="8723313" y="4800600"/>
          <p14:tracePt t="103556" x="8731250" y="4800600"/>
          <p14:tracePt t="103564" x="8763000" y="4800600"/>
          <p14:tracePt t="103572" x="8786813" y="4800600"/>
          <p14:tracePt t="103579" x="8834438" y="4800600"/>
          <p14:tracePt t="103587" x="8883650" y="4800600"/>
          <p14:tracePt t="103595" x="8915400" y="4800600"/>
          <p14:tracePt t="103604" x="8970963" y="4800600"/>
          <p14:tracePt t="103612" x="9026525" y="4808538"/>
          <p14:tracePt t="103620" x="9042400" y="4808538"/>
          <p14:tracePt t="103628" x="9082088" y="4816475"/>
          <p14:tracePt t="103636" x="9097963" y="4816475"/>
          <p14:tracePt t="103644" x="9121775" y="4816475"/>
          <p14:tracePt t="103652" x="9129713" y="4816475"/>
          <p14:tracePt t="103660" x="9153525" y="4816475"/>
          <p14:tracePt t="103669" x="9177338" y="4816475"/>
          <p14:tracePt t="103676" x="9209088" y="4816475"/>
          <p14:tracePt t="103684" x="9234488" y="4824413"/>
          <p14:tracePt t="103693" x="9250363" y="4824413"/>
          <p14:tracePt t="103699" x="9282113" y="4824413"/>
          <p14:tracePt t="103707" x="9297988" y="4824413"/>
          <p14:tracePt t="103715" x="9313863" y="4824413"/>
          <p14:tracePt t="103726" x="9321800" y="4824413"/>
          <p14:tracePt t="103732" x="9337675" y="4824413"/>
          <p14:tracePt t="103741" x="9345613" y="4824413"/>
          <p14:tracePt t="104107" x="9353550" y="4824413"/>
          <p14:tracePt t="104125" x="9369425" y="4824413"/>
          <p14:tracePt t="104460" x="9369425" y="4832350"/>
          <p14:tracePt t="104492" x="9369425" y="4840288"/>
          <p14:tracePt t="104500" x="9369425" y="4848225"/>
          <p14:tracePt t="104508" x="9369425" y="4864100"/>
          <p14:tracePt t="104524" x="9369425" y="4879975"/>
          <p14:tracePt t="104541" x="9369425" y="4887913"/>
          <p14:tracePt t="104548" x="9369425" y="4903788"/>
          <p14:tracePt t="104572" x="9369425" y="4919663"/>
          <p14:tracePt t="105621" x="0" y="0"/>
        </p14:tracePtLst>
        <p14:tracePtLst>
          <p14:tracePt t="125234" x="9329738" y="5462588"/>
          <p14:tracePt t="125238" x="9321800" y="5462588"/>
          <p14:tracePt t="125246" x="9297988" y="5462588"/>
          <p14:tracePt t="125254" x="9266238" y="5454650"/>
          <p14:tracePt t="125262" x="9234488" y="5454650"/>
          <p14:tracePt t="125270" x="9201150" y="5454650"/>
          <p14:tracePt t="125279" x="9145588" y="5454650"/>
          <p14:tracePt t="125287" x="9121775" y="5446713"/>
          <p14:tracePt t="125294" x="9090025" y="5446713"/>
          <p14:tracePt t="125302" x="9066213" y="5438775"/>
          <p14:tracePt t="125310" x="9042400" y="5438775"/>
          <p14:tracePt t="125318" x="9034463" y="5438775"/>
          <p14:tracePt t="125326" x="9010650" y="5438775"/>
          <p14:tracePt t="125335" x="8986838" y="5438775"/>
          <p14:tracePt t="125343" x="8970963" y="5438775"/>
          <p14:tracePt t="125350" x="8955088" y="5438775"/>
          <p14:tracePt t="125358" x="8931275" y="5438775"/>
          <p14:tracePt t="125366" x="8915400" y="5438775"/>
          <p14:tracePt t="125374" x="8883650" y="5438775"/>
          <p14:tracePt t="125383" x="8858250" y="5438775"/>
          <p14:tracePt t="125390" x="8826500" y="5430838"/>
          <p14:tracePt t="125400" x="8786813" y="5430838"/>
          <p14:tracePt t="125407" x="8731250" y="5414963"/>
          <p14:tracePt t="125414" x="8675688" y="5407025"/>
          <p14:tracePt t="125422" x="8596313" y="5383213"/>
          <p14:tracePt t="125432" x="8515350" y="5351463"/>
          <p14:tracePt t="125438" x="8443913" y="5335588"/>
          <p14:tracePt t="125447" x="8372475" y="5310188"/>
          <p14:tracePt t="125455" x="8285163" y="5270500"/>
          <p14:tracePt t="125464" x="8180388" y="5238750"/>
          <p14:tracePt t="125470" x="8101013" y="5214938"/>
          <p14:tracePt t="125478" x="8005763" y="5191125"/>
          <p14:tracePt t="125486" x="7926388" y="5175250"/>
          <p14:tracePt t="125494" x="7854950" y="5143500"/>
          <p14:tracePt t="125503" x="7758113" y="5127625"/>
          <p14:tracePt t="125510" x="7702550" y="5127625"/>
          <p14:tracePt t="125519" x="7639050" y="5127625"/>
          <p14:tracePt t="125527" x="7551738" y="5119688"/>
          <p14:tracePt t="125534" x="7478713" y="5111750"/>
          <p14:tracePt t="125542" x="7399338" y="5111750"/>
          <p14:tracePt t="125552" x="7304088" y="5111750"/>
          <p14:tracePt t="125558" x="7256463" y="5111750"/>
          <p14:tracePt t="125567" x="7145338" y="5111750"/>
          <p14:tracePt t="125575" x="7064375" y="5111750"/>
          <p14:tracePt t="125583" x="6977063" y="5111750"/>
          <p14:tracePt t="125591" x="6905625" y="5103813"/>
          <p14:tracePt t="125598" x="6826250" y="5103813"/>
          <p14:tracePt t="125606" x="6753225" y="5095875"/>
          <p14:tracePt t="125615" x="6697663" y="5087938"/>
          <p14:tracePt t="125622" x="6665913" y="5080000"/>
          <p14:tracePt t="125631" x="6634163" y="5080000"/>
          <p14:tracePt t="125639" x="6610350" y="5080000"/>
          <p14:tracePt t="125648" x="6586538" y="5080000"/>
          <p14:tracePt t="125662" x="6578600" y="5072063"/>
          <p14:tracePt t="125887" x="6554788" y="5072063"/>
          <p14:tracePt t="125895" x="6523038" y="5095875"/>
          <p14:tracePt t="125903" x="6507163" y="5111750"/>
          <p14:tracePt t="125910" x="6475413" y="5127625"/>
          <p14:tracePt t="125918" x="6467475" y="5135563"/>
          <p14:tracePt t="125926" x="6459538" y="5151438"/>
          <p14:tracePt t="125934" x="6442075" y="5151438"/>
          <p14:tracePt t="125942" x="6426200" y="5167313"/>
          <p14:tracePt t="125951" x="6418263" y="5167313"/>
          <p14:tracePt t="125960" x="6410325" y="5175250"/>
          <p14:tracePt t="125982" x="6410325" y="5183188"/>
          <p14:tracePt t="125998" x="6394450" y="5183188"/>
          <p14:tracePt t="126022" x="6378575" y="5183188"/>
          <p14:tracePt t="126039" x="6370638" y="5183188"/>
          <p14:tracePt t="126046" x="6362700" y="5183188"/>
          <p14:tracePt t="126062" x="6346825" y="5183188"/>
          <p14:tracePt t="126070" x="6338888" y="5183188"/>
          <p14:tracePt t="126078" x="6330950" y="5183188"/>
          <p14:tracePt t="126087" x="6323013" y="5183188"/>
          <p14:tracePt t="126462" x="6330950" y="5183188"/>
          <p14:tracePt t="126479" x="6338888" y="5183188"/>
          <p14:tracePt t="126487" x="6346825" y="5175250"/>
          <p14:tracePt t="126854" x="6338888" y="5175250"/>
          <p14:tracePt t="126870" x="6330950" y="5175250"/>
          <p14:tracePt t="126880" x="6315075" y="5175250"/>
          <p14:tracePt t="126887" x="6291263" y="5183188"/>
          <p14:tracePt t="126895" x="6259513" y="5183188"/>
          <p14:tracePt t="126903" x="6196013" y="5183188"/>
          <p14:tracePt t="126910" x="6132513" y="5183188"/>
          <p14:tracePt t="126918" x="6067425" y="5183188"/>
          <p14:tracePt t="126927" x="6003925" y="5183188"/>
          <p14:tracePt t="126934" x="5956300" y="5183188"/>
          <p14:tracePt t="126943" x="5916613" y="5183188"/>
          <p14:tracePt t="126951" x="5868988" y="5183188"/>
          <p14:tracePt t="126960" x="5853113" y="5183188"/>
          <p14:tracePt t="126967" x="5845175" y="5183188"/>
          <p14:tracePt t="127038" x="5845175" y="5175250"/>
          <p14:tracePt t="127071" x="5853113" y="5175250"/>
          <p14:tracePt t="127078" x="5876925" y="5175250"/>
          <p14:tracePt t="127086" x="5892800" y="5175250"/>
          <p14:tracePt t="127094" x="5908675" y="5167313"/>
          <p14:tracePt t="127103" x="5932488" y="5159375"/>
          <p14:tracePt t="127111" x="5948363" y="5159375"/>
          <p14:tracePt t="127119" x="5972175" y="5159375"/>
          <p14:tracePt t="127127" x="5980113" y="5159375"/>
          <p14:tracePt t="127135" x="5988050" y="5159375"/>
          <p14:tracePt t="127143" x="6003925" y="5151438"/>
          <p14:tracePt t="127150" x="6019800" y="5151438"/>
          <p14:tracePt t="127158" x="6027738" y="5143500"/>
          <p14:tracePt t="127176" x="6035675" y="5143500"/>
          <p14:tracePt t="127198" x="6043613" y="5143500"/>
          <p14:tracePt t="127222" x="6067425" y="5143500"/>
          <p14:tracePt t="127238" x="6075363" y="5143500"/>
          <p14:tracePt t="127247" x="6083300" y="5143500"/>
          <p14:tracePt t="127255" x="6091238" y="5143500"/>
          <p14:tracePt t="127271" x="6100763" y="5143500"/>
          <p14:tracePt t="127278" x="6108700" y="5143500"/>
          <p14:tracePt t="127286" x="6116638" y="5143500"/>
          <p14:tracePt t="127294" x="6124575" y="5143500"/>
          <p14:tracePt t="127303" x="6132513" y="5143500"/>
          <p14:tracePt t="127311" x="6156325" y="5143500"/>
          <p14:tracePt t="127327" x="6164263" y="5143500"/>
          <p14:tracePt t="127334" x="6188075" y="5151438"/>
          <p14:tracePt t="127359" x="6196013" y="5151438"/>
          <p14:tracePt t="127447" x="6188075" y="5151438"/>
          <p14:tracePt t="127454" x="6180138" y="5159375"/>
          <p14:tracePt t="127471" x="6172200" y="5159375"/>
          <p14:tracePt t="127503" x="6164263" y="5159375"/>
          <p14:tracePt t="127510" x="6156325" y="5159375"/>
          <p14:tracePt t="127550" x="6148388" y="5159375"/>
          <p14:tracePt t="127655" x="6156325" y="5159375"/>
          <p14:tracePt t="127664" x="6172200" y="5159375"/>
          <p14:tracePt t="127671" x="6188075" y="5159375"/>
          <p14:tracePt t="127679" x="6203950" y="5159375"/>
          <p14:tracePt t="127686" x="6227763" y="5159375"/>
          <p14:tracePt t="127694" x="6235700" y="5159375"/>
          <p14:tracePt t="127703" x="6243638" y="5159375"/>
          <p14:tracePt t="127711" x="6267450" y="5159375"/>
          <p14:tracePt t="127719" x="6275388" y="5159375"/>
          <p14:tracePt t="127735" x="6283325" y="5159375"/>
          <p14:tracePt t="127742" x="6291263" y="5159375"/>
          <p14:tracePt t="127751" x="6299200" y="5159375"/>
          <p14:tracePt t="127759" x="6315075" y="5159375"/>
          <p14:tracePt t="127767" x="6323013" y="5159375"/>
          <p14:tracePt t="127775" x="6330950" y="5159375"/>
          <p14:tracePt t="127783" x="6338888" y="5159375"/>
          <p14:tracePt t="127791" x="6354763" y="5159375"/>
          <p14:tracePt t="127799" x="6370638" y="5159375"/>
          <p14:tracePt t="127806" x="6386513" y="5159375"/>
          <p14:tracePt t="127814" x="6410325" y="5159375"/>
          <p14:tracePt t="127823" x="6434138" y="5167313"/>
          <p14:tracePt t="127832" x="6442075" y="5167313"/>
          <p14:tracePt t="127839" x="6459538" y="5167313"/>
          <p14:tracePt t="127991" x="6459538" y="5175250"/>
          <p14:tracePt t="128014" x="6451600" y="5175250"/>
          <p14:tracePt t="128031" x="6442075" y="5175250"/>
          <p14:tracePt t="128047" x="6426200" y="5183188"/>
          <p14:tracePt t="128063" x="6410325" y="5191125"/>
          <p14:tracePt t="128087" x="6402388" y="5191125"/>
          <p14:tracePt t="128119" x="6394450" y="5191125"/>
          <p14:tracePt t="128126" x="6386513" y="5191125"/>
          <p14:tracePt t="128136" x="6386513" y="5199063"/>
          <p14:tracePt t="128159" x="6378575" y="5199063"/>
          <p14:tracePt t="128166" x="6354763" y="5207000"/>
          <p14:tracePt t="128183" x="6354763" y="5214938"/>
          <p14:tracePt t="128191" x="6346825" y="5214938"/>
          <p14:tracePt t="128199" x="6338888" y="5214938"/>
          <p14:tracePt t="128207" x="6330950" y="5214938"/>
          <p14:tracePt t="128214" x="6315075" y="5214938"/>
          <p14:tracePt t="128222" x="6307138" y="5222875"/>
          <p14:tracePt t="128231" x="6299200" y="5222875"/>
          <p14:tracePt t="128535" x="6307138" y="5222875"/>
          <p14:tracePt t="128551" x="6315075" y="5222875"/>
          <p14:tracePt t="128559" x="6330950" y="5222875"/>
          <p14:tracePt t="128567" x="6330950" y="5214938"/>
          <p14:tracePt t="128575" x="6338888" y="5214938"/>
          <p14:tracePt t="128591" x="6346825" y="5214938"/>
          <p14:tracePt t="128600" x="6354763" y="5214938"/>
          <p14:tracePt t="128623" x="6362700" y="5214938"/>
          <p14:tracePt t="130375" x="0" y="0"/>
        </p14:tracePtLst>
        <p14:tracePtLst>
          <p14:tracePt t="150060" x="7161213" y="5238750"/>
          <p14:tracePt t="150338" x="7169150" y="5238750"/>
          <p14:tracePt t="150346" x="7177088" y="5238750"/>
          <p14:tracePt t="150354" x="7192963" y="5254625"/>
          <p14:tracePt t="150362" x="7192963" y="5270500"/>
          <p14:tracePt t="150370" x="7200900" y="5286375"/>
          <p14:tracePt t="150377" x="7216775" y="5319713"/>
          <p14:tracePt t="150386" x="7232650" y="5351463"/>
          <p14:tracePt t="150394" x="7256463" y="5391150"/>
          <p14:tracePt t="150403" x="7264400" y="5414963"/>
          <p14:tracePt t="150410" x="7280275" y="5438775"/>
          <p14:tracePt t="150418" x="7280275" y="5446713"/>
          <p14:tracePt t="150426" x="7280275" y="5454650"/>
          <p14:tracePt t="150433" x="7296150" y="5462588"/>
          <p14:tracePt t="150449" x="7296150" y="5470525"/>
          <p14:tracePt t="150522" x="7304088" y="5470525"/>
          <p14:tracePt t="150530" x="7312025" y="5486400"/>
          <p14:tracePt t="150538" x="7319963" y="5486400"/>
          <p14:tracePt t="150546" x="7327900" y="5494338"/>
          <p14:tracePt t="150553" x="7335838" y="5502275"/>
          <p14:tracePt t="150561" x="7351713" y="5518150"/>
          <p14:tracePt t="150569" x="7359650" y="5534025"/>
          <p14:tracePt t="150578" x="7367588" y="5534025"/>
          <p14:tracePt t="150587" x="7367588" y="5541963"/>
          <p14:tracePt t="150594" x="7383463" y="5557838"/>
          <p14:tracePt t="150755" x="7391400" y="5581650"/>
          <p14:tracePt t="150762" x="7407275" y="5605463"/>
          <p14:tracePt t="150772" x="7431088" y="5653088"/>
          <p14:tracePt t="150777" x="7446963" y="5686425"/>
          <p14:tracePt t="150786" x="7462838" y="5718175"/>
          <p14:tracePt t="150794" x="7478713" y="5757863"/>
          <p14:tracePt t="150803" x="7496175" y="5781675"/>
          <p14:tracePt t="150810" x="7496175" y="5797550"/>
          <p14:tracePt t="150819" x="7519988" y="5829300"/>
          <p14:tracePt t="150826" x="7527925" y="5837238"/>
          <p14:tracePt t="150841" x="7543800" y="5861050"/>
          <p14:tracePt t="150858" x="7543800" y="5868988"/>
          <p14:tracePt t="151354" x="7559675" y="5884863"/>
          <p14:tracePt t="151362" x="7615238" y="5932488"/>
          <p14:tracePt t="151370" x="7670800" y="5988050"/>
          <p14:tracePt t="151378" x="7718425" y="6029325"/>
          <p14:tracePt t="151387" x="7766050" y="6061075"/>
          <p14:tracePt t="151394" x="7821613" y="6084888"/>
          <p14:tracePt t="151403" x="7886700" y="6124575"/>
          <p14:tracePt t="151411" x="7942263" y="6156325"/>
          <p14:tracePt t="151419" x="8005763" y="6188075"/>
          <p14:tracePt t="151426" x="8069263" y="6227763"/>
          <p14:tracePt t="151433" x="8124825" y="6251575"/>
          <p14:tracePt t="151442" x="8172450" y="6267450"/>
          <p14:tracePt t="151450" x="8229600" y="6291263"/>
          <p14:tracePt t="151458" x="8245475" y="6291263"/>
          <p14:tracePt t="151466" x="8261350" y="6291263"/>
          <p14:tracePt t="151474" x="8293100" y="6291263"/>
          <p14:tracePt t="151482" x="8316913" y="6291263"/>
          <p14:tracePt t="151489" x="8340725" y="6291263"/>
          <p14:tracePt t="151497" x="8356600" y="6291263"/>
          <p14:tracePt t="151506" x="8372475" y="6291263"/>
          <p14:tracePt t="151514" x="8396288" y="6291263"/>
          <p14:tracePt t="151522" x="8420100" y="6291263"/>
          <p14:tracePt t="151530" x="8443913" y="6291263"/>
          <p14:tracePt t="151538" x="8459788" y="6291263"/>
          <p14:tracePt t="151546" x="8475663" y="6291263"/>
          <p14:tracePt t="151553" x="8499475" y="6291263"/>
          <p14:tracePt t="151562" x="8507413" y="6291263"/>
          <p14:tracePt t="151570" x="8523288" y="6291263"/>
          <p14:tracePt t="151579" x="8540750" y="6291263"/>
          <p14:tracePt t="151587" x="8556625" y="6283325"/>
          <p14:tracePt t="151595" x="8572500" y="6283325"/>
          <p14:tracePt t="151603" x="8580438" y="6275388"/>
          <p14:tracePt t="151609" x="8596313" y="6267450"/>
          <p14:tracePt t="151617" x="8612188" y="6267450"/>
          <p14:tracePt t="151634" x="8612188" y="6259513"/>
          <p14:tracePt t="151642" x="8628063" y="6251575"/>
          <p14:tracePt t="151650" x="8643938" y="6251575"/>
          <p14:tracePt t="151665" x="8651875" y="6251575"/>
          <p14:tracePt t="151674" x="8667750" y="6235700"/>
          <p14:tracePt t="151690" x="8683625" y="6235700"/>
          <p14:tracePt t="151698" x="8699500" y="6227763"/>
          <p14:tracePt t="151706" x="8715375" y="6219825"/>
          <p14:tracePt t="151714" x="8739188" y="6219825"/>
          <p14:tracePt t="151722" x="8747125" y="6211888"/>
          <p14:tracePt t="151730" x="8770938" y="6203950"/>
          <p14:tracePt t="151738" x="8794750" y="6196013"/>
          <p14:tracePt t="151746" x="8810625" y="6188075"/>
          <p14:tracePt t="151754" x="8826500" y="6180138"/>
          <p14:tracePt t="151762" x="8834438" y="6180138"/>
          <p14:tracePt t="151770" x="8850313" y="6180138"/>
          <p14:tracePt t="151777" x="8866188" y="6172200"/>
          <p14:tracePt t="151786" x="8874125" y="6164263"/>
          <p14:tracePt t="151794" x="8891588" y="6156325"/>
          <p14:tracePt t="151803" x="8907463" y="6156325"/>
          <p14:tracePt t="151819" x="8931275" y="6148388"/>
          <p14:tracePt t="151834" x="8947150" y="6148388"/>
          <p14:tracePt t="151842" x="8947150" y="6140450"/>
          <p14:tracePt t="151850" x="8963025" y="6140450"/>
          <p14:tracePt t="151859" x="8970963" y="6140450"/>
          <p14:tracePt t="151885" x="9002713" y="6124575"/>
          <p14:tracePt t="151889" x="9018588" y="6124575"/>
          <p14:tracePt t="151898" x="9026525" y="6108700"/>
          <p14:tracePt t="151906" x="9042400" y="6108700"/>
          <p14:tracePt t="151914" x="9074150" y="6092825"/>
          <p14:tracePt t="151922" x="9082088" y="6084888"/>
          <p14:tracePt t="151930" x="9113838" y="6069013"/>
          <p14:tracePt t="151939" x="9121775" y="6069013"/>
          <p14:tracePt t="151946" x="9145588" y="6053138"/>
          <p14:tracePt t="151962" x="9161463" y="6053138"/>
          <p14:tracePt t="152130" x="9177338" y="6037263"/>
          <p14:tracePt t="152138" x="9209088" y="6013450"/>
          <p14:tracePt t="152146" x="9209088" y="6005513"/>
          <p14:tracePt t="152154" x="9234488" y="5988050"/>
          <p14:tracePt t="152161" x="9258300" y="5964238"/>
          <p14:tracePt t="152170" x="9274175" y="5948363"/>
          <p14:tracePt t="152178" x="9297988" y="5924550"/>
          <p14:tracePt t="152186" x="9313863" y="5916613"/>
          <p14:tracePt t="152194" x="9337675" y="5892800"/>
          <p14:tracePt t="152203" x="9353550" y="5884863"/>
          <p14:tracePt t="152210" x="9369425" y="5868988"/>
          <p14:tracePt t="152219" x="9377363" y="5868988"/>
          <p14:tracePt t="152226" x="9385300" y="5853113"/>
          <p14:tracePt t="152234" x="9393238" y="5853113"/>
          <p14:tracePt t="152242" x="9401175" y="5845175"/>
          <p14:tracePt t="152250" x="9401175" y="5837238"/>
          <p14:tracePt t="152258" x="9417050" y="5829300"/>
          <p14:tracePt t="152266" x="9424988" y="5829300"/>
          <p14:tracePt t="152275" x="9432925" y="5829300"/>
          <p14:tracePt t="152281" x="9432925" y="5821363"/>
          <p14:tracePt t="152291" x="9440863" y="5813425"/>
          <p14:tracePt t="152322" x="9448800" y="5805488"/>
          <p14:tracePt t="152378" x="9456738" y="5797550"/>
          <p14:tracePt t="152586" x="9448800" y="5797550"/>
          <p14:tracePt t="152603" x="9440863" y="5797550"/>
          <p14:tracePt t="152626" x="9424988" y="5797550"/>
          <p14:tracePt t="152642" x="9417050" y="5797550"/>
          <p14:tracePt t="152658" x="9409113" y="5797550"/>
          <p14:tracePt t="153483" x="9401175" y="5797550"/>
          <p14:tracePt t="153514" x="9417050" y="5797550"/>
          <p14:tracePt t="153523" x="9432925" y="5797550"/>
          <p14:tracePt t="153530" x="9440863" y="5797550"/>
          <p14:tracePt t="153538" x="9472613" y="5797550"/>
          <p14:tracePt t="153546" x="9496425" y="5797550"/>
          <p14:tracePt t="153554" x="9512300" y="5797550"/>
          <p14:tracePt t="153562" x="9536113" y="5797550"/>
          <p14:tracePt t="153570" x="9551988" y="5797550"/>
          <p14:tracePt t="153578" x="9585325" y="5797550"/>
          <p14:tracePt t="153586" x="9593263" y="5797550"/>
          <p14:tracePt t="153594" x="9601200" y="5797550"/>
          <p14:tracePt t="153602" x="9617075" y="5797550"/>
          <p14:tracePt t="153610" x="9625013" y="5797550"/>
          <p14:tracePt t="153619" x="9632950" y="5797550"/>
          <p14:tracePt t="153626" x="9640888" y="5797550"/>
          <p14:tracePt t="153635" x="9648825" y="5797550"/>
          <p14:tracePt t="153658" x="9656763" y="5797550"/>
          <p14:tracePt t="153666" x="9672638" y="5797550"/>
          <p14:tracePt t="153682" x="9680575" y="5797550"/>
          <p14:tracePt t="154442" x="9688513" y="5797550"/>
          <p14:tracePt t="154474" x="9696450" y="5797550"/>
          <p14:tracePt t="154482" x="9720263" y="5797550"/>
          <p14:tracePt t="154490" x="9736138" y="5797550"/>
          <p14:tracePt t="154498" x="9752013" y="5797550"/>
          <p14:tracePt t="154506" x="9783763" y="5805488"/>
          <p14:tracePt t="154514" x="9807575" y="5813425"/>
          <p14:tracePt t="154522" x="9823450" y="5813425"/>
          <p14:tracePt t="154530" x="9839325" y="5821363"/>
          <p14:tracePt t="154538" x="9847263" y="5821363"/>
          <p14:tracePt t="154546" x="9855200" y="5821363"/>
          <p14:tracePt t="154563" x="9871075" y="5821363"/>
          <p14:tracePt t="155370" x="9863138" y="5821363"/>
          <p14:tracePt t="155386" x="9855200" y="5821363"/>
          <p14:tracePt t="155442" x="9847263" y="5821363"/>
          <p14:tracePt t="155483" x="9831388" y="5821363"/>
          <p14:tracePt t="155490" x="9823450" y="5821363"/>
          <p14:tracePt t="155498" x="9823450" y="5829300"/>
          <p14:tracePt t="155506" x="9815513" y="5829300"/>
          <p14:tracePt t="155538" x="9807575" y="5829300"/>
          <p14:tracePt t="155868" x="9799638" y="5829300"/>
          <p14:tracePt t="155874" x="9783763" y="5829300"/>
          <p14:tracePt t="155891" x="9775825" y="5829300"/>
          <p14:tracePt t="155906" x="9767888" y="5829300"/>
          <p14:tracePt t="155924" x="9759950" y="5829300"/>
          <p14:tracePt t="155931" x="9744075" y="5829300"/>
          <p14:tracePt t="155938" x="9736138" y="5829300"/>
          <p14:tracePt t="155946" x="9728200" y="5837238"/>
          <p14:tracePt t="155962" x="9720263" y="5837238"/>
          <p14:tracePt t="155970" x="9712325" y="5837238"/>
          <p14:tracePt t="155978" x="9704388" y="5845175"/>
          <p14:tracePt t="155987" x="9696450" y="5845175"/>
          <p14:tracePt t="156003" x="9688513" y="5845175"/>
          <p14:tracePt t="156162" x="9680575" y="5845175"/>
          <p14:tracePt t="156235" x="9672638" y="5845175"/>
          <p14:tracePt t="156250" x="9656763" y="5845175"/>
          <p14:tracePt t="156258" x="9632950" y="5853113"/>
          <p14:tracePt t="156266" x="9601200" y="5853113"/>
          <p14:tracePt t="156274" x="9585325" y="5853113"/>
          <p14:tracePt t="156283" x="9559925" y="5853113"/>
          <p14:tracePt t="156291" x="9528175" y="5853113"/>
          <p14:tracePt t="156298" x="9496425" y="5845175"/>
          <p14:tracePt t="156306" x="9440863" y="5829300"/>
          <p14:tracePt t="156314" x="9409113" y="5821363"/>
          <p14:tracePt t="156322" x="9369425" y="5813425"/>
          <p14:tracePt t="156330" x="9321800" y="5797550"/>
          <p14:tracePt t="156340" x="9297988" y="5789613"/>
          <p14:tracePt t="156347" x="9250363" y="5765800"/>
          <p14:tracePt t="156355" x="9217025" y="5757863"/>
          <p14:tracePt t="156362" x="9177338" y="5757863"/>
          <p14:tracePt t="156372" x="9137650" y="5749925"/>
          <p14:tracePt t="156378" x="9074150" y="5734050"/>
          <p14:tracePt t="156388" x="9042400" y="5726113"/>
          <p14:tracePt t="156394" x="8994775" y="5710238"/>
          <p14:tracePt t="156402" x="8915400" y="5702300"/>
          <p14:tracePt t="156411" x="8874125" y="5702300"/>
          <p14:tracePt t="156421" x="8794750" y="5686425"/>
          <p14:tracePt t="156426" x="8755063" y="5678488"/>
          <p14:tracePt t="156435" x="8699500" y="5678488"/>
          <p14:tracePt t="156442" x="8643938" y="5670550"/>
          <p14:tracePt t="156450" x="8612188" y="5670550"/>
          <p14:tracePt t="156458" x="8572500" y="5670550"/>
          <p14:tracePt t="156467" x="8515350" y="5662613"/>
          <p14:tracePt t="156475" x="8483600" y="5662613"/>
          <p14:tracePt t="156481" x="8435975" y="5662613"/>
          <p14:tracePt t="156490" x="8404225" y="5662613"/>
          <p14:tracePt t="156498" x="8388350" y="5662613"/>
          <p14:tracePt t="156506" x="8340725" y="5662613"/>
          <p14:tracePt t="156514" x="8308975" y="5662613"/>
          <p14:tracePt t="156522" x="8277225" y="5662613"/>
          <p14:tracePt t="156531" x="8253413" y="5662613"/>
          <p14:tracePt t="156539" x="8221663" y="5662613"/>
          <p14:tracePt t="156546" x="8197850" y="5662613"/>
          <p14:tracePt t="156554" x="8148638" y="5662613"/>
          <p14:tracePt t="156562" x="8108950" y="5662613"/>
          <p14:tracePt t="156570" x="8069263" y="5678488"/>
          <p14:tracePt t="156578" x="8045450" y="5678488"/>
          <p14:tracePt t="156587" x="8013700" y="5694363"/>
          <p14:tracePt t="156595" x="7981950" y="5710238"/>
          <p14:tracePt t="156602" x="7958138" y="5710238"/>
          <p14:tracePt t="156610" x="7942263" y="5718175"/>
          <p14:tracePt t="156618" x="7926388" y="5718175"/>
          <p14:tracePt t="156626" x="7918450" y="5726113"/>
          <p14:tracePt t="156634" x="7902575" y="5726113"/>
          <p14:tracePt t="156642" x="7902575" y="5734050"/>
          <p14:tracePt t="156658" x="7886700" y="5734050"/>
          <p14:tracePt t="156706" x="7878763" y="5749925"/>
          <p14:tracePt t="156715" x="7870825" y="5749925"/>
          <p14:tracePt t="156723" x="7862888" y="5749925"/>
          <p14:tracePt t="156730" x="7854950" y="5757863"/>
          <p14:tracePt t="156746" x="7829550" y="5765800"/>
          <p14:tracePt t="156754" x="7813675" y="5773738"/>
          <p14:tracePt t="156762" x="7797800" y="5781675"/>
          <p14:tracePt t="156773" x="7773988" y="5797550"/>
          <p14:tracePt t="156779" x="7766050" y="5805488"/>
          <p14:tracePt t="156790" x="7750175" y="5813425"/>
          <p14:tracePt t="156794" x="7726363" y="5829300"/>
          <p14:tracePt t="156810" x="7718425" y="5845175"/>
          <p14:tracePt t="156818" x="7710488" y="5845175"/>
          <p14:tracePt t="156827" x="7702550" y="5853113"/>
          <p14:tracePt t="156837" x="7694613" y="5861050"/>
          <p14:tracePt t="156858" x="7686675" y="5861050"/>
          <p14:tracePt t="156886" x="7678738" y="5876925"/>
          <p14:tracePt t="157027" x="7678738" y="5884863"/>
          <p14:tracePt t="157042" x="7678738" y="5892800"/>
          <p14:tracePt t="157051" x="7686675" y="5900738"/>
          <p14:tracePt t="157058" x="7694613" y="5900738"/>
          <p14:tracePt t="157067" x="7694613" y="5908675"/>
          <p14:tracePt t="157075" x="7694613" y="5916613"/>
          <p14:tracePt t="157084" x="7702550" y="5924550"/>
          <p14:tracePt t="157098" x="7710488" y="5940425"/>
          <p14:tracePt t="157116" x="7726363" y="5940425"/>
          <p14:tracePt t="157123" x="7726363" y="5948363"/>
          <p14:tracePt t="157138" x="7734300" y="5948363"/>
          <p14:tracePt t="157155" x="7734300" y="5956300"/>
          <p14:tracePt t="157163" x="7742238" y="5956300"/>
          <p14:tracePt t="157171" x="7742238" y="5964238"/>
          <p14:tracePt t="157179" x="7750175" y="5964238"/>
          <p14:tracePt t="157186" x="7758113" y="5972175"/>
          <p14:tracePt t="157202" x="7773988" y="5980113"/>
          <p14:tracePt t="157212" x="7781925" y="5988050"/>
          <p14:tracePt t="157227" x="7797800" y="5995988"/>
          <p14:tracePt t="157242" x="7813675" y="6013450"/>
          <p14:tracePt t="157251" x="7821613" y="6021388"/>
          <p14:tracePt t="157268" x="7829550" y="6029325"/>
          <p14:tracePt t="157282" x="7839075" y="6037263"/>
          <p14:tracePt t="157298" x="7847013" y="6037263"/>
          <p14:tracePt t="157355" x="7862888" y="6037263"/>
          <p14:tracePt t="157410" x="7870825" y="6037263"/>
          <p14:tracePt t="157530" x="7878763" y="6037263"/>
          <p14:tracePt t="157747" x="7870825" y="6037263"/>
          <p14:tracePt t="157754" x="7862888" y="6045200"/>
          <p14:tracePt t="157843" x="7854950" y="6053138"/>
          <p14:tracePt t="158035" x="7862888" y="6053138"/>
          <p14:tracePt t="158043" x="7870825" y="6053138"/>
          <p14:tracePt t="158051" x="7878763" y="6053138"/>
          <p14:tracePt t="158058" x="7886700" y="6053138"/>
          <p14:tracePt t="158067" x="7902575" y="6053138"/>
          <p14:tracePt t="158074" x="7910513" y="6053138"/>
          <p14:tracePt t="158083" x="7918450" y="6053138"/>
          <p14:tracePt t="158091" x="7926388" y="6053138"/>
          <p14:tracePt t="158100" x="7942263" y="6053138"/>
          <p14:tracePt t="158107" x="7958138" y="6053138"/>
          <p14:tracePt t="158116" x="7981950" y="6053138"/>
          <p14:tracePt t="158122" x="7997825" y="6053138"/>
          <p14:tracePt t="158138" x="8013700" y="6053138"/>
          <p14:tracePt t="158147" x="8021638" y="6053138"/>
          <p14:tracePt t="158163" x="8029575" y="6053138"/>
          <p14:tracePt t="158179" x="8045450" y="6053138"/>
          <p14:tracePt t="158187" x="8045450" y="6061075"/>
          <p14:tracePt t="158194" x="8061325" y="6061075"/>
          <p14:tracePt t="158219" x="8069263" y="6061075"/>
          <p14:tracePt t="158227" x="8085138" y="6061075"/>
          <p14:tracePt t="158250" x="8093075" y="6061075"/>
          <p14:tracePt t="158283" x="8108950" y="6061075"/>
          <p14:tracePt t="158306" x="8116888" y="6061075"/>
          <p14:tracePt t="158314" x="8132763" y="6061075"/>
          <p14:tracePt t="158331" x="8148638" y="6061075"/>
          <p14:tracePt t="158339" x="8156575" y="6061075"/>
          <p14:tracePt t="158347" x="8172450" y="6061075"/>
          <p14:tracePt t="158355" x="8180388" y="6069013"/>
          <p14:tracePt t="158362" x="8189913" y="6069013"/>
          <p14:tracePt t="158370" x="8197850" y="6069013"/>
          <p14:tracePt t="158378" x="8221663" y="6069013"/>
          <p14:tracePt t="158395" x="8229600" y="6069013"/>
          <p14:tracePt t="158403" x="8253413" y="6069013"/>
          <p14:tracePt t="158419" x="8269288" y="6069013"/>
          <p14:tracePt t="158443" x="8277225" y="6069013"/>
          <p14:tracePt t="160755" x="8269288" y="6069013"/>
          <p14:tracePt t="160827" x="8261350" y="6069013"/>
          <p14:tracePt t="160835" x="8253413" y="6069013"/>
          <p14:tracePt t="160843" x="8245475" y="6069013"/>
          <p14:tracePt t="160851" x="8221663" y="6069013"/>
          <p14:tracePt t="160859" x="8205788" y="6069013"/>
          <p14:tracePt t="160868" x="8189913" y="6069013"/>
          <p14:tracePt t="160875" x="8132763" y="6069013"/>
          <p14:tracePt t="160885" x="8093075" y="6069013"/>
          <p14:tracePt t="160891" x="8061325" y="6069013"/>
          <p14:tracePt t="160899" x="8005763" y="6061075"/>
          <p14:tracePt t="160907" x="7958138" y="6053138"/>
          <p14:tracePt t="160916" x="7910513" y="6053138"/>
          <p14:tracePt t="160923" x="7870825" y="6045200"/>
          <p14:tracePt t="160931" x="7839075" y="6045200"/>
          <p14:tracePt t="160939" x="7813675" y="6037263"/>
          <p14:tracePt t="160947" x="7766050" y="6037263"/>
          <p14:tracePt t="160955" x="7750175" y="6037263"/>
          <p14:tracePt t="160963" x="7742238" y="6037263"/>
          <p14:tracePt t="160971" x="7718425" y="6037263"/>
          <p14:tracePt t="160979" x="7710488" y="6037263"/>
          <p14:tracePt t="160987" x="7694613" y="6037263"/>
          <p14:tracePt t="160995" x="7670800" y="6037263"/>
          <p14:tracePt t="161011" x="7662863" y="6037263"/>
          <p14:tracePt t="161019" x="7646988" y="6037263"/>
          <p14:tracePt t="161027" x="7615238" y="6037263"/>
          <p14:tracePt t="161035" x="7591425" y="6037263"/>
          <p14:tracePt t="161043" x="7567613" y="6037263"/>
          <p14:tracePt t="161052" x="7551738" y="6037263"/>
          <p14:tracePt t="161059" x="7519988" y="6029325"/>
          <p14:tracePt t="161067" x="7504113" y="6029325"/>
          <p14:tracePt t="161075" x="7486650" y="6021388"/>
          <p14:tracePt t="161084" x="7470775" y="6021388"/>
          <p14:tracePt t="161091" x="7454900" y="6021388"/>
          <p14:tracePt t="161100" x="7446963" y="6021388"/>
          <p14:tracePt t="161107" x="7439025" y="6021388"/>
          <p14:tracePt t="161116" x="7431088" y="6021388"/>
          <p14:tracePt t="161123" x="7423150" y="6021388"/>
          <p14:tracePt t="161132" x="7415213" y="6021388"/>
          <p14:tracePt t="161139" x="7407275" y="6021388"/>
          <p14:tracePt t="161155" x="7391400" y="6021388"/>
          <p14:tracePt t="161163" x="7375525" y="6021388"/>
          <p14:tracePt t="161171" x="7359650" y="6021388"/>
          <p14:tracePt t="161179" x="7343775" y="6021388"/>
          <p14:tracePt t="161187" x="7327900" y="6021388"/>
          <p14:tracePt t="161195" x="7319963" y="6021388"/>
          <p14:tracePt t="161203" x="7296150" y="6021388"/>
          <p14:tracePt t="161211" x="7288213" y="6021388"/>
          <p14:tracePt t="161219" x="7264400" y="6021388"/>
          <p14:tracePt t="161228" x="7256463" y="6021388"/>
          <p14:tracePt t="161235" x="7248525" y="6021388"/>
          <p14:tracePt t="161243" x="7224713" y="6021388"/>
          <p14:tracePt t="161251" x="7200900" y="6021388"/>
          <p14:tracePt t="161259" x="7192963" y="6021388"/>
          <p14:tracePt t="161267" x="7177088" y="6029325"/>
          <p14:tracePt t="161275" x="7169150" y="6029325"/>
          <p14:tracePt t="161284" x="7153275" y="6029325"/>
          <p14:tracePt t="161291" x="7145338" y="6029325"/>
          <p14:tracePt t="161300" x="7127875" y="6029325"/>
          <p14:tracePt t="161307" x="7119938" y="6037263"/>
          <p14:tracePt t="161316" x="7104063" y="6037263"/>
          <p14:tracePt t="161323" x="7104063" y="6045200"/>
          <p14:tracePt t="161333" x="7096125" y="6045200"/>
          <p14:tracePt t="161349" x="7080250" y="6045200"/>
          <p14:tracePt t="161355" x="7072313" y="6053138"/>
          <p14:tracePt t="161395" x="7064375" y="6053138"/>
          <p14:tracePt t="161419" x="7056438" y="6053138"/>
          <p14:tracePt t="161443" x="7040563" y="6061075"/>
          <p14:tracePt t="161451" x="7032625" y="6069013"/>
          <p14:tracePt t="161468" x="7016750" y="6076950"/>
          <p14:tracePt t="161476" x="7016750" y="6084888"/>
          <p14:tracePt t="161483" x="7008813" y="6092825"/>
          <p14:tracePt t="161492" x="6985000" y="6100763"/>
          <p14:tracePt t="161499" x="6985000" y="6108700"/>
          <p14:tracePt t="161507" x="6977063" y="6116638"/>
          <p14:tracePt t="161523" x="6961188" y="6124575"/>
          <p14:tracePt t="161532" x="6961188" y="6132513"/>
          <p14:tracePt t="161548" x="6945313" y="6132513"/>
          <p14:tracePt t="161563" x="6945313" y="6148388"/>
          <p14:tracePt t="161579" x="6937375" y="6148388"/>
          <p14:tracePt t="161595" x="6937375" y="6156325"/>
          <p14:tracePt t="161611" x="6929438" y="6164263"/>
          <p14:tracePt t="161627" x="6921500" y="6172200"/>
          <p14:tracePt t="162019" x="6921500" y="6180138"/>
          <p14:tracePt t="162027" x="6929438" y="6180138"/>
          <p14:tracePt t="162035" x="6937375" y="6180138"/>
          <p14:tracePt t="162043" x="6945313" y="6180138"/>
          <p14:tracePt t="162051" x="6961188" y="6188075"/>
          <p14:tracePt t="162059" x="6969125" y="6188075"/>
          <p14:tracePt t="162067" x="6985000" y="6196013"/>
          <p14:tracePt t="162075" x="7000875" y="6203950"/>
          <p14:tracePt t="162083" x="7016750" y="6211888"/>
          <p14:tracePt t="162091" x="7024688" y="6211888"/>
          <p14:tracePt t="162099" x="7048500" y="6227763"/>
          <p14:tracePt t="162107" x="7072313" y="6235700"/>
          <p14:tracePt t="162115" x="7096125" y="6235700"/>
          <p14:tracePt t="162123" x="7112000" y="6243638"/>
          <p14:tracePt t="162131" x="7127875" y="6251575"/>
          <p14:tracePt t="162139" x="7161213" y="6251575"/>
          <p14:tracePt t="162148" x="7177088" y="6259513"/>
          <p14:tracePt t="162155" x="7192963" y="6267450"/>
          <p14:tracePt t="162164" x="7216775" y="6275388"/>
          <p14:tracePt t="162171" x="7232650" y="6275388"/>
          <p14:tracePt t="162187" x="7240588" y="6275388"/>
          <p14:tracePt t="162196" x="7256463" y="6275388"/>
          <p14:tracePt t="162211" x="7264400" y="6275388"/>
          <p14:tracePt t="162219" x="7280275" y="6283325"/>
          <p14:tracePt t="162227" x="7288213" y="6291263"/>
          <p14:tracePt t="162235" x="7304088" y="6291263"/>
          <p14:tracePt t="162243" x="7319963" y="6291263"/>
          <p14:tracePt t="162251" x="7335838" y="6291263"/>
          <p14:tracePt t="162259" x="7359650" y="6291263"/>
          <p14:tracePt t="162267" x="7375525" y="6291263"/>
          <p14:tracePt t="162275" x="7383463" y="6291263"/>
          <p14:tracePt t="162283" x="7415213" y="6299200"/>
          <p14:tracePt t="162292" x="7423150" y="6299200"/>
          <p14:tracePt t="162300" x="7431088" y="6299200"/>
          <p14:tracePt t="162307" x="7454900" y="6299200"/>
          <p14:tracePt t="162315" x="7478713" y="6307138"/>
          <p14:tracePt t="162323" x="7486650" y="6307138"/>
          <p14:tracePt t="162332" x="7512050" y="6307138"/>
          <p14:tracePt t="162339" x="7527925" y="6307138"/>
          <p14:tracePt t="162347" x="7543800" y="6307138"/>
          <p14:tracePt t="162355" x="7551738" y="6307138"/>
          <p14:tracePt t="162364" x="7575550" y="6307138"/>
          <p14:tracePt t="162371" x="7599363" y="6315075"/>
          <p14:tracePt t="162379" x="7615238" y="6315075"/>
          <p14:tracePt t="162395" x="7631113" y="6315075"/>
          <p14:tracePt t="162403" x="7646988" y="6315075"/>
          <p14:tracePt t="162411" x="7654925" y="6315075"/>
          <p14:tracePt t="162419" x="7662863" y="6315075"/>
          <p14:tracePt t="162427" x="7678738" y="6315075"/>
          <p14:tracePt t="162443" x="7702550" y="6315075"/>
          <p14:tracePt t="162460" x="7718425" y="6315075"/>
          <p14:tracePt t="162467" x="7734300" y="6315075"/>
          <p14:tracePt t="162475" x="7758113" y="6315075"/>
          <p14:tracePt t="162483" x="7773988" y="6315075"/>
          <p14:tracePt t="162491" x="7789863" y="6315075"/>
          <p14:tracePt t="162499" x="7813675" y="6315075"/>
          <p14:tracePt t="162507" x="7821613" y="6315075"/>
          <p14:tracePt t="162516" x="7829550" y="6315075"/>
          <p14:tracePt t="162523" x="7847013" y="6315075"/>
          <p14:tracePt t="162532" x="7862888" y="6315075"/>
          <p14:tracePt t="162539" x="7870825" y="6315075"/>
          <p14:tracePt t="162548" x="7878763" y="6315075"/>
          <p14:tracePt t="162555" x="7886700" y="6315075"/>
          <p14:tracePt t="162564" x="7902575" y="6315075"/>
          <p14:tracePt t="162580" x="7910513" y="6315075"/>
          <p14:tracePt t="162587" x="7918450" y="6315075"/>
          <p14:tracePt t="162603" x="7926388" y="6315075"/>
          <p14:tracePt t="162619" x="7942263" y="6315075"/>
          <p14:tracePt t="162629" x="7950200" y="6315075"/>
          <p14:tracePt t="162635" x="7958138" y="6315075"/>
          <p14:tracePt t="162643" x="7966075" y="6315075"/>
          <p14:tracePt t="162651" x="7989888" y="6315075"/>
          <p14:tracePt t="162667" x="7997825" y="6315075"/>
          <p14:tracePt t="162675" x="8013700" y="6315075"/>
          <p14:tracePt t="162691" x="8021638" y="6315075"/>
          <p14:tracePt t="162707" x="8037513" y="6315075"/>
          <p14:tracePt t="163572" x="8053388" y="6315075"/>
          <p14:tracePt t="163580" x="8093075" y="6315075"/>
          <p14:tracePt t="163587" x="8108950" y="6315075"/>
          <p14:tracePt t="163595" x="8148638" y="6315075"/>
          <p14:tracePt t="163603" x="8164513" y="6315075"/>
          <p14:tracePt t="163611" x="8197850" y="6315075"/>
          <p14:tracePt t="163620" x="8213725" y="6315075"/>
          <p14:tracePt t="163628" x="8229600" y="6307138"/>
          <p14:tracePt t="163636" x="8237538" y="6307138"/>
          <p14:tracePt t="163643" x="8261350" y="6307138"/>
          <p14:tracePt t="163651" x="8269288" y="6299200"/>
          <p14:tracePt t="163667" x="8277225" y="6299200"/>
          <p14:tracePt t="163843" x="8293100" y="6299200"/>
          <p14:tracePt t="163851" x="8301038" y="6299200"/>
          <p14:tracePt t="163859" x="8316913" y="6299200"/>
          <p14:tracePt t="163867" x="8332788" y="6299200"/>
          <p14:tracePt t="163884" x="8388350" y="6299200"/>
          <p14:tracePt t="163891" x="8412163" y="6299200"/>
          <p14:tracePt t="163899" x="8428038" y="6299200"/>
          <p14:tracePt t="163907" x="8459788" y="6291263"/>
          <p14:tracePt t="163915" x="8475663" y="6291263"/>
          <p14:tracePt t="163923" x="8491538" y="6291263"/>
          <p14:tracePt t="163932" x="8515350" y="6291263"/>
          <p14:tracePt t="163940" x="8531225" y="6291263"/>
          <p14:tracePt t="163948" x="8540750" y="6291263"/>
          <p14:tracePt t="163955" x="8548688" y="6291263"/>
          <p14:tracePt t="163964" x="8564563" y="6291263"/>
          <p14:tracePt t="163971" x="8572500" y="6283325"/>
          <p14:tracePt t="163987" x="8580438" y="6283325"/>
          <p14:tracePt t="163995" x="8588375" y="6283325"/>
          <p14:tracePt t="164027" x="8596313" y="6283325"/>
          <p14:tracePt t="164035" x="8604250" y="6283325"/>
          <p14:tracePt t="164044" x="8612188" y="6283325"/>
          <p14:tracePt t="164091" x="8620125" y="6283325"/>
          <p14:tracePt t="164100" x="8628063" y="6283325"/>
          <p14:tracePt t="164115" x="8643938" y="6283325"/>
          <p14:tracePt t="164123" x="8659813" y="6283325"/>
          <p14:tracePt t="164131" x="8675688" y="6283325"/>
          <p14:tracePt t="164148" x="8699500" y="6283325"/>
          <p14:tracePt t="164155" x="8715375" y="6283325"/>
          <p14:tracePt t="164164" x="8723313" y="6283325"/>
          <p14:tracePt t="164171" x="8747125" y="6275388"/>
          <p14:tracePt t="164196" x="8755063" y="6275388"/>
          <p14:tracePt t="164701" x="8770938" y="6275388"/>
          <p14:tracePt t="164709" x="8794750" y="6275388"/>
          <p14:tracePt t="164716" x="8810625" y="6275388"/>
          <p14:tracePt t="164724" x="8818563" y="6275388"/>
          <p14:tracePt t="164732" x="8842375" y="6275388"/>
          <p14:tracePt t="164740" x="8858250" y="6275388"/>
          <p14:tracePt t="164748" x="8874125" y="6275388"/>
          <p14:tracePt t="164756" x="8907463" y="6275388"/>
          <p14:tracePt t="164764" x="8923338" y="6275388"/>
          <p14:tracePt t="164771" x="8955088" y="6275388"/>
          <p14:tracePt t="164780" x="8978900" y="6275388"/>
          <p14:tracePt t="164787" x="9002713" y="6275388"/>
          <p14:tracePt t="164797" x="9034463" y="6283325"/>
          <p14:tracePt t="164804" x="9082088" y="6283325"/>
          <p14:tracePt t="164813" x="9105900" y="6283325"/>
          <p14:tracePt t="164819" x="9153525" y="6283325"/>
          <p14:tracePt t="164827" x="9169400" y="6291263"/>
          <p14:tracePt t="164835" x="9201150" y="6291263"/>
          <p14:tracePt t="164843" x="9224963" y="6291263"/>
          <p14:tracePt t="164852" x="9234488" y="6291263"/>
          <p14:tracePt t="164860" x="9250363" y="6291263"/>
          <p14:tracePt t="164880" x="9258300" y="6291263"/>
          <p14:tracePt t="165140" x="9234488" y="6299200"/>
          <p14:tracePt t="165148" x="9217025" y="6307138"/>
          <p14:tracePt t="165156" x="9201150" y="6307138"/>
          <p14:tracePt t="165164" x="9169400" y="6315075"/>
          <p14:tracePt t="165171" x="9153525" y="6315075"/>
          <p14:tracePt t="165180" x="9137650" y="6323013"/>
          <p14:tracePt t="165188" x="9113838" y="6323013"/>
          <p14:tracePt t="165196" x="9074150" y="6323013"/>
          <p14:tracePt t="165204" x="9058275" y="6330950"/>
          <p14:tracePt t="165214" x="9010650" y="6338888"/>
          <p14:tracePt t="165220" x="8978900" y="6348413"/>
          <p14:tracePt t="165227" x="8939213" y="6348413"/>
          <p14:tracePt t="165235" x="8883650" y="6348413"/>
          <p14:tracePt t="165243" x="8818563" y="6348413"/>
          <p14:tracePt t="165251" x="8786813" y="6348413"/>
          <p14:tracePt t="165260" x="8707438" y="6380163"/>
          <p14:tracePt t="165268" x="8628063" y="6388100"/>
          <p14:tracePt t="165276" x="8548688" y="6396038"/>
          <p14:tracePt t="165284" x="8467725" y="6403975"/>
          <p14:tracePt t="165291" x="8380413" y="6419850"/>
          <p14:tracePt t="165301" x="8308975" y="6427788"/>
          <p14:tracePt t="165307" x="8245475" y="6427788"/>
          <p14:tracePt t="165317" x="8180388" y="6435725"/>
          <p14:tracePt t="165324" x="8124825" y="6443663"/>
          <p14:tracePt t="165334" x="8061325" y="6451600"/>
          <p14:tracePt t="165340" x="8029575" y="6451600"/>
          <p14:tracePt t="165348" x="7981950" y="6451600"/>
          <p14:tracePt t="165355" x="7974013" y="6459538"/>
          <p14:tracePt t="165363" x="7950200" y="6459538"/>
          <p14:tracePt t="165371" x="7942263" y="6459538"/>
          <p14:tracePt t="165380" x="7910513" y="6459538"/>
          <p14:tracePt t="165388" x="7886700" y="6459538"/>
          <p14:tracePt t="165397" x="7862888" y="6459538"/>
          <p14:tracePt t="165404" x="7839075" y="6467475"/>
          <p14:tracePt t="165411" x="7821613" y="6475413"/>
          <p14:tracePt t="165419" x="7781925" y="6475413"/>
          <p14:tracePt t="165427" x="7758113" y="6499225"/>
          <p14:tracePt t="165435" x="7710488" y="6499225"/>
          <p14:tracePt t="165444" x="7686675" y="6499225"/>
          <p14:tracePt t="165452" x="7639050" y="6499225"/>
          <p14:tracePt t="165460" x="7591425" y="6515100"/>
          <p14:tracePt t="165468" x="7559675" y="6515100"/>
          <p14:tracePt t="165475" x="7504113" y="6523038"/>
          <p14:tracePt t="165483" x="7470775" y="6530975"/>
          <p14:tracePt t="165491" x="7454900" y="6538913"/>
          <p14:tracePt t="165501" x="7439025" y="6538913"/>
          <p14:tracePt t="165508" x="7431088" y="6538913"/>
          <p14:tracePt t="165524" x="7423150" y="6538913"/>
          <p14:tracePt t="165603" x="7415213" y="6538913"/>
          <p14:tracePt t="165619" x="7407275" y="6538913"/>
          <p14:tracePt t="165636" x="7399338" y="6538913"/>
          <p14:tracePt t="165643" x="7391400" y="6538913"/>
          <p14:tracePt t="166428" x="7399338" y="6538913"/>
          <p14:tracePt t="166436" x="7407275" y="6538913"/>
          <p14:tracePt t="166444" x="7423150" y="6538913"/>
          <p14:tracePt t="166468" x="7439025" y="6530975"/>
          <p14:tracePt t="166475" x="7446963" y="6530975"/>
          <p14:tracePt t="166483" x="7462838" y="6515100"/>
          <p14:tracePt t="166491" x="7470775" y="6515100"/>
          <p14:tracePt t="166508" x="7496175" y="6507163"/>
          <p14:tracePt t="166516" x="7512050" y="6499225"/>
          <p14:tracePt t="166532" x="7519988" y="6499225"/>
          <p14:tracePt t="166539" x="7535863" y="6491288"/>
          <p14:tracePt t="166547" x="7567613" y="6483350"/>
          <p14:tracePt t="166556" x="7575550" y="6483350"/>
          <p14:tracePt t="166565" x="7591425" y="6467475"/>
          <p14:tracePt t="166572" x="7615238" y="6467475"/>
          <p14:tracePt t="166580" x="7646988" y="6459538"/>
          <p14:tracePt t="166588" x="7670800" y="6451600"/>
          <p14:tracePt t="166596" x="7694613" y="6443663"/>
          <p14:tracePt t="166604" x="7710488" y="6443663"/>
          <p14:tracePt t="166612" x="7750175" y="6435725"/>
          <p14:tracePt t="166621" x="7789863" y="6427788"/>
          <p14:tracePt t="166629" x="7813675" y="6411913"/>
          <p14:tracePt t="166637" x="7847013" y="6403975"/>
          <p14:tracePt t="166644" x="7886700" y="6396038"/>
          <p14:tracePt t="166652" x="7918450" y="6388100"/>
          <p14:tracePt t="166659" x="7942263" y="6388100"/>
          <p14:tracePt t="166667" x="7981950" y="6388100"/>
          <p14:tracePt t="166676" x="7997825" y="6380163"/>
          <p14:tracePt t="166684" x="8029575" y="6380163"/>
          <p14:tracePt t="166692" x="8045450" y="6380163"/>
          <p14:tracePt t="166700" x="8077200" y="6372225"/>
          <p14:tracePt t="166708" x="8108950" y="6364288"/>
          <p14:tracePt t="166716" x="8140700" y="6356350"/>
          <p14:tracePt t="166723" x="8156575" y="6356350"/>
          <p14:tracePt t="166733" x="8180388" y="6356350"/>
          <p14:tracePt t="166740" x="8213725" y="6356350"/>
          <p14:tracePt t="166748" x="8237538" y="6348413"/>
          <p14:tracePt t="166756" x="8261350" y="6338888"/>
          <p14:tracePt t="166765" x="8285163" y="6338888"/>
          <p14:tracePt t="166772" x="8308975" y="6330950"/>
          <p14:tracePt t="166779" x="8324850" y="6330950"/>
          <p14:tracePt t="166787" x="8340725" y="6323013"/>
          <p14:tracePt t="166797" x="8356600" y="6323013"/>
          <p14:tracePt t="166804" x="8372475" y="6315075"/>
          <p14:tracePt t="166812" x="8388350" y="6315075"/>
          <p14:tracePt t="166820" x="8412163" y="6299200"/>
          <p14:tracePt t="166827" x="8428038" y="6299200"/>
          <p14:tracePt t="166836" x="8435975" y="6299200"/>
          <p14:tracePt t="166843" x="8443913" y="6299200"/>
          <p14:tracePt t="166851" x="8459788" y="6299200"/>
          <p14:tracePt t="166860" x="8459788" y="6291263"/>
          <p14:tracePt t="166869" x="8467725" y="6291263"/>
          <p14:tracePt t="166882" x="8475663" y="6291263"/>
          <p14:tracePt t="166892" x="8483600" y="6291263"/>
          <p14:tracePt t="166900" x="8491538" y="6283325"/>
          <p14:tracePt t="166916" x="8507413" y="6283325"/>
          <p14:tracePt t="167291" x="8515350" y="6283325"/>
          <p14:tracePt t="167300" x="8540750" y="6275388"/>
          <p14:tracePt t="167308" x="8588375" y="6275388"/>
          <p14:tracePt t="167316" x="8620125" y="6267450"/>
          <p14:tracePt t="167324" x="8651875" y="6267450"/>
          <p14:tracePt t="167332" x="8683625" y="6267450"/>
          <p14:tracePt t="167340" x="8707438" y="6267450"/>
          <p14:tracePt t="167349" x="8747125" y="6259513"/>
          <p14:tracePt t="167356" x="8770938" y="6251575"/>
          <p14:tracePt t="167365" x="8794750" y="6243638"/>
          <p14:tracePt t="167372" x="8818563" y="6243638"/>
          <p14:tracePt t="167380" x="8834438" y="6243638"/>
          <p14:tracePt t="167388" x="8850313" y="6235700"/>
          <p14:tracePt t="167397" x="8866188" y="6235700"/>
          <p14:tracePt t="167402" x="8883650" y="6235700"/>
          <p14:tracePt t="167411" x="8907463" y="6235700"/>
          <p14:tracePt t="167420" x="8923338" y="6235700"/>
          <p14:tracePt t="167428" x="8947150" y="6235700"/>
          <p14:tracePt t="167436" x="8963025" y="6235700"/>
          <p14:tracePt t="167444" x="8978900" y="6235700"/>
          <p14:tracePt t="167461" x="8994775" y="6235700"/>
          <p14:tracePt t="167467" x="9002713" y="6235700"/>
          <p14:tracePt t="167476" x="9018588" y="6235700"/>
          <p14:tracePt t="167493" x="9034463" y="6235700"/>
          <p14:tracePt t="167500" x="9042400" y="6235700"/>
          <p14:tracePt t="167508" x="9050338" y="6235700"/>
          <p14:tracePt t="167516" x="9066213" y="6227763"/>
          <p14:tracePt t="167524" x="9074150" y="6227763"/>
          <p14:tracePt t="167531" x="9090025" y="6227763"/>
          <p14:tracePt t="167540" x="9097963" y="6227763"/>
          <p14:tracePt t="167548" x="9113838" y="6227763"/>
          <p14:tracePt t="167556" x="9145588" y="6227763"/>
          <p14:tracePt t="167564" x="9161463" y="6227763"/>
          <p14:tracePt t="167572" x="9185275" y="6219825"/>
          <p14:tracePt t="167582" x="9209088" y="6219825"/>
          <p14:tracePt t="167587" x="9217025" y="6219825"/>
          <p14:tracePt t="167597" x="9224963" y="6219825"/>
          <p14:tracePt t="167604" x="9250363" y="6211888"/>
          <p14:tracePt t="167613" x="9266238" y="6211888"/>
          <p14:tracePt t="167620" x="9274175" y="6211888"/>
          <p14:tracePt t="167636" x="9282113" y="6211888"/>
          <p14:tracePt t="167645" x="9290050" y="6211888"/>
          <p14:tracePt t="167651" x="9297988" y="6211888"/>
          <p14:tracePt t="167676" x="9313863" y="6211888"/>
          <p14:tracePt t="167692" x="9321800" y="6211888"/>
          <p14:tracePt t="167709" x="9337675" y="6211888"/>
          <p14:tracePt t="167716" x="9345613" y="6211888"/>
          <p14:tracePt t="167724" x="9361488" y="6211888"/>
          <p14:tracePt t="167733" x="9369425" y="6211888"/>
          <p14:tracePt t="167740" x="9385300" y="6211888"/>
          <p14:tracePt t="167748" x="9393238" y="6211888"/>
          <p14:tracePt t="167756" x="9409113" y="6211888"/>
          <p14:tracePt t="167764" x="9417050" y="6211888"/>
          <p14:tracePt t="167772" x="9432925" y="6211888"/>
          <p14:tracePt t="167780" x="9440863" y="6211888"/>
          <p14:tracePt t="167788" x="9448800" y="6211888"/>
          <p14:tracePt t="167796" x="9456738" y="6211888"/>
          <p14:tracePt t="167804" x="9464675" y="6211888"/>
          <p14:tracePt t="167812" x="9480550" y="6211888"/>
          <p14:tracePt t="168180" x="9496425" y="6211888"/>
          <p14:tracePt t="168188" x="9504363" y="6211888"/>
          <p14:tracePt t="168196" x="9528175" y="6211888"/>
          <p14:tracePt t="168212" x="9536113" y="6211888"/>
          <p14:tracePt t="168684" x="9536113" y="6219825"/>
          <p14:tracePt t="168724" x="9520238" y="6227763"/>
          <p14:tracePt t="168740" x="9504363" y="6227763"/>
          <p14:tracePt t="168756" x="9488488" y="6227763"/>
          <p14:tracePt t="168764" x="9480550" y="6235700"/>
          <p14:tracePt t="168780" x="9464675" y="6243638"/>
          <p14:tracePt t="168805" x="9456738" y="6243638"/>
          <p14:tracePt t="168822" x="9448800" y="6243638"/>
          <p14:tracePt t="168828" x="9440863" y="6243638"/>
          <p14:tracePt t="168836" x="9432925" y="6243638"/>
          <p14:tracePt t="168844" x="9424988" y="6251575"/>
          <p14:tracePt t="168852" x="9409113" y="6259513"/>
          <p14:tracePt t="168878" x="9385300" y="6259513"/>
          <p14:tracePt t="168884" x="9369425" y="6267450"/>
          <p14:tracePt t="168900" x="9361488" y="6275388"/>
          <p14:tracePt t="168908" x="9353550" y="6275388"/>
          <p14:tracePt t="168932" x="9345613" y="6275388"/>
          <p14:tracePt t="168940" x="9337675" y="6275388"/>
          <p14:tracePt t="168972" x="9313863" y="6283325"/>
          <p14:tracePt t="168988" x="9297988" y="6291263"/>
          <p14:tracePt t="168996" x="9290050" y="6291263"/>
          <p14:tracePt t="169004" x="9282113" y="6291263"/>
          <p14:tracePt t="169012" x="9274175" y="6291263"/>
          <p14:tracePt t="169020" x="9250363" y="6291263"/>
          <p14:tracePt t="169029" x="9242425" y="6291263"/>
          <p14:tracePt t="169036" x="9234488" y="6291263"/>
          <p14:tracePt t="169045" x="9224963" y="6291263"/>
          <p14:tracePt t="169053" x="9217025" y="6291263"/>
          <p14:tracePt t="169069" x="9201150" y="6291263"/>
          <p14:tracePt t="169077" x="9193213" y="6291263"/>
          <p14:tracePt t="169092" x="9177338" y="6291263"/>
          <p14:tracePt t="169108" x="9161463" y="6291263"/>
          <p14:tracePt t="169116" x="9153525" y="6291263"/>
          <p14:tracePt t="169124" x="9145588" y="6291263"/>
          <p14:tracePt t="169132" x="9137650" y="6291263"/>
          <p14:tracePt t="169140" x="9129713" y="6291263"/>
          <p14:tracePt t="169148" x="9113838" y="6291263"/>
          <p14:tracePt t="169164" x="9105900" y="6291263"/>
          <p14:tracePt t="169172" x="9097963" y="6291263"/>
          <p14:tracePt t="169188" x="9090025" y="6291263"/>
          <p14:tracePt t="169748" x="9097963" y="6291263"/>
          <p14:tracePt t="169756" x="9121775" y="6291263"/>
          <p14:tracePt t="169764" x="9129713" y="6291263"/>
          <p14:tracePt t="169772" x="9145588" y="6299200"/>
          <p14:tracePt t="169780" x="9161463" y="6299200"/>
          <p14:tracePt t="169789" x="9169400" y="6299200"/>
          <p14:tracePt t="169797" x="9185275" y="6299200"/>
          <p14:tracePt t="169804" x="9201150" y="6299200"/>
          <p14:tracePt t="169812" x="9209088" y="6299200"/>
          <p14:tracePt t="169820" x="9224963" y="6307138"/>
          <p14:tracePt t="169828" x="9234488" y="6307138"/>
          <p14:tracePt t="169845" x="9258300" y="6307138"/>
          <p14:tracePt t="169852" x="9266238" y="6307138"/>
          <p14:tracePt t="169861" x="9282113" y="6315075"/>
          <p14:tracePt t="169881" x="9290050" y="6315075"/>
          <p14:tracePt t="169884" x="9305925" y="6315075"/>
          <p14:tracePt t="169900" x="9321800" y="6315075"/>
          <p14:tracePt t="169908" x="9329738" y="6315075"/>
          <p14:tracePt t="169916" x="9337675" y="6315075"/>
          <p14:tracePt t="169924" x="9353550" y="6315075"/>
          <p14:tracePt t="169932" x="9369425" y="6323013"/>
          <p14:tracePt t="169940" x="9385300" y="6323013"/>
          <p14:tracePt t="169949" x="9417050" y="6330950"/>
          <p14:tracePt t="169956" x="9440863" y="6330950"/>
          <p14:tracePt t="169965" x="9464675" y="6330950"/>
          <p14:tracePt t="169972" x="9480550" y="6330950"/>
          <p14:tracePt t="169980" x="9496425" y="6338888"/>
          <p14:tracePt t="169988" x="9512300" y="6338888"/>
          <p14:tracePt t="169996" x="9536113" y="6338888"/>
          <p14:tracePt t="170004" x="9544050" y="6338888"/>
          <p14:tracePt t="170013" x="9559925" y="6338888"/>
          <p14:tracePt t="170020" x="9567863" y="6338888"/>
          <p14:tracePt t="170028" x="9575800" y="6338888"/>
          <p14:tracePt t="170045" x="9593263" y="6338888"/>
          <p14:tracePt t="170061" x="9609138" y="6338888"/>
          <p14:tracePt t="170068" x="9617075" y="6338888"/>
          <p14:tracePt t="170077" x="9625013" y="6338888"/>
          <p14:tracePt t="170092" x="9632950" y="6338888"/>
          <p14:tracePt t="170100" x="9640888" y="6338888"/>
          <p14:tracePt t="170108" x="9656763" y="6338888"/>
          <p14:tracePt t="170164" x="9664700" y="6338888"/>
          <p14:tracePt t="170180" x="9672638" y="6348413"/>
          <p14:tracePt t="170196" x="9680575" y="6348413"/>
          <p14:tracePt t="170212" x="9688513" y="6348413"/>
          <p14:tracePt t="170220" x="9696450" y="6348413"/>
          <p14:tracePt t="170236" x="9704388" y="6348413"/>
          <p14:tracePt t="170276" x="9712325" y="6348413"/>
          <p14:tracePt t="170397" x="9720263" y="6348413"/>
          <p14:tracePt t="171429" x="0" y="0"/>
        </p14:tracePtLst>
        <p14:tracePtLst>
          <p14:tracePt t="177865" x="8356600" y="6523038"/>
          <p14:tracePt t="178325" x="8348663" y="6523038"/>
          <p14:tracePt t="178341" x="8356600" y="6523038"/>
          <p14:tracePt t="178349" x="8372475" y="6523038"/>
          <p14:tracePt t="178358" x="8388350" y="6523038"/>
          <p14:tracePt t="178365" x="8412163" y="6523038"/>
          <p14:tracePt t="178375" x="8428038" y="6523038"/>
          <p14:tracePt t="178381" x="8443913" y="6523038"/>
          <p14:tracePt t="178390" x="8459788" y="6523038"/>
          <p14:tracePt t="178398" x="8483600" y="6523038"/>
          <p14:tracePt t="178407" x="8491538" y="6523038"/>
          <p14:tracePt t="178413" x="8515350" y="6523038"/>
          <p14:tracePt t="178424" x="8531225" y="6523038"/>
          <p14:tracePt t="178429" x="8564563" y="6523038"/>
          <p14:tracePt t="178437" x="8588375" y="6523038"/>
          <p14:tracePt t="178445" x="8604250" y="6523038"/>
          <p14:tracePt t="178453" x="8636000" y="6523038"/>
          <p14:tracePt t="178461" x="8659813" y="6515100"/>
          <p14:tracePt t="178469" x="8675688" y="6515100"/>
          <p14:tracePt t="178478" x="8683625" y="6515100"/>
          <p14:tracePt t="178485" x="8699500" y="6515100"/>
          <p14:tracePt t="178558" x="8715375" y="6515100"/>
          <p14:tracePt t="178565" x="8723313" y="6515100"/>
          <p14:tracePt t="178573" x="8739188" y="6515100"/>
          <p14:tracePt t="178581" x="8755063" y="6515100"/>
          <p14:tracePt t="178590" x="8770938" y="6515100"/>
          <p14:tracePt t="178598" x="8786813" y="6515100"/>
          <p14:tracePt t="178605" x="8818563" y="6515100"/>
          <p14:tracePt t="178613" x="8834438" y="6515100"/>
          <p14:tracePt t="178621" x="8850313" y="6523038"/>
          <p14:tracePt t="178629" x="8874125" y="6523038"/>
          <p14:tracePt t="178637" x="8883650" y="6523038"/>
          <p14:tracePt t="178645" x="8891588" y="6523038"/>
          <p14:tracePt t="178653" x="8907463" y="6523038"/>
          <p14:tracePt t="178997" x="8907463" y="6530975"/>
          <p14:tracePt t="179013" x="8866188" y="6538913"/>
          <p14:tracePt t="179021" x="8842375" y="6546850"/>
          <p14:tracePt t="179030" x="8802688" y="6554788"/>
          <p14:tracePt t="179037" x="8770938" y="6562725"/>
          <p14:tracePt t="179045" x="8723313" y="6570663"/>
          <p14:tracePt t="179054" x="8699500" y="6586538"/>
          <p14:tracePt t="179061" x="8667750" y="6594475"/>
          <p14:tracePt t="179070" x="8643938" y="6594475"/>
          <p14:tracePt t="179077" x="8620125" y="6594475"/>
          <p14:tracePt t="179094" x="8612188" y="6602413"/>
          <p14:tracePt t="179101" x="8604250" y="6602413"/>
          <p14:tracePt t="179109" x="8596313" y="6602413"/>
          <p14:tracePt t="179117" x="8588375" y="6602413"/>
          <p14:tracePt t="179126" x="8564563" y="6602413"/>
          <p14:tracePt t="179133" x="8556625" y="6602413"/>
          <p14:tracePt t="179141" x="8523288" y="6602413"/>
          <p14:tracePt t="179150" x="8507413" y="6602413"/>
          <p14:tracePt t="179157" x="8491538" y="6602413"/>
          <p14:tracePt t="179165" x="8467725" y="6602413"/>
          <p14:tracePt t="179174" x="8451850" y="6602413"/>
          <p14:tracePt t="179181" x="8428038" y="6594475"/>
          <p14:tracePt t="179190" x="8412163" y="6594475"/>
          <p14:tracePt t="179197" x="8396288" y="6594475"/>
          <p14:tracePt t="179206" x="8372475" y="6586538"/>
          <p14:tracePt t="179214" x="8364538" y="6578600"/>
          <p14:tracePt t="179221" x="8348663" y="6578600"/>
          <p14:tracePt t="179237" x="8340725" y="6578600"/>
          <p14:tracePt t="179357" x="8324850" y="6578600"/>
          <p14:tracePt t="179382" x="8316913" y="6578600"/>
          <p14:tracePt t="179390" x="8293100" y="6578600"/>
          <p14:tracePt t="179397" x="8269288" y="6578600"/>
          <p14:tracePt t="179405" x="8253413" y="6578600"/>
          <p14:tracePt t="179414" x="8213725" y="6578600"/>
          <p14:tracePt t="179421" x="8197850" y="6578600"/>
          <p14:tracePt t="179429" x="8189913" y="6578600"/>
          <p14:tracePt t="179438" x="8164513" y="6578600"/>
          <p14:tracePt t="179446" x="8148638" y="6578600"/>
          <p14:tracePt t="179453" x="8132763" y="6578600"/>
          <p14:tracePt t="179461" x="8116888" y="6578600"/>
          <p14:tracePt t="179469" x="8116888" y="6570663"/>
          <p14:tracePt t="180062" x="0" y="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29E2-08A7-48DF-910A-7B6D67BA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7" y="178648"/>
            <a:ext cx="9782801" cy="80669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Focal Spot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93138-F615-4347-80E1-5340ED02F5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81379" y="985343"/>
            <a:ext cx="10632406" cy="518614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Focal spot is the area of target from which x-rays are emitted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smaller the focal spot, the better the spatial resolution of the image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as the size of focal spot decreases, heating of target is concentrated onto a smaller area (limiting factor to focal spot size</a:t>
            </a:r>
            <a:r>
              <a:rPr lang="ar-S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Line-focus principle: angling target makes effective area of the target much smaller than actual area of electron interaction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6A943-F843-4A93-96BA-6FB6AA12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16" y="3905746"/>
            <a:ext cx="3104341" cy="2881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F3F09-0546-4C7B-A5CA-1EA16F6DE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58" y="3905747"/>
            <a:ext cx="2592492" cy="2881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162C8-A487-4DD1-8AED-1B4964CD5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951" y="3905746"/>
            <a:ext cx="2557107" cy="28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730"/>
    </mc:Choice>
    <mc:Fallback xmlns="">
      <p:transition spd="slow" advTm="298730"/>
    </mc:Fallback>
  </mc:AlternateContent>
  <p:extLst>
    <p:ext uri="{3A86A75C-4F4B-4683-9AE1-C65F6400EC91}">
      <p14:laserTraceLst xmlns:p14="http://schemas.microsoft.com/office/powerpoint/2010/main">
        <p14:tracePtLst>
          <p14:tracePt t="8471" x="765175" y="1873250"/>
          <p14:tracePt t="10742" x="788988" y="1865313"/>
          <p14:tracePt t="10748" x="868363" y="1857375"/>
          <p14:tracePt t="10756" x="949325" y="1857375"/>
          <p14:tracePt t="10765" x="1028700" y="1849438"/>
          <p14:tracePt t="10772" x="1139825" y="1849438"/>
          <p14:tracePt t="10782" x="1236663" y="1833563"/>
          <p14:tracePt t="10788" x="1347788" y="1833563"/>
          <p14:tracePt t="10797" x="1474788" y="1833563"/>
          <p14:tracePt t="10804" x="1611313" y="1833563"/>
          <p14:tracePt t="10813" x="1706563" y="1833563"/>
          <p14:tracePt t="10820" x="1801813" y="1833563"/>
          <p14:tracePt t="10829" x="1912938" y="1833563"/>
          <p14:tracePt t="10836" x="2033588" y="1833563"/>
          <p14:tracePt t="10845" x="2128838" y="1833563"/>
          <p14:tracePt t="10852" x="2239963" y="1833563"/>
          <p14:tracePt t="10860" x="2352675" y="1833563"/>
          <p14:tracePt t="10868" x="2439988" y="1833563"/>
          <p14:tracePt t="10876" x="2527300" y="1833563"/>
          <p14:tracePt t="10885" x="2624138" y="1833563"/>
          <p14:tracePt t="10893" x="2711450" y="1833563"/>
          <p14:tracePt t="10901" x="2806700" y="1833563"/>
          <p14:tracePt t="10908" x="2886075" y="1833563"/>
          <p14:tracePt t="10916" x="2974975" y="1833563"/>
          <p14:tracePt t="10924" x="3030538" y="1833563"/>
          <p14:tracePt t="10932" x="3078163" y="1833563"/>
          <p14:tracePt t="10940" x="3141663" y="1833563"/>
          <p14:tracePt t="10949" x="3205163" y="1833563"/>
          <p14:tracePt t="10960" x="3284538" y="1833563"/>
          <p14:tracePt t="10966" x="3333750" y="1833563"/>
          <p14:tracePt t="10972" x="3421063" y="1833563"/>
          <p14:tracePt t="10981" x="3484563" y="1833563"/>
          <p14:tracePt t="10988" x="3556000" y="1833563"/>
          <p14:tracePt t="10996" x="3619500" y="1833563"/>
          <p14:tracePt t="11004" x="3676650" y="1825625"/>
          <p14:tracePt t="11013" x="3724275" y="1825625"/>
          <p14:tracePt t="11021" x="3771900" y="1825625"/>
          <p14:tracePt t="11029" x="3827463" y="1825625"/>
          <p14:tracePt t="11036" x="3883025" y="1817688"/>
          <p14:tracePt t="11045" x="3906838" y="1817688"/>
          <p14:tracePt t="11053" x="3938588" y="1817688"/>
          <p14:tracePt t="11062" x="3962400" y="1817688"/>
          <p14:tracePt t="11068" x="3978275" y="1817688"/>
          <p14:tracePt t="11078" x="4019550" y="1817688"/>
          <p14:tracePt t="11085" x="4051300" y="1817688"/>
          <p14:tracePt t="11092" x="4098925" y="1817688"/>
          <p14:tracePt t="11100" x="4138613" y="1817688"/>
          <p14:tracePt t="11110" x="4194175" y="1817688"/>
          <p14:tracePt t="11116" x="4233863" y="1817688"/>
          <p14:tracePt t="11124" x="4281488" y="1817688"/>
          <p14:tracePt t="11132" x="4321175" y="1817688"/>
          <p14:tracePt t="11142" x="4352925" y="1817688"/>
          <p14:tracePt t="11148" x="4418013" y="1817688"/>
          <p14:tracePt t="11156" x="4473575" y="1817688"/>
          <p14:tracePt t="11164" x="4529138" y="1817688"/>
          <p14:tracePt t="11172" x="4568825" y="1817688"/>
          <p14:tracePt t="11180" x="4616450" y="1817688"/>
          <p14:tracePt t="11190" x="4656138" y="1817688"/>
          <p14:tracePt t="11196" x="4721225" y="1817688"/>
          <p14:tracePt t="11205" x="4776788" y="1817688"/>
          <p14:tracePt t="11213" x="4840288" y="1817688"/>
          <p14:tracePt t="11220" x="4911725" y="1817688"/>
          <p14:tracePt t="11229" x="4991100" y="1825625"/>
          <p14:tracePt t="11237" x="5056188" y="1833563"/>
          <p14:tracePt t="11245" x="5127625" y="1841500"/>
          <p14:tracePt t="11252" x="5207000" y="1841500"/>
          <p14:tracePt t="11262" x="5286375" y="1857375"/>
          <p14:tracePt t="11268" x="5357813" y="1865313"/>
          <p14:tracePt t="11278" x="5422900" y="1865313"/>
          <p14:tracePt t="11284" x="5486400" y="1865313"/>
          <p14:tracePt t="11292" x="5557838" y="1873250"/>
          <p14:tracePt t="11300" x="5613400" y="1881188"/>
          <p14:tracePt t="11308" x="5716588" y="1890713"/>
          <p14:tracePt t="11316" x="5781675" y="1890713"/>
          <p14:tracePt t="11325" x="5876925" y="1890713"/>
          <p14:tracePt t="11332" x="5964238" y="1890713"/>
          <p14:tracePt t="11341" x="6035675" y="1890713"/>
          <p14:tracePt t="11348" x="6116638" y="1890713"/>
          <p14:tracePt t="11356" x="6188075" y="1898650"/>
          <p14:tracePt t="11364" x="6251575" y="1906588"/>
          <p14:tracePt t="11372" x="6315075" y="1914525"/>
          <p14:tracePt t="11382" x="6370638" y="1914525"/>
          <p14:tracePt t="11389" x="6394450" y="1914525"/>
          <p14:tracePt t="11397" x="6426200" y="1914525"/>
          <p14:tracePt t="11404" x="6434138" y="1914525"/>
          <p14:tracePt t="11413" x="6451600" y="1914525"/>
          <p14:tracePt t="11429" x="6459538" y="1914525"/>
          <p14:tracePt t="11445" x="6467475" y="1914525"/>
          <p14:tracePt t="11461" x="6475413" y="1914525"/>
          <p14:tracePt t="11468" x="6483350" y="1914525"/>
          <p14:tracePt t="11477" x="6499225" y="1930400"/>
          <p14:tracePt t="11484" x="6523038" y="1930400"/>
          <p14:tracePt t="11493" x="6538913" y="1930400"/>
          <p14:tracePt t="11500" x="6562725" y="1930400"/>
          <p14:tracePt t="11508" x="6578600" y="1930400"/>
          <p14:tracePt t="11516" x="6594475" y="1930400"/>
          <p14:tracePt t="11524" x="6626225" y="1930400"/>
          <p14:tracePt t="11532" x="6642100" y="1938338"/>
          <p14:tracePt t="11540" x="6681788" y="1938338"/>
          <p14:tracePt t="11549" x="6705600" y="1938338"/>
          <p14:tracePt t="11557" x="6729413" y="1938338"/>
          <p14:tracePt t="11564" x="6761163" y="1938338"/>
          <p14:tracePt t="11572" x="6784975" y="1938338"/>
          <p14:tracePt t="11580" x="6810375" y="1938338"/>
          <p14:tracePt t="11588" x="6842125" y="1938338"/>
          <p14:tracePt t="11596" x="6873875" y="1938338"/>
          <p14:tracePt t="11604" x="6897688" y="1946275"/>
          <p14:tracePt t="11613" x="6913563" y="1946275"/>
          <p14:tracePt t="11620" x="6929438" y="1946275"/>
          <p14:tracePt t="11629" x="6961188" y="1954213"/>
          <p14:tracePt t="11636" x="6969125" y="1954213"/>
          <p14:tracePt t="11645" x="6977063" y="1954213"/>
          <p14:tracePt t="11652" x="7000875" y="1954213"/>
          <p14:tracePt t="11661" x="7008813" y="1954213"/>
          <p14:tracePt t="11669" x="7024688" y="1962150"/>
          <p14:tracePt t="11677" x="7048500" y="1962150"/>
          <p14:tracePt t="11684" x="7064375" y="1962150"/>
          <p14:tracePt t="11692" x="7080250" y="1962150"/>
          <p14:tracePt t="11700" x="7088188" y="1962150"/>
          <p14:tracePt t="11708" x="7104063" y="1962150"/>
          <p14:tracePt t="11716" x="7112000" y="1962150"/>
          <p14:tracePt t="11724" x="7127875" y="1962150"/>
          <p14:tracePt t="11733" x="7153275" y="1970088"/>
          <p14:tracePt t="11741" x="7161213" y="1970088"/>
          <p14:tracePt t="11748" x="7169150" y="1970088"/>
          <p14:tracePt t="11756" x="7177088" y="1970088"/>
          <p14:tracePt t="11772" x="7185025" y="1978025"/>
          <p14:tracePt t="11788" x="7192963" y="1978025"/>
          <p14:tracePt t="11797" x="7208838" y="1978025"/>
          <p14:tracePt t="11804" x="7224713" y="1978025"/>
          <p14:tracePt t="11813" x="7232650" y="1978025"/>
          <p14:tracePt t="11820" x="7272338" y="1985963"/>
          <p14:tracePt t="11830" x="7312025" y="1993900"/>
          <p14:tracePt t="11837" x="7343775" y="1993900"/>
          <p14:tracePt t="11845" x="7399338" y="2001838"/>
          <p14:tracePt t="11852" x="7454900" y="2009775"/>
          <p14:tracePt t="11861" x="7519988" y="2017713"/>
          <p14:tracePt t="11870" x="7551738" y="2017713"/>
          <p14:tracePt t="11877" x="7615238" y="2025650"/>
          <p14:tracePt t="11885" x="7662863" y="2041525"/>
          <p14:tracePt t="11894" x="7686675" y="2049463"/>
          <p14:tracePt t="11903" x="7710488" y="2049463"/>
          <p14:tracePt t="11908" x="7718425" y="2049463"/>
          <p14:tracePt t="11916" x="7734300" y="2049463"/>
          <p14:tracePt t="11932" x="7750175" y="2049463"/>
          <p14:tracePt t="11940" x="7766050" y="2049463"/>
          <p14:tracePt t="11959" x="7781925" y="2049463"/>
          <p14:tracePt t="11964" x="7797800" y="2049463"/>
          <p14:tracePt t="11972" x="7821613" y="2057400"/>
          <p14:tracePt t="11980" x="7839075" y="2057400"/>
          <p14:tracePt t="11988" x="7870825" y="2057400"/>
          <p14:tracePt t="11996" x="7886700" y="2057400"/>
          <p14:tracePt t="12005" x="7918450" y="2065338"/>
          <p14:tracePt t="12013" x="7934325" y="2065338"/>
          <p14:tracePt t="12020" x="7950200" y="2065338"/>
          <p14:tracePt t="12028" x="7981950" y="2065338"/>
          <p14:tracePt t="12037" x="8005763" y="2065338"/>
          <p14:tracePt t="12045" x="8037513" y="2065338"/>
          <p14:tracePt t="12052" x="8069263" y="2065338"/>
          <p14:tracePt t="12061" x="8108950" y="2065338"/>
          <p14:tracePt t="12070" x="8124825" y="2065338"/>
          <p14:tracePt t="12078" x="8156575" y="2073275"/>
          <p14:tracePt t="12084" x="8172450" y="2073275"/>
          <p14:tracePt t="12093" x="8213725" y="2073275"/>
          <p14:tracePt t="12100" x="8229600" y="2073275"/>
          <p14:tracePt t="12109" x="8253413" y="2073275"/>
          <p14:tracePt t="12117" x="8277225" y="2073275"/>
          <p14:tracePt t="12125" x="8293100" y="2073275"/>
          <p14:tracePt t="12133" x="8316913" y="2073275"/>
          <p14:tracePt t="12140" x="8332788" y="2073275"/>
          <p14:tracePt t="12148" x="8356600" y="2073275"/>
          <p14:tracePt t="12156" x="8380413" y="2073275"/>
          <p14:tracePt t="12164" x="8412163" y="2081213"/>
          <p14:tracePt t="12173" x="8451850" y="2081213"/>
          <p14:tracePt t="12181" x="8491538" y="2089150"/>
          <p14:tracePt t="12190" x="8507413" y="2089150"/>
          <p14:tracePt t="12198" x="8531225" y="2089150"/>
          <p14:tracePt t="12205" x="8556625" y="2089150"/>
          <p14:tracePt t="12213" x="8580438" y="2089150"/>
          <p14:tracePt t="12221" x="8612188" y="2089150"/>
          <p14:tracePt t="12229" x="8636000" y="2089150"/>
          <p14:tracePt t="12237" x="8659813" y="2089150"/>
          <p14:tracePt t="12246" x="8683625" y="2089150"/>
          <p14:tracePt t="12254" x="8715375" y="2089150"/>
          <p14:tracePt t="12262" x="8731250" y="2089150"/>
          <p14:tracePt t="12269" x="8755063" y="2089150"/>
          <p14:tracePt t="12278" x="8770938" y="2089150"/>
          <p14:tracePt t="12286" x="8778875" y="2089150"/>
          <p14:tracePt t="12293" x="8786813" y="2089150"/>
          <p14:tracePt t="12301" x="8810625" y="2089150"/>
          <p14:tracePt t="13484" x="8810625" y="2097088"/>
          <p14:tracePt t="13493" x="8794750" y="2105025"/>
          <p14:tracePt t="13500" x="8786813" y="2105025"/>
          <p14:tracePt t="13510" x="8755063" y="2105025"/>
          <p14:tracePt t="13517" x="8731250" y="2112963"/>
          <p14:tracePt t="13525" x="8683625" y="2120900"/>
          <p14:tracePt t="13533" x="8643938" y="2152650"/>
          <p14:tracePt t="13540" x="8604250" y="2176463"/>
          <p14:tracePt t="13548" x="8556625" y="2192338"/>
          <p14:tracePt t="13556" x="8499475" y="2224088"/>
          <p14:tracePt t="13565" x="8435975" y="2249488"/>
          <p14:tracePt t="13573" x="8332788" y="2312988"/>
          <p14:tracePt t="13581" x="8229600" y="2368550"/>
          <p14:tracePt t="13589" x="8148638" y="2424113"/>
          <p14:tracePt t="13597" x="8029575" y="2503488"/>
          <p14:tracePt t="13604" x="7902575" y="2592388"/>
          <p14:tracePt t="13612" x="7742238" y="2711450"/>
          <p14:tracePt t="13620" x="7599363" y="2854325"/>
          <p14:tracePt t="13629" x="7462838" y="2974975"/>
          <p14:tracePt t="13637" x="7280275" y="3141663"/>
          <p14:tracePt t="13645" x="7169150" y="3262313"/>
          <p14:tracePt t="13653" x="7072313" y="3381375"/>
          <p14:tracePt t="13660" x="6945313" y="3524250"/>
          <p14:tracePt t="13668" x="6826250" y="3676650"/>
          <p14:tracePt t="13677" x="6697663" y="3803650"/>
          <p14:tracePt t="13685" x="6570663" y="3979863"/>
          <p14:tracePt t="13693" x="6475413" y="4114800"/>
          <p14:tracePt t="13702" x="6370638" y="4249738"/>
          <p14:tracePt t="13709" x="6315075" y="4354513"/>
          <p14:tracePt t="13717" x="6251575" y="4441825"/>
          <p14:tracePt t="13724" x="6196013" y="4529138"/>
          <p14:tracePt t="13732" x="6156325" y="4616450"/>
          <p14:tracePt t="13740" x="6108700" y="4697413"/>
          <p14:tracePt t="13749" x="6083300" y="4752975"/>
          <p14:tracePt t="13757" x="6051550" y="4800600"/>
          <p14:tracePt t="13765" x="6027738" y="4856163"/>
          <p14:tracePt t="13773" x="6019800" y="4887913"/>
          <p14:tracePt t="13780" x="5995988" y="4919663"/>
          <p14:tracePt t="13788" x="5980113" y="4959350"/>
          <p14:tracePt t="13796" x="5972175" y="4984750"/>
          <p14:tracePt t="13805" x="5956300" y="5008563"/>
          <p14:tracePt t="13813" x="5932488" y="5032375"/>
          <p14:tracePt t="13821" x="5924550" y="5056188"/>
          <p14:tracePt t="13829" x="5908675" y="5103813"/>
          <p14:tracePt t="13837" x="5892800" y="5111750"/>
          <p14:tracePt t="13844" x="5868988" y="5151438"/>
          <p14:tracePt t="13852" x="5861050" y="5167313"/>
          <p14:tracePt t="13860" x="5845175" y="5191125"/>
          <p14:tracePt t="13869" x="5845175" y="5199063"/>
          <p14:tracePt t="13877" x="5829300" y="5222875"/>
          <p14:tracePt t="13885" x="5821363" y="5238750"/>
          <p14:tracePt t="13893" x="5813425" y="5246688"/>
          <p14:tracePt t="13900" x="5805488" y="5262563"/>
          <p14:tracePt t="13916" x="5789613" y="5278438"/>
          <p14:tracePt t="13933" x="5789613" y="5286375"/>
          <p14:tracePt t="13941" x="5781675" y="5294313"/>
          <p14:tracePt t="13961" x="5773738" y="5302250"/>
          <p14:tracePt t="13965" x="5765800" y="5302250"/>
          <p14:tracePt t="13973" x="5765800" y="5310188"/>
          <p14:tracePt t="13981" x="5757863" y="5310188"/>
          <p14:tracePt t="13989" x="5749925" y="5327650"/>
          <p14:tracePt t="13997" x="5716588" y="5335588"/>
          <p14:tracePt t="14005" x="5708650" y="5343525"/>
          <p14:tracePt t="14012" x="5692775" y="5351463"/>
          <p14:tracePt t="14020" x="5661025" y="5359400"/>
          <p14:tracePt t="14028" x="5637213" y="5383213"/>
          <p14:tracePt t="14037" x="5621338" y="5399088"/>
          <p14:tracePt t="14047" x="5573713" y="5422900"/>
          <p14:tracePt t="14053" x="5557838" y="5430838"/>
          <p14:tracePt t="14061" x="5534025" y="5438775"/>
          <p14:tracePt t="14069" x="5518150" y="5446713"/>
          <p14:tracePt t="14076" x="5470525" y="5470525"/>
          <p14:tracePt t="14084" x="5454650" y="5486400"/>
          <p14:tracePt t="14093" x="5414963" y="5510213"/>
          <p14:tracePt t="14101" x="5397500" y="5510213"/>
          <p14:tracePt t="14109" x="5389563" y="5526088"/>
          <p14:tracePt t="14117" x="5349875" y="5541963"/>
          <p14:tracePt t="14126" x="5334000" y="5549900"/>
          <p14:tracePt t="14132" x="5310188" y="5565775"/>
          <p14:tracePt t="14141" x="5302250" y="5565775"/>
          <p14:tracePt t="14148" x="5286375" y="5581650"/>
          <p14:tracePt t="14158" x="5270500" y="5605463"/>
          <p14:tracePt t="14165" x="5254625" y="5613400"/>
          <p14:tracePt t="14173" x="5238750" y="5621338"/>
          <p14:tracePt t="14181" x="5214938" y="5637213"/>
          <p14:tracePt t="14189" x="5207000" y="5645150"/>
          <p14:tracePt t="14196" x="5175250" y="5670550"/>
          <p14:tracePt t="14204" x="5167313" y="5670550"/>
          <p14:tracePt t="14213" x="5167313" y="5678488"/>
          <p14:tracePt t="14221" x="5143500" y="5694363"/>
          <p14:tracePt t="14229" x="5135563" y="5702300"/>
          <p14:tracePt t="14237" x="5127625" y="5702300"/>
          <p14:tracePt t="14253" x="5119688" y="5710238"/>
          <p14:tracePt t="14333" x="5103813" y="5710238"/>
          <p14:tracePt t="14341" x="5087938" y="5718175"/>
          <p14:tracePt t="14358" x="5080000" y="5718175"/>
          <p14:tracePt t="14365" x="5080000" y="5726113"/>
          <p14:tracePt t="14373" x="5064125" y="5726113"/>
          <p14:tracePt t="14380" x="5056188" y="5726113"/>
          <p14:tracePt t="14388" x="5038725" y="5734050"/>
          <p14:tracePt t="14406" x="5030788" y="5734050"/>
          <p14:tracePt t="14414" x="5006975" y="5734050"/>
          <p14:tracePt t="14421" x="4991100" y="5741988"/>
          <p14:tracePt t="14429" x="4967288" y="5741988"/>
          <p14:tracePt t="14436" x="4935538" y="5741988"/>
          <p14:tracePt t="14446" x="4895850" y="5741988"/>
          <p14:tracePt t="14453" x="4879975" y="5757863"/>
          <p14:tracePt t="14462" x="4856163" y="5757863"/>
          <p14:tracePt t="14469" x="4832350" y="5765800"/>
          <p14:tracePt t="14477" x="4816475" y="5765800"/>
          <p14:tracePt t="14484" x="4792663" y="5765800"/>
          <p14:tracePt t="14493" x="4768850" y="5765800"/>
          <p14:tracePt t="14501" x="4760913" y="5765800"/>
          <p14:tracePt t="14510" x="4752975" y="5765800"/>
          <p14:tracePt t="14517" x="4737100" y="5773738"/>
          <p14:tracePt t="14821" x="4729163" y="5781675"/>
          <p14:tracePt t="14837" x="4745038" y="5797550"/>
          <p14:tracePt t="14844" x="4760913" y="5805488"/>
          <p14:tracePt t="14861" x="4776788" y="5805488"/>
          <p14:tracePt t="14869" x="4800600" y="5813425"/>
          <p14:tracePt t="14878" x="4800600" y="5821363"/>
          <p14:tracePt t="14886" x="4808538" y="5821363"/>
          <p14:tracePt t="14900" x="4816475" y="5821363"/>
          <p14:tracePt t="15253" x="4816475" y="5829300"/>
          <p14:tracePt t="15269" x="4808538" y="5829300"/>
          <p14:tracePt t="15277" x="4784725" y="5829300"/>
          <p14:tracePt t="15293" x="4776788" y="5829300"/>
          <p14:tracePt t="15301" x="4760913" y="5829300"/>
          <p14:tracePt t="15309" x="4745038" y="5829300"/>
          <p14:tracePt t="15333" x="4729163" y="5829300"/>
          <p14:tracePt t="15342" x="4713288" y="5829300"/>
          <p14:tracePt t="15349" x="4695825" y="5829300"/>
          <p14:tracePt t="15358" x="4687888" y="5829300"/>
          <p14:tracePt t="15364" x="4672013" y="5829300"/>
          <p14:tracePt t="15374" x="4640263" y="5829300"/>
          <p14:tracePt t="15381" x="4624388" y="5829300"/>
          <p14:tracePt t="15389" x="4608513" y="5829300"/>
          <p14:tracePt t="15397" x="4576763" y="5829300"/>
          <p14:tracePt t="15405" x="4552950" y="5829300"/>
          <p14:tracePt t="15413" x="4529138" y="5829300"/>
          <p14:tracePt t="15420" x="4505325" y="5829300"/>
          <p14:tracePt t="15429" x="4465638" y="5829300"/>
          <p14:tracePt t="15438" x="4433888" y="5829300"/>
          <p14:tracePt t="15445" x="4402138" y="5829300"/>
          <p14:tracePt t="15453" x="4362450" y="5829300"/>
          <p14:tracePt t="15461" x="4337050" y="5829300"/>
          <p14:tracePt t="15469" x="4321175" y="5829300"/>
          <p14:tracePt t="15478" x="4297363" y="5829300"/>
          <p14:tracePt t="15484" x="4273550" y="5829300"/>
          <p14:tracePt t="15494" x="4249738" y="5829300"/>
          <p14:tracePt t="15501" x="4233863" y="5829300"/>
          <p14:tracePt t="15511" x="4217988" y="5829300"/>
          <p14:tracePt t="15527" x="4202113" y="5829300"/>
          <p14:tracePt t="15533" x="4178300" y="5829300"/>
          <p14:tracePt t="15549" x="4170363" y="5829300"/>
          <p14:tracePt t="15557" x="4146550" y="5829300"/>
          <p14:tracePt t="15565" x="4130675" y="5829300"/>
          <p14:tracePt t="15573" x="4106863" y="5829300"/>
          <p14:tracePt t="15581" x="4083050" y="5829300"/>
          <p14:tracePt t="15589" x="4067175" y="5829300"/>
          <p14:tracePt t="15598" x="4027488" y="5829300"/>
          <p14:tracePt t="15604" x="4002088" y="5829300"/>
          <p14:tracePt t="15613" x="3978275" y="5829300"/>
          <p14:tracePt t="15621" x="3954463" y="5829300"/>
          <p14:tracePt t="15629" x="3930650" y="5829300"/>
          <p14:tracePt t="15637" x="3914775" y="5829300"/>
          <p14:tracePt t="15645" x="3906838" y="5829300"/>
          <p14:tracePt t="15653" x="3890963" y="5829300"/>
          <p14:tracePt t="15661" x="3883025" y="5829300"/>
          <p14:tracePt t="15677" x="3867150" y="5829300"/>
          <p14:tracePt t="15694" x="3859213" y="5829300"/>
          <p14:tracePt t="15701" x="3851275" y="5829300"/>
          <p14:tracePt t="15710" x="3843338" y="5829300"/>
          <p14:tracePt t="15716" x="3835400" y="5829300"/>
          <p14:tracePt t="15726" x="3819525" y="5829300"/>
          <p14:tracePt t="15733" x="3811588" y="5829300"/>
          <p14:tracePt t="15743" x="3803650" y="5829300"/>
          <p14:tracePt t="15749" x="3779838" y="5829300"/>
          <p14:tracePt t="15758" x="3763963" y="5829300"/>
          <p14:tracePt t="15766" x="3748088" y="5829300"/>
          <p14:tracePt t="15774" x="3724275" y="5829300"/>
          <p14:tracePt t="15781" x="3692525" y="5829300"/>
          <p14:tracePt t="15789" x="3668713" y="5829300"/>
          <p14:tracePt t="15797" x="3635375" y="5829300"/>
          <p14:tracePt t="15806" x="3611563" y="5829300"/>
          <p14:tracePt t="15814" x="3579813" y="5829300"/>
          <p14:tracePt t="15822" x="3563938" y="5829300"/>
          <p14:tracePt t="15831" x="3556000" y="5829300"/>
          <p14:tracePt t="15837" x="3548063" y="5829300"/>
          <p14:tracePt t="15845" x="3524250" y="5829300"/>
          <p14:tracePt t="15861" x="3516313" y="5829300"/>
          <p14:tracePt t="15869" x="3508375" y="5829300"/>
          <p14:tracePt t="15877" x="3500438" y="5829300"/>
          <p14:tracePt t="15886" x="3492500" y="5829300"/>
          <p14:tracePt t="15893" x="3468688" y="5829300"/>
          <p14:tracePt t="15910" x="3460750" y="5829300"/>
          <p14:tracePt t="15917" x="3444875" y="5829300"/>
          <p14:tracePt t="15926" x="3421063" y="5829300"/>
          <p14:tracePt t="15934" x="3413125" y="5829300"/>
          <p14:tracePt t="15943" x="3405188" y="5829300"/>
          <p14:tracePt t="15950" x="3381375" y="5829300"/>
          <p14:tracePt t="15958" x="3365500" y="5821363"/>
          <p14:tracePt t="15965" x="3341688" y="5821363"/>
          <p14:tracePt t="15973" x="3317875" y="5821363"/>
          <p14:tracePt t="15981" x="3300413" y="5821363"/>
          <p14:tracePt t="15989" x="3268663" y="5821363"/>
          <p14:tracePt t="15998" x="3244850" y="5821363"/>
          <p14:tracePt t="16006" x="3228975" y="5821363"/>
          <p14:tracePt t="16014" x="3221038" y="5821363"/>
          <p14:tracePt t="16020" x="3205163" y="5821363"/>
          <p14:tracePt t="16029" x="3197225" y="5821363"/>
          <p14:tracePt t="16037" x="3181350" y="5821363"/>
          <p14:tracePt t="16061" x="3173413" y="5821363"/>
          <p14:tracePt t="16117" x="3157538" y="5821363"/>
          <p14:tracePt t="16133" x="3141663" y="5821363"/>
          <p14:tracePt t="16141" x="3133725" y="5821363"/>
          <p14:tracePt t="16158" x="3125788" y="5821363"/>
          <p14:tracePt t="16366" x="3125788" y="5813425"/>
          <p14:tracePt t="16381" x="3133725" y="5813425"/>
          <p14:tracePt t="16390" x="3141663" y="5813425"/>
          <p14:tracePt t="16397" x="3149600" y="5813425"/>
          <p14:tracePt t="16405" x="3173413" y="5805488"/>
          <p14:tracePt t="16414" x="3189288" y="5805488"/>
          <p14:tracePt t="16422" x="3197225" y="5805488"/>
          <p14:tracePt t="16429" x="3205163" y="5805488"/>
          <p14:tracePt t="16438" x="3221038" y="5805488"/>
          <p14:tracePt t="16445" x="3236913" y="5789613"/>
          <p14:tracePt t="16454" x="3252788" y="5789613"/>
          <p14:tracePt t="16461" x="3276600" y="5789613"/>
          <p14:tracePt t="16469" x="3292475" y="5789613"/>
          <p14:tracePt t="16477" x="3308350" y="5789613"/>
          <p14:tracePt t="16486" x="3325813" y="5789613"/>
          <p14:tracePt t="16493" x="3349625" y="5789613"/>
          <p14:tracePt t="16501" x="3365500" y="5789613"/>
          <p14:tracePt t="16510" x="3397250" y="5789613"/>
          <p14:tracePt t="16518" x="3421063" y="5789613"/>
          <p14:tracePt t="16526" x="3452813" y="5789613"/>
          <p14:tracePt t="16533" x="3484563" y="5789613"/>
          <p14:tracePt t="16542" x="3532188" y="5789613"/>
          <p14:tracePt t="16549" x="3556000" y="5789613"/>
          <p14:tracePt t="16559" x="3579813" y="5789613"/>
          <p14:tracePt t="16565" x="3611563" y="5789613"/>
          <p14:tracePt t="16574" x="3643313" y="5789613"/>
          <p14:tracePt t="16581" x="3660775" y="5789613"/>
          <p14:tracePt t="16589" x="3692525" y="5789613"/>
          <p14:tracePt t="16598" x="3716338" y="5789613"/>
          <p14:tracePt t="16606" x="3740150" y="5789613"/>
          <p14:tracePt t="16613" x="3756025" y="5789613"/>
          <p14:tracePt t="16621" x="3763963" y="5797550"/>
          <p14:tracePt t="16629" x="3811588" y="5797550"/>
          <p14:tracePt t="16637" x="3819525" y="5797550"/>
          <p14:tracePt t="16645" x="3851275" y="5797550"/>
          <p14:tracePt t="16653" x="3859213" y="5797550"/>
          <p14:tracePt t="16661" x="3883025" y="5797550"/>
          <p14:tracePt t="16670" x="3906838" y="5797550"/>
          <p14:tracePt t="16677" x="3922713" y="5797550"/>
          <p14:tracePt t="16686" x="3954463" y="5805488"/>
          <p14:tracePt t="16694" x="3970338" y="5805488"/>
          <p14:tracePt t="16701" x="4002088" y="5805488"/>
          <p14:tracePt t="16709" x="4027488" y="5805488"/>
          <p14:tracePt t="16718" x="4051300" y="5805488"/>
          <p14:tracePt t="16726" x="4083050" y="5805488"/>
          <p14:tracePt t="16733" x="4122738" y="5805488"/>
          <p14:tracePt t="16742" x="4138613" y="5805488"/>
          <p14:tracePt t="16749" x="4186238" y="5813425"/>
          <p14:tracePt t="16758" x="4210050" y="5813425"/>
          <p14:tracePt t="16765" x="4249738" y="5813425"/>
          <p14:tracePt t="16773" x="4273550" y="5813425"/>
          <p14:tracePt t="16781" x="4297363" y="5813425"/>
          <p14:tracePt t="16790" x="4321175" y="5813425"/>
          <p14:tracePt t="16798" x="4352925" y="5813425"/>
          <p14:tracePt t="16805" x="4378325" y="5821363"/>
          <p14:tracePt t="16813" x="4386263" y="5821363"/>
          <p14:tracePt t="16821" x="4418013" y="5821363"/>
          <p14:tracePt t="16830" x="4433888" y="5821363"/>
          <p14:tracePt t="16837" x="4457700" y="5821363"/>
          <p14:tracePt t="16846" x="4473575" y="5821363"/>
          <p14:tracePt t="16853" x="4489450" y="5821363"/>
          <p14:tracePt t="16861" x="4497388" y="5821363"/>
          <p14:tracePt t="16870" x="4521200" y="5829300"/>
          <p14:tracePt t="17149" x="4521200" y="5837238"/>
          <p14:tracePt t="17158" x="4505325" y="5837238"/>
          <p14:tracePt t="17165" x="4481513" y="5845175"/>
          <p14:tracePt t="17174" x="4457700" y="5853113"/>
          <p14:tracePt t="17181" x="4449763" y="5853113"/>
          <p14:tracePt t="17189" x="4425950" y="5853113"/>
          <p14:tracePt t="17197" x="4402138" y="5853113"/>
          <p14:tracePt t="17205" x="4370388" y="5853113"/>
          <p14:tracePt t="17214" x="4337050" y="5853113"/>
          <p14:tracePt t="17221" x="4289425" y="5853113"/>
          <p14:tracePt t="17229" x="4257675" y="5853113"/>
          <p14:tracePt t="17237" x="4217988" y="5853113"/>
          <p14:tracePt t="17245" x="4186238" y="5853113"/>
          <p14:tracePt t="17253" x="4138613" y="5853113"/>
          <p14:tracePt t="17261" x="4098925" y="5853113"/>
          <p14:tracePt t="17269" x="4067175" y="5853113"/>
          <p14:tracePt t="17278" x="4019550" y="5853113"/>
          <p14:tracePt t="17285" x="3978275" y="5853113"/>
          <p14:tracePt t="17293" x="3930650" y="5853113"/>
          <p14:tracePt t="17301" x="3906838" y="5853113"/>
          <p14:tracePt t="17310" x="3890963" y="5853113"/>
          <p14:tracePt t="17318" x="3851275" y="5853113"/>
          <p14:tracePt t="17326" x="3843338" y="5853113"/>
          <p14:tracePt t="17334" x="3827463" y="5853113"/>
          <p14:tracePt t="17342" x="3803650" y="5853113"/>
          <p14:tracePt t="17350" x="3763963" y="5853113"/>
          <p14:tracePt t="17359" x="3740150" y="5853113"/>
          <p14:tracePt t="17365" x="3724275" y="5853113"/>
          <p14:tracePt t="17375" x="3708400" y="5845175"/>
          <p14:tracePt t="17381" x="3676650" y="5837238"/>
          <p14:tracePt t="17389" x="3668713" y="5837238"/>
          <p14:tracePt t="17397" x="3635375" y="5837238"/>
          <p14:tracePt t="17405" x="3619500" y="5829300"/>
          <p14:tracePt t="17414" x="3603625" y="5829300"/>
          <p14:tracePt t="17421" x="3571875" y="5829300"/>
          <p14:tracePt t="17429" x="3563938" y="5829300"/>
          <p14:tracePt t="17437" x="3556000" y="5829300"/>
          <p14:tracePt t="17446" x="3540125" y="5829300"/>
          <p14:tracePt t="17453" x="3524250" y="5829300"/>
          <p14:tracePt t="17461" x="3516313" y="5829300"/>
          <p14:tracePt t="17469" x="3508375" y="5829300"/>
          <p14:tracePt t="17478" x="3500438" y="5829300"/>
          <p14:tracePt t="17486" x="3492500" y="5821363"/>
          <p14:tracePt t="17495" x="3484563" y="5821363"/>
          <p14:tracePt t="17501" x="3476625" y="5821363"/>
          <p14:tracePt t="17518" x="3468688" y="5821363"/>
          <p14:tracePt t="17526" x="3460750" y="5821363"/>
          <p14:tracePt t="17533" x="3444875" y="5821363"/>
          <p14:tracePt t="17542" x="3436938" y="5821363"/>
          <p14:tracePt t="17550" x="3429000" y="5821363"/>
          <p14:tracePt t="17559" x="3413125" y="5821363"/>
          <p14:tracePt t="17565" x="3397250" y="5821363"/>
          <p14:tracePt t="17575" x="3381375" y="5821363"/>
          <p14:tracePt t="17581" x="3373438" y="5821363"/>
          <p14:tracePt t="17590" x="3349625" y="5821363"/>
          <p14:tracePt t="17597" x="3341688" y="5813425"/>
          <p14:tracePt t="17605" x="3333750" y="5813425"/>
          <p14:tracePt t="17613" x="3317875" y="5813425"/>
          <p14:tracePt t="17621" x="3300413" y="5813425"/>
          <p14:tracePt t="17630" x="3292475" y="5813425"/>
          <p14:tracePt t="17637" x="3276600" y="5813425"/>
          <p14:tracePt t="17653" x="3268663" y="5813425"/>
          <p14:tracePt t="17661" x="3252788" y="5813425"/>
          <p14:tracePt t="17670" x="3244850" y="5813425"/>
          <p14:tracePt t="17677" x="3228975" y="5813425"/>
          <p14:tracePt t="17693" x="3205163" y="5813425"/>
          <p14:tracePt t="17702" x="3189288" y="5813425"/>
          <p14:tracePt t="17710" x="3173413" y="5813425"/>
          <p14:tracePt t="17718" x="3157538" y="5813425"/>
          <p14:tracePt t="17726" x="3149600" y="5813425"/>
          <p14:tracePt t="18334" x="3141663" y="5813425"/>
          <p14:tracePt t="18350" x="3133725" y="5813425"/>
          <p14:tracePt t="18373" x="3109913" y="5813425"/>
          <p14:tracePt t="18390" x="3101975" y="5813425"/>
          <p14:tracePt t="18421" x="3094038" y="5813425"/>
          <p14:tracePt t="18950" x="3086100" y="5813425"/>
          <p14:tracePt t="18959" x="3078163" y="5789613"/>
          <p14:tracePt t="18974" x="3078163" y="5765800"/>
          <p14:tracePt t="18981" x="3062288" y="5749925"/>
          <p14:tracePt t="18989" x="3062288" y="5741988"/>
          <p14:tracePt t="18997" x="3062288" y="5734050"/>
          <p14:tracePt t="19006" x="3054350" y="5718175"/>
          <p14:tracePt t="19014" x="3054350" y="5702300"/>
          <p14:tracePt t="19021" x="3046413" y="5694363"/>
          <p14:tracePt t="19029" x="3046413" y="5686425"/>
          <p14:tracePt t="19037" x="3046413" y="5670550"/>
          <p14:tracePt t="19054" x="3046413" y="5653088"/>
          <p14:tracePt t="19758" x="3046413" y="5645150"/>
          <p14:tracePt t="19799" x="3038475" y="5645150"/>
          <p14:tracePt t="19807" x="3038475" y="5662613"/>
          <p14:tracePt t="19846" x="3038475" y="5670550"/>
          <p14:tracePt t="19894" x="3038475" y="5686425"/>
          <p14:tracePt t="19902" x="3038475" y="5694363"/>
          <p14:tracePt t="19918" x="3038475" y="5710238"/>
          <p14:tracePt t="19934" x="3030538" y="5726113"/>
          <p14:tracePt t="19957" x="3030538" y="5734050"/>
          <p14:tracePt t="19974" x="3030538" y="5741988"/>
          <p14:tracePt t="19981" x="3030538" y="5749925"/>
          <p14:tracePt t="19998" x="3030538" y="5757863"/>
          <p14:tracePt t="20007" x="3030538" y="5765800"/>
          <p14:tracePt t="20013" x="3030538" y="5781675"/>
          <p14:tracePt t="20021" x="3030538" y="5789613"/>
          <p14:tracePt t="20030" x="3030538" y="5797550"/>
          <p14:tracePt t="20037" x="3030538" y="5805488"/>
          <p14:tracePt t="20045" x="3030538" y="5813425"/>
          <p14:tracePt t="20054" x="3030538" y="5829300"/>
          <p14:tracePt t="20070" x="3030538" y="5845175"/>
          <p14:tracePt t="20078" x="3030538" y="5853113"/>
          <p14:tracePt t="20086" x="3030538" y="5868988"/>
          <p14:tracePt t="20102" x="3030538" y="5876925"/>
          <p14:tracePt t="20125" x="3030538" y="5892800"/>
          <p14:tracePt t="20141" x="3030538" y="5900738"/>
          <p14:tracePt t="20157" x="3030538" y="5908675"/>
          <p14:tracePt t="20166" x="3030538" y="5916613"/>
          <p14:tracePt t="20175" x="3030538" y="5924550"/>
          <p14:tracePt t="20191" x="3030538" y="5940425"/>
          <p14:tracePt t="20197" x="3030538" y="5948363"/>
          <p14:tracePt t="20206" x="3030538" y="5956300"/>
          <p14:tracePt t="20213" x="3030538" y="5964238"/>
          <p14:tracePt t="20224" x="3030538" y="5972175"/>
          <p14:tracePt t="20231" x="3030538" y="5980113"/>
          <p14:tracePt t="20238" x="3030538" y="5988050"/>
          <p14:tracePt t="20245" x="3030538" y="5995988"/>
          <p14:tracePt t="20261" x="3030538" y="6013450"/>
          <p14:tracePt t="20278" x="3030538" y="6029325"/>
          <p14:tracePt t="20286" x="3030538" y="6037263"/>
          <p14:tracePt t="20294" x="3030538" y="6053138"/>
          <p14:tracePt t="20309" x="3030538" y="6061075"/>
          <p14:tracePt t="20325" x="3030538" y="6076950"/>
          <p14:tracePt t="20334" x="3030538" y="6084888"/>
          <p14:tracePt t="20350" x="3030538" y="6100763"/>
          <p14:tracePt t="20358" x="3030538" y="6116638"/>
          <p14:tracePt t="20366" x="3030538" y="6124575"/>
          <p14:tracePt t="20374" x="3030538" y="6132513"/>
          <p14:tracePt t="20382" x="3030538" y="6140450"/>
          <p14:tracePt t="20391" x="3030538" y="6156325"/>
          <p14:tracePt t="20399" x="3030538" y="6164263"/>
          <p14:tracePt t="20407" x="3030538" y="6180138"/>
          <p14:tracePt t="20416" x="3030538" y="6188075"/>
          <p14:tracePt t="20421" x="3030538" y="6203950"/>
          <p14:tracePt t="20429" x="3030538" y="6211888"/>
          <p14:tracePt t="20437" x="3014663" y="6219825"/>
          <p14:tracePt t="20446" x="3014663" y="6227763"/>
          <p14:tracePt t="20455" x="3014663" y="6243638"/>
          <p14:tracePt t="20462" x="3014663" y="6251575"/>
          <p14:tracePt t="20470" x="3014663" y="6259513"/>
          <p14:tracePt t="20478" x="3014663" y="6267450"/>
          <p14:tracePt t="20485" x="3014663" y="6275388"/>
          <p14:tracePt t="20493" x="3014663" y="6283325"/>
          <p14:tracePt t="20501" x="3014663" y="6291263"/>
          <p14:tracePt t="20518" x="3014663" y="6307138"/>
          <p14:tracePt t="20526" x="3006725" y="6323013"/>
          <p14:tracePt t="20542" x="3006725" y="6330950"/>
          <p14:tracePt t="20550" x="3006725" y="6338888"/>
          <p14:tracePt t="20557" x="3006725" y="6356350"/>
          <p14:tracePt t="20582" x="3006725" y="6372225"/>
          <p14:tracePt t="20591" x="3006725" y="6380163"/>
          <p14:tracePt t="20598" x="3006725" y="6388100"/>
          <p14:tracePt t="20606" x="3006725" y="6396038"/>
          <p14:tracePt t="20614" x="3006725" y="6403975"/>
          <p14:tracePt t="20622" x="3006725" y="6411913"/>
          <p14:tracePt t="20630" x="3006725" y="6419850"/>
          <p14:tracePt t="20637" x="3006725" y="6435725"/>
          <p14:tracePt t="20654" x="3006725" y="6451600"/>
          <p14:tracePt t="20662" x="3006725" y="6459538"/>
          <p14:tracePt t="20670" x="2998788" y="6475413"/>
          <p14:tracePt t="20678" x="2998788" y="6483350"/>
          <p14:tracePt t="20685" x="2998788" y="6491288"/>
          <p14:tracePt t="20693" x="2998788" y="6499225"/>
          <p14:tracePt t="20710" x="2990850" y="6515100"/>
          <p14:tracePt t="20718" x="2990850" y="6530975"/>
          <p14:tracePt t="20726" x="2990850" y="6554788"/>
          <p14:tracePt t="20742" x="2990850" y="6570663"/>
          <p14:tracePt t="20749" x="2990850" y="6578600"/>
          <p14:tracePt t="20758" x="2990850" y="6594475"/>
          <p14:tracePt t="20765" x="2990850" y="6618288"/>
          <p14:tracePt t="20775" x="2990850" y="6634163"/>
          <p14:tracePt t="20791" x="2990850" y="6650038"/>
          <p14:tracePt t="20798" x="2990850" y="6657975"/>
          <p14:tracePt t="20807" x="2990850" y="6665913"/>
          <p14:tracePt t="20824" x="2990850" y="6673850"/>
          <p14:tracePt t="20831" x="2990850" y="6691313"/>
          <p14:tracePt t="20847" x="2990850" y="6699250"/>
          <p14:tracePt t="20861" x="2990850" y="6707188"/>
          <p14:tracePt t="20869" x="2990850" y="6715125"/>
          <p14:tracePt t="20901" x="2990850" y="6723063"/>
          <p14:tracePt t="21261" x="2967038" y="6699250"/>
          <p14:tracePt t="21269" x="2967038" y="6681788"/>
          <p14:tracePt t="21278" x="2967038" y="6650038"/>
          <p14:tracePt t="21285" x="2957513" y="6610350"/>
          <p14:tracePt t="21294" x="2949575" y="6578600"/>
          <p14:tracePt t="21303" x="2941638" y="6546850"/>
          <p14:tracePt t="21310" x="2941638" y="6515100"/>
          <p14:tracePt t="21318" x="2933700" y="6459538"/>
          <p14:tracePt t="21327" x="2933700" y="6443663"/>
          <p14:tracePt t="21333" x="2925763" y="6396038"/>
          <p14:tracePt t="21341" x="2925763" y="6348413"/>
          <p14:tracePt t="21350" x="2917825" y="6323013"/>
          <p14:tracePt t="21358" x="2917825" y="6275388"/>
          <p14:tracePt t="21366" x="2917825" y="6235700"/>
          <p14:tracePt t="21374" x="2901950" y="6196013"/>
          <p14:tracePt t="21381" x="2901950" y="6164263"/>
          <p14:tracePt t="21390" x="2894013" y="6116638"/>
          <p14:tracePt t="21397" x="2894013" y="6076950"/>
          <p14:tracePt t="21407" x="2894013" y="6045200"/>
          <p14:tracePt t="21414" x="2894013" y="6013450"/>
          <p14:tracePt t="21423" x="2894013" y="5995988"/>
          <p14:tracePt t="21445" x="2894013" y="5980113"/>
          <p14:tracePt t="21453" x="2894013" y="5964238"/>
          <p14:tracePt t="21470" x="2894013" y="5948363"/>
          <p14:tracePt t="21486" x="2894013" y="5932488"/>
          <p14:tracePt t="21493" x="2894013" y="5924550"/>
          <p14:tracePt t="21558" x="2894013" y="5908675"/>
          <p14:tracePt t="21607" x="2901950" y="5900738"/>
          <p14:tracePt t="21615" x="2909888" y="5900738"/>
          <p14:tracePt t="21631" x="2909888" y="5892800"/>
          <p14:tracePt t="21638" x="2917825" y="5884863"/>
          <p14:tracePt t="21653" x="2925763" y="5876925"/>
          <p14:tracePt t="22655" x="2933700" y="5876925"/>
          <p14:tracePt t="22694" x="2941638" y="5861050"/>
          <p14:tracePt t="22702" x="2941638" y="5853113"/>
          <p14:tracePt t="22710" x="2941638" y="5837238"/>
          <p14:tracePt t="22718" x="2941638" y="5829300"/>
          <p14:tracePt t="22727" x="2941638" y="5821363"/>
          <p14:tracePt t="22742" x="2941638" y="5805488"/>
          <p14:tracePt t="22750" x="2949575" y="5797550"/>
          <p14:tracePt t="22782" x="2949575" y="5789613"/>
          <p14:tracePt t="22798" x="2949575" y="5773738"/>
          <p14:tracePt t="22815" x="2949575" y="5765800"/>
          <p14:tracePt t="22823" x="2957513" y="5757863"/>
          <p14:tracePt t="23767" x="2957513" y="5749925"/>
          <p14:tracePt t="24182" x="2967038" y="5749925"/>
          <p14:tracePt t="24190" x="2982913" y="5749925"/>
          <p14:tracePt t="24198" x="2982913" y="5757863"/>
          <p14:tracePt t="24206" x="2998788" y="5773738"/>
          <p14:tracePt t="24215" x="3006725" y="5789613"/>
          <p14:tracePt t="24223" x="3022600" y="5805488"/>
          <p14:tracePt t="24230" x="3030538" y="5813425"/>
          <p14:tracePt t="24239" x="3038475" y="5821363"/>
          <p14:tracePt t="24246" x="3038475" y="5837238"/>
          <p14:tracePt t="24256" x="3046413" y="5853113"/>
          <p14:tracePt t="24262" x="3054350" y="5861050"/>
          <p14:tracePt t="24272" x="3054350" y="5868988"/>
          <p14:tracePt t="24295" x="3062288" y="5876925"/>
          <p14:tracePt t="24343" x="3070225" y="5876925"/>
          <p14:tracePt t="24383" x="3078163" y="5876925"/>
          <p14:tracePt t="24599" x="3086100" y="5876925"/>
          <p14:tracePt t="24663" x="3094038" y="5876925"/>
          <p14:tracePt t="24694" x="3101975" y="5876925"/>
          <p14:tracePt t="24710" x="3117850" y="5876925"/>
          <p14:tracePt t="24726" x="3133725" y="5876925"/>
          <p14:tracePt t="24750" x="3141663" y="5876925"/>
          <p14:tracePt t="24759" x="3149600" y="5876925"/>
          <p14:tracePt t="24766" x="3165475" y="5876925"/>
          <p14:tracePt t="24782" x="3181350" y="5876925"/>
          <p14:tracePt t="24790" x="3205163" y="5876925"/>
          <p14:tracePt t="24799" x="3221038" y="5876925"/>
          <p14:tracePt t="24815" x="3236913" y="5876925"/>
          <p14:tracePt t="24822" x="3244850" y="5884863"/>
          <p14:tracePt t="24830" x="3260725" y="5884863"/>
          <p14:tracePt t="24846" x="3276600" y="5884863"/>
          <p14:tracePt t="24870" x="3284538" y="5884863"/>
          <p14:tracePt t="24878" x="3292475" y="5884863"/>
          <p14:tracePt t="24886" x="3300413" y="5884863"/>
          <p14:tracePt t="24894" x="3317875" y="5884863"/>
          <p14:tracePt t="24902" x="3325813" y="5884863"/>
          <p14:tracePt t="24918" x="3333750" y="5884863"/>
          <p14:tracePt t="24926" x="3341688" y="5884863"/>
          <p14:tracePt t="24935" x="3357563" y="5884863"/>
          <p14:tracePt t="24954" x="3365500" y="5884863"/>
          <p14:tracePt t="24966" x="3373438" y="5884863"/>
          <p14:tracePt t="24974" x="3381375" y="5884863"/>
          <p14:tracePt t="24983" x="3389313" y="5884863"/>
          <p14:tracePt t="24990" x="3405188" y="5884863"/>
          <p14:tracePt t="24999" x="3413125" y="5884863"/>
          <p14:tracePt t="25006" x="3421063" y="5884863"/>
          <p14:tracePt t="25015" x="3444875" y="5884863"/>
          <p14:tracePt t="25023" x="3460750" y="5884863"/>
          <p14:tracePt t="25030" x="3476625" y="5884863"/>
          <p14:tracePt t="25038" x="3500438" y="5884863"/>
          <p14:tracePt t="25046" x="3524250" y="5884863"/>
          <p14:tracePt t="25055" x="3556000" y="5884863"/>
          <p14:tracePt t="25063" x="3579813" y="5884863"/>
          <p14:tracePt t="25071" x="3611563" y="5884863"/>
          <p14:tracePt t="25078" x="3635375" y="5884863"/>
          <p14:tracePt t="25086" x="3668713" y="5884863"/>
          <p14:tracePt t="25094" x="3684588" y="5884863"/>
          <p14:tracePt t="25103" x="3708400" y="5884863"/>
          <p14:tracePt t="25111" x="3732213" y="5884863"/>
          <p14:tracePt t="25118" x="3748088" y="5884863"/>
          <p14:tracePt t="25127" x="3771900" y="5884863"/>
          <p14:tracePt t="25134" x="3787775" y="5884863"/>
          <p14:tracePt t="25151" x="3803650" y="5884863"/>
          <p14:tracePt t="25158" x="3819525" y="5884863"/>
          <p14:tracePt t="25182" x="3835400" y="5884863"/>
          <p14:tracePt t="25190" x="3843338" y="5884863"/>
          <p14:tracePt t="25198" x="3867150" y="5884863"/>
          <p14:tracePt t="25206" x="3875088" y="5884863"/>
          <p14:tracePt t="25214" x="3883025" y="5884863"/>
          <p14:tracePt t="25223" x="3906838" y="5884863"/>
          <p14:tracePt t="25230" x="3914775" y="5884863"/>
          <p14:tracePt t="25240" x="3938588" y="5884863"/>
          <p14:tracePt t="25246" x="3962400" y="5884863"/>
          <p14:tracePt t="25255" x="3978275" y="5884863"/>
          <p14:tracePt t="25263" x="3986213" y="5884863"/>
          <p14:tracePt t="25272" x="4011613" y="5884863"/>
          <p14:tracePt t="25279" x="4019550" y="5884863"/>
          <p14:tracePt t="25302" x="4027488" y="5884863"/>
          <p14:tracePt t="25342" x="4035425" y="5884863"/>
          <p14:tracePt t="25374" x="4043363" y="5884863"/>
          <p14:tracePt t="25391" x="4059238" y="5884863"/>
          <p14:tracePt t="25398" x="4059238" y="5892800"/>
          <p14:tracePt t="25406" x="4075113" y="5892800"/>
          <p14:tracePt t="25422" x="4083050" y="5892800"/>
          <p14:tracePt t="25431" x="4098925" y="5892800"/>
          <p14:tracePt t="25447" x="4106863" y="5892800"/>
          <p14:tracePt t="25455" x="4114800" y="5892800"/>
          <p14:tracePt t="25462" x="4122738" y="5892800"/>
          <p14:tracePt t="25472" x="4130675" y="5892800"/>
          <p14:tracePt t="25488" x="4138613" y="5892800"/>
          <p14:tracePt t="25494" x="4146550" y="5892800"/>
          <p14:tracePt t="25503" x="4154488" y="5892800"/>
          <p14:tracePt t="25518" x="4170363" y="5892800"/>
          <p14:tracePt t="25534" x="4194175" y="5892800"/>
          <p14:tracePt t="25542" x="4202113" y="5892800"/>
          <p14:tracePt t="25550" x="4210050" y="5892800"/>
          <p14:tracePt t="25558" x="4217988" y="5892800"/>
          <p14:tracePt t="25566" x="4225925" y="5892800"/>
          <p14:tracePt t="25574" x="4233863" y="5892800"/>
          <p14:tracePt t="25590" x="4241800" y="5892800"/>
          <p14:tracePt t="25710" x="4249738" y="5900738"/>
          <p14:tracePt t="25718" x="4249738" y="5908675"/>
          <p14:tracePt t="25726" x="4241800" y="5908675"/>
          <p14:tracePt t="25734" x="4233863" y="5908675"/>
          <p14:tracePt t="25742" x="4217988" y="5908675"/>
          <p14:tracePt t="25758" x="4194175" y="5916613"/>
          <p14:tracePt t="25766" x="4186238" y="5924550"/>
          <p14:tracePt t="25774" x="4178300" y="5924550"/>
          <p14:tracePt t="25782" x="4170363" y="5924550"/>
          <p14:tracePt t="25791" x="4154488" y="5932488"/>
          <p14:tracePt t="25799" x="4138613" y="5940425"/>
          <p14:tracePt t="25806" x="4130675" y="5948363"/>
          <p14:tracePt t="25814" x="4122738" y="5948363"/>
          <p14:tracePt t="25822" x="4098925" y="5948363"/>
          <p14:tracePt t="25831" x="4075113" y="5948363"/>
          <p14:tracePt t="25839" x="4051300" y="5948363"/>
          <p14:tracePt t="25846" x="4011613" y="5956300"/>
          <p14:tracePt t="25855" x="3994150" y="5956300"/>
          <p14:tracePt t="25862" x="3954463" y="5956300"/>
          <p14:tracePt t="25872" x="3914775" y="5956300"/>
          <p14:tracePt t="25878" x="3890963" y="5956300"/>
          <p14:tracePt t="25888" x="3827463" y="5956300"/>
          <p14:tracePt t="25895" x="3787775" y="5956300"/>
          <p14:tracePt t="25903" x="3740150" y="5956300"/>
          <p14:tracePt t="25910" x="3692525" y="5956300"/>
          <p14:tracePt t="25918" x="3643313" y="5956300"/>
          <p14:tracePt t="25927" x="3619500" y="5956300"/>
          <p14:tracePt t="25935" x="3556000" y="5956300"/>
          <p14:tracePt t="25942" x="3532188" y="5956300"/>
          <p14:tracePt t="25960" x="3484563" y="5956300"/>
          <p14:tracePt t="25966" x="3468688" y="5956300"/>
          <p14:tracePt t="25974" x="3452813" y="5956300"/>
          <p14:tracePt t="25982" x="3429000" y="5956300"/>
          <p14:tracePt t="25990" x="3421063" y="5956300"/>
          <p14:tracePt t="25999" x="3405188" y="5956300"/>
          <p14:tracePt t="26006" x="3397250" y="5956300"/>
          <p14:tracePt t="26014" x="3381375" y="5956300"/>
          <p14:tracePt t="26023" x="3373438" y="5956300"/>
          <p14:tracePt t="26126" x="3357563" y="5956300"/>
          <p14:tracePt t="26134" x="3333750" y="5956300"/>
          <p14:tracePt t="26142" x="3317875" y="5956300"/>
          <p14:tracePt t="26151" x="3300413" y="5956300"/>
          <p14:tracePt t="26158" x="3276600" y="5956300"/>
          <p14:tracePt t="26166" x="3260725" y="5956300"/>
          <p14:tracePt t="26175" x="3244850" y="5956300"/>
          <p14:tracePt t="26182" x="3221038" y="5956300"/>
          <p14:tracePt t="26190" x="3213100" y="5956300"/>
          <p14:tracePt t="26199" x="3205163" y="5956300"/>
          <p14:tracePt t="26206" x="3197225" y="5956300"/>
          <p14:tracePt t="26215" x="3189288" y="5956300"/>
          <p14:tracePt t="26222" x="3181350" y="5956300"/>
          <p14:tracePt t="26230" x="3173413" y="5956300"/>
          <p14:tracePt t="26255" x="3165475" y="5956300"/>
          <p14:tracePt t="26270" x="3157538" y="5956300"/>
          <p14:tracePt t="26278" x="3141663" y="5956300"/>
          <p14:tracePt t="26294" x="3133725" y="5956300"/>
          <p14:tracePt t="26303" x="3125788" y="5956300"/>
          <p14:tracePt t="26310" x="3117850" y="5956300"/>
          <p14:tracePt t="26318" x="3109913" y="5956300"/>
          <p14:tracePt t="26327" x="3101975" y="5956300"/>
          <p14:tracePt t="26334" x="3094038" y="5956300"/>
          <p14:tracePt t="26479" x="3070225" y="5956300"/>
          <p14:tracePt t="26494" x="3070225" y="5948363"/>
          <p14:tracePt t="26511" x="3070225" y="5924550"/>
          <p14:tracePt t="26519" x="3054350" y="5916613"/>
          <p14:tracePt t="26526" x="3046413" y="5908675"/>
          <p14:tracePt t="26536" x="3046413" y="5892800"/>
          <p14:tracePt t="26542" x="3038475" y="5876925"/>
          <p14:tracePt t="26559" x="3030538" y="5861050"/>
          <p14:tracePt t="26566" x="3030538" y="5845175"/>
          <p14:tracePt t="26574" x="3030538" y="5837238"/>
          <p14:tracePt t="26590" x="3030538" y="5829300"/>
          <p14:tracePt t="26598" x="3030538" y="5821363"/>
          <p14:tracePt t="26622" x="3030538" y="5813425"/>
          <p14:tracePt t="26966" x="3022600" y="5813425"/>
          <p14:tracePt t="26991" x="3022600" y="5821363"/>
          <p14:tracePt t="26999" x="3022600" y="5829300"/>
          <p14:tracePt t="27551" x="3022600" y="5837238"/>
          <p14:tracePt t="27558" x="3022600" y="5853113"/>
          <p14:tracePt t="27566" x="3022600" y="5861050"/>
          <p14:tracePt t="27574" x="3022600" y="5868988"/>
          <p14:tracePt t="27583" x="3022600" y="5884863"/>
          <p14:tracePt t="27591" x="3022600" y="5900738"/>
          <p14:tracePt t="27607" x="3022600" y="5908675"/>
          <p14:tracePt t="27622" x="3022600" y="5932488"/>
          <p14:tracePt t="27712" x="3022600" y="5940425"/>
          <p14:tracePt t="27718" x="3022600" y="5948363"/>
          <p14:tracePt t="27727" x="3022600" y="5964238"/>
          <p14:tracePt t="27735" x="3022600" y="5972175"/>
          <p14:tracePt t="27742" x="3022600" y="5980113"/>
          <p14:tracePt t="27750" x="3022600" y="5995988"/>
          <p14:tracePt t="27759" x="3022600" y="6021388"/>
          <p14:tracePt t="27768" x="3022600" y="6029325"/>
          <p14:tracePt t="27775" x="3022600" y="6037263"/>
          <p14:tracePt t="27782" x="3022600" y="6045200"/>
          <p14:tracePt t="27790" x="3022600" y="6053138"/>
          <p14:tracePt t="27799" x="3022600" y="6061075"/>
          <p14:tracePt t="27814" x="3022600" y="6069013"/>
          <p14:tracePt t="27822" x="3022600" y="6076950"/>
          <p14:tracePt t="27839" x="3022600" y="6084888"/>
          <p14:tracePt t="27846" x="3022600" y="6092825"/>
          <p14:tracePt t="27855" x="3022600" y="6108700"/>
          <p14:tracePt t="27862" x="3022600" y="6116638"/>
          <p14:tracePt t="27871" x="3022600" y="6124575"/>
          <p14:tracePt t="27878" x="3022600" y="6132513"/>
          <p14:tracePt t="27888" x="3022600" y="6140450"/>
          <p14:tracePt t="27895" x="3022600" y="6156325"/>
          <p14:tracePt t="27904" x="3022600" y="6180138"/>
          <p14:tracePt t="27910" x="3022600" y="6203950"/>
          <p14:tracePt t="27918" x="3022600" y="6219825"/>
          <p14:tracePt t="27927" x="3022600" y="6235700"/>
          <p14:tracePt t="27934" x="3022600" y="6243638"/>
          <p14:tracePt t="27943" x="3022600" y="6251575"/>
          <p14:tracePt t="27957" x="3022600" y="6267450"/>
          <p14:tracePt t="27967" x="3022600" y="6283325"/>
          <p14:tracePt t="27982" x="3022600" y="6291263"/>
          <p14:tracePt t="27991" x="3022600" y="6299200"/>
          <p14:tracePt t="28039" x="3022600" y="6307138"/>
          <p14:tracePt t="28054" x="3022600" y="6315075"/>
          <p14:tracePt t="28071" x="3022600" y="6323013"/>
          <p14:tracePt t="28080" x="3022600" y="6330950"/>
          <p14:tracePt t="28087" x="3022600" y="6338888"/>
          <p14:tracePt t="28103" x="3022600" y="6348413"/>
          <p14:tracePt t="28111" x="3022600" y="6356350"/>
          <p14:tracePt t="28119" x="3022600" y="6372225"/>
          <p14:tracePt t="28127" x="3022600" y="6380163"/>
          <p14:tracePt t="28142" x="3022600" y="6388100"/>
          <p14:tracePt t="28158" x="3022600" y="6396038"/>
          <p14:tracePt t="28174" x="3022600" y="6403975"/>
          <p14:tracePt t="28183" x="3022600" y="6411913"/>
          <p14:tracePt t="28199" x="3022600" y="6419850"/>
          <p14:tracePt t="28208" x="3022600" y="6427788"/>
          <p14:tracePt t="28215" x="3022600" y="6435725"/>
          <p14:tracePt t="28231" x="3022600" y="6451600"/>
          <p14:tracePt t="28255" x="3022600" y="6459538"/>
          <p14:tracePt t="28278" x="3022600" y="6467475"/>
          <p14:tracePt t="28296" x="3022600" y="6483350"/>
          <p14:tracePt t="28312" x="3022600" y="6491288"/>
          <p14:tracePt t="28319" x="3022600" y="6499225"/>
          <p14:tracePt t="28326" x="3022600" y="6507163"/>
          <p14:tracePt t="28335" x="3022600" y="6515100"/>
          <p14:tracePt t="28350" x="3022600" y="6530975"/>
          <p14:tracePt t="28375" x="3022600" y="6538913"/>
          <p14:tracePt t="28399" x="3022600" y="6554788"/>
          <p14:tracePt t="28414" x="3022600" y="6562725"/>
          <p14:tracePt t="28423" x="3022600" y="6570663"/>
          <p14:tracePt t="28430" x="3022600" y="6586538"/>
          <p14:tracePt t="28438" x="3022600" y="6594475"/>
          <p14:tracePt t="28447" x="3022600" y="6602413"/>
          <p14:tracePt t="28455" x="3022600" y="6618288"/>
          <p14:tracePt t="28471" x="3022600" y="6634163"/>
          <p14:tracePt t="28478" x="3022600" y="6650038"/>
          <p14:tracePt t="28487" x="3022600" y="6657975"/>
          <p14:tracePt t="28494" x="3022600" y="6665913"/>
          <p14:tracePt t="28504" x="3022600" y="6673850"/>
          <p14:tracePt t="28511" x="3022600" y="6691313"/>
          <p14:tracePt t="28520" x="3022600" y="6707188"/>
          <p14:tracePt t="28534" x="3022600" y="6715125"/>
          <p14:tracePt t="29376" x="3022600" y="6723063"/>
          <p14:tracePt t="29511" x="3030538" y="6723063"/>
          <p14:tracePt t="29519" x="3038475" y="6723063"/>
          <p14:tracePt t="29536" x="3038475" y="6707188"/>
          <p14:tracePt t="29543" x="3038475" y="6699250"/>
          <p14:tracePt t="29552" x="3038475" y="6691313"/>
          <p14:tracePt t="29575" x="3038475" y="6681788"/>
          <p14:tracePt t="29783" x="3046413" y="6673850"/>
          <p14:tracePt t="30240" x="3046413" y="6657975"/>
          <p14:tracePt t="30246" x="3046413" y="6642100"/>
          <p14:tracePt t="30254" x="3046413" y="6626225"/>
          <p14:tracePt t="30263" x="3046413" y="6618288"/>
          <p14:tracePt t="30271" x="3046413" y="6610350"/>
          <p14:tracePt t="30279" x="3046413" y="6594475"/>
          <p14:tracePt t="30295" x="3046413" y="6586538"/>
          <p14:tracePt t="30311" x="3046413" y="6578600"/>
          <p14:tracePt t="30607" x="3046413" y="6586538"/>
          <p14:tracePt t="30614" x="3046413" y="6594475"/>
          <p14:tracePt t="30623" x="3046413" y="6602413"/>
          <p14:tracePt t="30631" x="3046413" y="6610350"/>
          <p14:tracePt t="30640" x="3046413" y="6618288"/>
          <p14:tracePt t="30648" x="3046413" y="6634163"/>
          <p14:tracePt t="30663" x="3046413" y="6642100"/>
          <p14:tracePt t="30680" x="3046413" y="6650038"/>
          <p14:tracePt t="31343" x="3046413" y="6657975"/>
          <p14:tracePt t="31360" x="3038475" y="6673850"/>
          <p14:tracePt t="31368" x="3030538" y="6673850"/>
          <p14:tracePt t="34688" x="3030538" y="6681788"/>
          <p14:tracePt t="34847" x="3030538" y="6665913"/>
          <p14:tracePt t="34856" x="3038475" y="6650038"/>
          <p14:tracePt t="34864" x="3046413" y="6634163"/>
          <p14:tracePt t="34871" x="3054350" y="6602413"/>
          <p14:tracePt t="34879" x="3054350" y="6578600"/>
          <p14:tracePt t="34888" x="3054350" y="6554788"/>
          <p14:tracePt t="34896" x="3054350" y="6530975"/>
          <p14:tracePt t="34904" x="3054350" y="6515100"/>
          <p14:tracePt t="34912" x="3054350" y="6491288"/>
          <p14:tracePt t="34922" x="3054350" y="6475413"/>
          <p14:tracePt t="34928" x="3054350" y="6459538"/>
          <p14:tracePt t="34935" x="3054350" y="6443663"/>
          <p14:tracePt t="34954" x="3054350" y="6427788"/>
          <p14:tracePt t="34959" x="3054350" y="6419850"/>
          <p14:tracePt t="34968" x="3046413" y="6419850"/>
          <p14:tracePt t="34984" x="3030538" y="6411913"/>
          <p14:tracePt t="35001" x="3030538" y="6403975"/>
          <p14:tracePt t="35008" x="3022600" y="6396038"/>
          <p14:tracePt t="35017" x="3006725" y="6396038"/>
          <p14:tracePt t="35025" x="2998788" y="6388100"/>
          <p14:tracePt t="35032" x="2974975" y="6380163"/>
          <p14:tracePt t="35039" x="2967038" y="6380163"/>
          <p14:tracePt t="35048" x="2941638" y="6380163"/>
          <p14:tracePt t="35055" x="2933700" y="6372225"/>
          <p14:tracePt t="35073" x="2917825" y="6364288"/>
          <p14:tracePt t="35079" x="2901950" y="6364288"/>
          <p14:tracePt t="35088" x="2894013" y="6364288"/>
          <p14:tracePt t="35095" x="2886075" y="6364288"/>
          <p14:tracePt t="35103" x="2870200" y="6364288"/>
          <p14:tracePt t="35111" x="2846388" y="6364288"/>
          <p14:tracePt t="35119" x="2822575" y="6364288"/>
          <p14:tracePt t="35129" x="2790825" y="6364288"/>
          <p14:tracePt t="35137" x="2767013" y="6356350"/>
          <p14:tracePt t="35143" x="2735263" y="6356350"/>
          <p14:tracePt t="35152" x="2711450" y="6348413"/>
          <p14:tracePt t="35159" x="2703513" y="6338888"/>
          <p14:tracePt t="35168" x="2679700" y="6338888"/>
          <p14:tracePt t="35176" x="2663825" y="6338888"/>
          <p14:tracePt t="35184" x="2655888" y="6338888"/>
          <p14:tracePt t="35201" x="2640013" y="6338888"/>
          <p14:tracePt t="35336" x="2632075" y="6338888"/>
          <p14:tracePt t="35519" x="0" y="0"/>
        </p14:tracePtLst>
        <p14:tracePtLst>
          <p14:tracePt t="85737" x="1108075" y="2200275"/>
          <p14:tracePt t="86022" x="1108075" y="2208213"/>
          <p14:tracePt t="86031" x="1139825" y="2224088"/>
          <p14:tracePt t="86039" x="1195388" y="2249488"/>
          <p14:tracePt t="86047" x="1244600" y="2273300"/>
          <p14:tracePt t="86055" x="1292225" y="2281238"/>
          <p14:tracePt t="86064" x="1339850" y="2297113"/>
          <p14:tracePt t="86071" x="1379538" y="2305050"/>
          <p14:tracePt t="86079" x="1427163" y="2312988"/>
          <p14:tracePt t="86086" x="1450975" y="2320925"/>
          <p14:tracePt t="86095" x="1482725" y="2320925"/>
          <p14:tracePt t="86102" x="1530350" y="2328863"/>
          <p14:tracePt t="86110" x="1554163" y="2328863"/>
          <p14:tracePt t="86118" x="1587500" y="2328863"/>
          <p14:tracePt t="86127" x="1619250" y="2336800"/>
          <p14:tracePt t="86134" x="1643063" y="2336800"/>
          <p14:tracePt t="86143" x="1674813" y="2344738"/>
          <p14:tracePt t="86150" x="1706563" y="2344738"/>
          <p14:tracePt t="86158" x="1746250" y="2344738"/>
          <p14:tracePt t="86166" x="1809750" y="2344738"/>
          <p14:tracePt t="86174" x="1849438" y="2344738"/>
          <p14:tracePt t="86182" x="1881188" y="2352675"/>
          <p14:tracePt t="86190" x="1946275" y="2352675"/>
          <p14:tracePt t="86198" x="1993900" y="2360613"/>
          <p14:tracePt t="86206" x="2049463" y="2368550"/>
          <p14:tracePt t="86214" x="2089150" y="2368550"/>
          <p14:tracePt t="86222" x="2152650" y="2368550"/>
          <p14:tracePt t="86230" x="2232025" y="2376488"/>
          <p14:tracePt t="86238" x="2297113" y="2384425"/>
          <p14:tracePt t="86246" x="2360613" y="2384425"/>
          <p14:tracePt t="86254" x="2439988" y="2400300"/>
          <p14:tracePt t="86263" x="2487613" y="2400300"/>
          <p14:tracePt t="86270" x="2551113" y="2400300"/>
          <p14:tracePt t="86279" x="2590800" y="2408238"/>
          <p14:tracePt t="86286" x="2655888" y="2408238"/>
          <p14:tracePt t="86295" x="2711450" y="2424113"/>
          <p14:tracePt t="86302" x="2751138" y="2424113"/>
          <p14:tracePt t="86311" x="2767013" y="2424113"/>
          <p14:tracePt t="86320" x="2806700" y="2424113"/>
          <p14:tracePt t="86327" x="2830513" y="2432050"/>
          <p14:tracePt t="86334" x="2878138" y="2432050"/>
          <p14:tracePt t="86343" x="2917825" y="2439988"/>
          <p14:tracePt t="86350" x="2967038" y="2439988"/>
          <p14:tracePt t="86358" x="3006725" y="2447925"/>
          <p14:tracePt t="86367" x="3054350" y="2447925"/>
          <p14:tracePt t="86374" x="3117850" y="2447925"/>
          <p14:tracePt t="86382" x="3173413" y="2447925"/>
          <p14:tracePt t="86390" x="3213100" y="2447925"/>
          <p14:tracePt t="86398" x="3260725" y="2447925"/>
          <p14:tracePt t="86406" x="3325813" y="2455863"/>
          <p14:tracePt t="86414" x="3365500" y="2455863"/>
          <p14:tracePt t="86422" x="3389313" y="2455863"/>
          <p14:tracePt t="86430" x="3421063" y="2463800"/>
          <p14:tracePt t="86438" x="3429000" y="2463800"/>
          <p14:tracePt t="86446" x="3444875" y="2463800"/>
          <p14:tracePt t="86454" x="3460750" y="2463800"/>
          <p14:tracePt t="86463" x="3468688" y="2463800"/>
          <p14:tracePt t="86470" x="3476625" y="2463800"/>
          <p14:tracePt t="86479" x="3484563" y="2463800"/>
          <p14:tracePt t="86486" x="3500438" y="2463800"/>
          <p14:tracePt t="86495" x="3508375" y="2463800"/>
          <p14:tracePt t="86502" x="3516313" y="2463800"/>
          <p14:tracePt t="86511" x="3532188" y="2463800"/>
          <p14:tracePt t="86518" x="3548063" y="2463800"/>
          <p14:tracePt t="86527" x="3563938" y="2463800"/>
          <p14:tracePt t="86534" x="3571875" y="2463800"/>
          <p14:tracePt t="86543" x="3595688" y="2463800"/>
          <p14:tracePt t="86550" x="3611563" y="2463800"/>
          <p14:tracePt t="86558" x="3627438" y="2463800"/>
          <p14:tracePt t="86574" x="3643313" y="2463800"/>
          <p14:tracePt t="86582" x="3660775" y="2463800"/>
          <p14:tracePt t="86590" x="3668713" y="2463800"/>
          <p14:tracePt t="86598" x="3676650" y="2463800"/>
          <p14:tracePt t="86606" x="3692525" y="2463800"/>
          <p14:tracePt t="86614" x="3708400" y="2463800"/>
          <p14:tracePt t="86622" x="3716338" y="2463800"/>
          <p14:tracePt t="86631" x="3732213" y="2463800"/>
          <p14:tracePt t="86638" x="3740150" y="2463800"/>
          <p14:tracePt t="86646" x="3756025" y="2463800"/>
          <p14:tracePt t="86662" x="3771900" y="2463800"/>
          <p14:tracePt t="86670" x="3787775" y="2463800"/>
          <p14:tracePt t="86679" x="3803650" y="2463800"/>
          <p14:tracePt t="86686" x="3819525" y="2463800"/>
          <p14:tracePt t="86702" x="3851275" y="2463800"/>
          <p14:tracePt t="86718" x="3867150" y="2463800"/>
          <p14:tracePt t="86727" x="3875088" y="2463800"/>
          <p14:tracePt t="86734" x="3883025" y="2463800"/>
          <p14:tracePt t="86743" x="3890963" y="2463800"/>
          <p14:tracePt t="86750" x="3898900" y="2463800"/>
          <p14:tracePt t="86758" x="3906838" y="2463800"/>
          <p14:tracePt t="86766" x="3922713" y="2463800"/>
          <p14:tracePt t="86774" x="3930650" y="2463800"/>
          <p14:tracePt t="86790" x="3938588" y="2463800"/>
          <p14:tracePt t="87207" x="3946525" y="2455863"/>
          <p14:tracePt t="87214" x="3978275" y="2455863"/>
          <p14:tracePt t="87222" x="4002088" y="2455863"/>
          <p14:tracePt t="87230" x="4019550" y="2455863"/>
          <p14:tracePt t="87238" x="4043363" y="2455863"/>
          <p14:tracePt t="87246" x="4059238" y="2455863"/>
          <p14:tracePt t="87254" x="4083050" y="2455863"/>
          <p14:tracePt t="87263" x="4098925" y="2455863"/>
          <p14:tracePt t="87270" x="4106863" y="2455863"/>
          <p14:tracePt t="87279" x="4114800" y="2455863"/>
          <p14:tracePt t="87303" x="4130675" y="2455863"/>
          <p14:tracePt t="87335" x="4138613" y="2455863"/>
          <p14:tracePt t="88111" x="4146550" y="2455863"/>
          <p14:tracePt t="88119" x="4162425" y="2447925"/>
          <p14:tracePt t="88126" x="4178300" y="2447925"/>
          <p14:tracePt t="88134" x="4186238" y="2447925"/>
          <p14:tracePt t="88143" x="4202113" y="2447925"/>
          <p14:tracePt t="88150" x="4233863" y="2447925"/>
          <p14:tracePt t="88158" x="4257675" y="2447925"/>
          <p14:tracePt t="88166" x="4313238" y="2447925"/>
          <p14:tracePt t="88174" x="4362450" y="2447925"/>
          <p14:tracePt t="88182" x="4418013" y="2447925"/>
          <p14:tracePt t="88190" x="4449763" y="2447925"/>
          <p14:tracePt t="88198" x="4505325" y="2447925"/>
          <p14:tracePt t="88207" x="4529138" y="2447925"/>
          <p14:tracePt t="88215" x="4576763" y="2447925"/>
          <p14:tracePt t="88223" x="4632325" y="2447925"/>
          <p14:tracePt t="88231" x="4672013" y="2447925"/>
          <p14:tracePt t="88238" x="4705350" y="2447925"/>
          <p14:tracePt t="88246" x="4752975" y="2447925"/>
          <p14:tracePt t="88255" x="4808538" y="2447925"/>
          <p14:tracePt t="88263" x="4832350" y="2455863"/>
          <p14:tracePt t="88271" x="4848225" y="2463800"/>
          <p14:tracePt t="88280" x="4879975" y="2463800"/>
          <p14:tracePt t="88286" x="4887913" y="2463800"/>
          <p14:tracePt t="88296" x="4895850" y="2463800"/>
          <p14:tracePt t="88302" x="4919663" y="2471738"/>
          <p14:tracePt t="88319" x="4927600" y="2471738"/>
          <p14:tracePt t="88335" x="4935538" y="2471738"/>
          <p14:tracePt t="88343" x="4959350" y="2471738"/>
          <p14:tracePt t="88360" x="4975225" y="2471738"/>
          <p14:tracePt t="88367" x="5006975" y="2471738"/>
          <p14:tracePt t="88374" x="5030788" y="2479675"/>
          <p14:tracePt t="88382" x="5046663" y="2479675"/>
          <p14:tracePt t="88391" x="5080000" y="2487613"/>
          <p14:tracePt t="88399" x="5103813" y="2487613"/>
          <p14:tracePt t="88406" x="5143500" y="2487613"/>
          <p14:tracePt t="88414" x="5159375" y="2495550"/>
          <p14:tracePt t="88423" x="5183188" y="2495550"/>
          <p14:tracePt t="88431" x="5199063" y="2495550"/>
          <p14:tracePt t="88438" x="5230813" y="2495550"/>
          <p14:tracePt t="88448" x="5262563" y="2495550"/>
          <p14:tracePt t="88454" x="5318125" y="2495550"/>
          <p14:tracePt t="88462" x="5365750" y="2495550"/>
          <p14:tracePt t="88470" x="5389563" y="2495550"/>
          <p14:tracePt t="88479" x="5438775" y="2495550"/>
          <p14:tracePt t="88486" x="5486400" y="2495550"/>
          <p14:tracePt t="88494" x="5518150" y="2495550"/>
          <p14:tracePt t="88503" x="5565775" y="2495550"/>
          <p14:tracePt t="88511" x="5597525" y="2495550"/>
          <p14:tracePt t="88518" x="5637213" y="2495550"/>
          <p14:tracePt t="88527" x="5668963" y="2495550"/>
          <p14:tracePt t="88534" x="5708650" y="2495550"/>
          <p14:tracePt t="88543" x="5732463" y="2495550"/>
          <p14:tracePt t="88550" x="5749925" y="2495550"/>
          <p14:tracePt t="88558" x="5773738" y="2495550"/>
          <p14:tracePt t="88567" x="5789613" y="2495550"/>
          <p14:tracePt t="88575" x="5813425" y="2495550"/>
          <p14:tracePt t="88582" x="5837238" y="2495550"/>
          <p14:tracePt t="88590" x="5845175" y="2495550"/>
          <p14:tracePt t="88598" x="5853113" y="2495550"/>
          <p14:tracePt t="88606" x="5876925" y="2495550"/>
          <p14:tracePt t="88614" x="5900738" y="2495550"/>
          <p14:tracePt t="88622" x="5908675" y="2495550"/>
          <p14:tracePt t="88631" x="5924550" y="2495550"/>
          <p14:tracePt t="88638" x="5940425" y="2495550"/>
          <p14:tracePt t="88647" x="5948363" y="2495550"/>
          <p14:tracePt t="88654" x="5964238" y="2495550"/>
          <p14:tracePt t="88663" x="5980113" y="2495550"/>
          <p14:tracePt t="88670" x="6003925" y="2487613"/>
          <p14:tracePt t="88679" x="6019800" y="2487613"/>
          <p14:tracePt t="88687" x="6051550" y="2479675"/>
          <p14:tracePt t="88694" x="6067425" y="2479675"/>
          <p14:tracePt t="88702" x="6108700" y="2479675"/>
          <p14:tracePt t="88711" x="6124575" y="2479675"/>
          <p14:tracePt t="88718" x="6148388" y="2479675"/>
          <p14:tracePt t="88727" x="6172200" y="2479675"/>
          <p14:tracePt t="88734" x="6203950" y="2471738"/>
          <p14:tracePt t="88743" x="6227763" y="2471738"/>
          <p14:tracePt t="88751" x="6259513" y="2471738"/>
          <p14:tracePt t="88759" x="6307138" y="2471738"/>
          <p14:tracePt t="88766" x="6346825" y="2471738"/>
          <p14:tracePt t="88775" x="6394450" y="2463800"/>
          <p14:tracePt t="88782" x="6418263" y="2463800"/>
          <p14:tracePt t="88791" x="6459538" y="2463800"/>
          <p14:tracePt t="88798" x="6475413" y="2455863"/>
          <p14:tracePt t="88807" x="6507163" y="2447925"/>
          <p14:tracePt t="88815" x="6546850" y="2439988"/>
          <p14:tracePt t="88822" x="6578600" y="2439988"/>
          <p14:tracePt t="88831" x="6610350" y="2439988"/>
          <p14:tracePt t="88838" x="6634163" y="2432050"/>
          <p14:tracePt t="88848" x="6657975" y="2432050"/>
          <p14:tracePt t="88854" x="6697663" y="2416175"/>
          <p14:tracePt t="88863" x="6721475" y="2416175"/>
          <p14:tracePt t="88871" x="6745288" y="2416175"/>
          <p14:tracePt t="88878" x="6769100" y="2416175"/>
          <p14:tracePt t="88886" x="6794500" y="2416175"/>
          <p14:tracePt t="88895" x="6818313" y="2416175"/>
          <p14:tracePt t="88903" x="6842125" y="2408238"/>
          <p14:tracePt t="88911" x="6873875" y="2408238"/>
          <p14:tracePt t="88919" x="6897688" y="2408238"/>
          <p14:tracePt t="88927" x="6929438" y="2400300"/>
          <p14:tracePt t="88934" x="6945313" y="2400300"/>
          <p14:tracePt t="88943" x="6985000" y="2400300"/>
          <p14:tracePt t="88951" x="7008813" y="2400300"/>
          <p14:tracePt t="88958" x="7032625" y="2400300"/>
          <p14:tracePt t="88967" x="7048500" y="2400300"/>
          <p14:tracePt t="88975" x="7080250" y="2400300"/>
          <p14:tracePt t="88982" x="7096125" y="2400300"/>
          <p14:tracePt t="88992" x="7112000" y="2400300"/>
          <p14:tracePt t="88998" x="7135813" y="2400300"/>
          <p14:tracePt t="89006" x="7153275" y="2400300"/>
          <p14:tracePt t="89025" x="7208838" y="2400300"/>
          <p14:tracePt t="89031" x="7248525" y="2400300"/>
          <p14:tracePt t="89038" x="7272338" y="2400300"/>
          <p14:tracePt t="89047" x="7312025" y="2400300"/>
          <p14:tracePt t="89055" x="7375525" y="2400300"/>
          <p14:tracePt t="89062" x="7407275" y="2400300"/>
          <p14:tracePt t="89070" x="7462838" y="2400300"/>
          <p14:tracePt t="89078" x="7504113" y="2400300"/>
          <p14:tracePt t="89086" x="7567613" y="2400300"/>
          <p14:tracePt t="89094" x="7607300" y="2400300"/>
          <p14:tracePt t="89102" x="7662863" y="2400300"/>
          <p14:tracePt t="89111" x="7718425" y="2400300"/>
          <p14:tracePt t="89118" x="7750175" y="2400300"/>
          <p14:tracePt t="89127" x="7789863" y="2400300"/>
          <p14:tracePt t="89134" x="7847013" y="2400300"/>
          <p14:tracePt t="89143" x="7878763" y="2400300"/>
          <p14:tracePt t="89150" x="7926388" y="2400300"/>
          <p14:tracePt t="89159" x="7966075" y="2400300"/>
          <p14:tracePt t="89166" x="7997825" y="2400300"/>
          <p14:tracePt t="89176" x="8045450" y="2400300"/>
          <p14:tracePt t="89182" x="8085138" y="2400300"/>
          <p14:tracePt t="89190" x="8132763" y="2400300"/>
          <p14:tracePt t="89198" x="8172450" y="2400300"/>
          <p14:tracePt t="89206" x="8229600" y="2400300"/>
          <p14:tracePt t="89214" x="8269288" y="2400300"/>
          <p14:tracePt t="89222" x="8316913" y="2400300"/>
          <p14:tracePt t="89231" x="8364538" y="2400300"/>
          <p14:tracePt t="89239" x="8428038" y="2400300"/>
          <p14:tracePt t="89246" x="8443913" y="2400300"/>
          <p14:tracePt t="89254" x="8491538" y="2408238"/>
          <p14:tracePt t="89262" x="8507413" y="2408238"/>
          <p14:tracePt t="89270" x="8523288" y="2408238"/>
          <p14:tracePt t="89279" x="8540750" y="2408238"/>
          <p14:tracePt t="89286" x="8548688" y="2408238"/>
          <p14:tracePt t="89296" x="8564563" y="2416175"/>
          <p14:tracePt t="89310" x="8580438" y="2416175"/>
          <p14:tracePt t="89318" x="8596313" y="2424113"/>
          <p14:tracePt t="89326" x="8604250" y="2424113"/>
          <p14:tracePt t="89344" x="8612188" y="2424113"/>
          <p14:tracePt t="89351" x="8620125" y="2424113"/>
          <p14:tracePt t="89366" x="8628063" y="2424113"/>
          <p14:tracePt t="90399" x="8620125" y="2424113"/>
          <p14:tracePt t="90406" x="8596313" y="2439988"/>
          <p14:tracePt t="90415" x="8556625" y="2447925"/>
          <p14:tracePt t="90423" x="8507413" y="2455863"/>
          <p14:tracePt t="90432" x="8467725" y="2463800"/>
          <p14:tracePt t="90438" x="8428038" y="2479675"/>
          <p14:tracePt t="90446" x="8372475" y="2495550"/>
          <p14:tracePt t="90454" x="8340725" y="2511425"/>
          <p14:tracePt t="90462" x="8301038" y="2535238"/>
          <p14:tracePt t="90470" x="8253413" y="2551113"/>
          <p14:tracePt t="90479" x="8229600" y="2559050"/>
          <p14:tracePt t="90487" x="8205788" y="2559050"/>
          <p14:tracePt t="90495" x="8180388" y="2566988"/>
          <p14:tracePt t="90502" x="8164513" y="2584450"/>
          <p14:tracePt t="90510" x="8156575" y="2584450"/>
          <p14:tracePt t="90518" x="8132763" y="2584450"/>
          <p14:tracePt t="90526" x="8116888" y="2592388"/>
          <p14:tracePt t="90535" x="8101013" y="2600325"/>
          <p14:tracePt t="90543" x="8085138" y="2600325"/>
          <p14:tracePt t="90551" x="8069263" y="2608263"/>
          <p14:tracePt t="90559" x="8037513" y="2616200"/>
          <p14:tracePt t="90566" x="8021638" y="2616200"/>
          <p14:tracePt t="90575" x="7997825" y="2640013"/>
          <p14:tracePt t="90582" x="7974013" y="2640013"/>
          <p14:tracePt t="90590" x="7958138" y="2647950"/>
          <p14:tracePt t="90599" x="7934325" y="2663825"/>
          <p14:tracePt t="90608" x="7910513" y="2663825"/>
          <p14:tracePt t="90615" x="7878763" y="2671763"/>
          <p14:tracePt t="90622" x="7847013" y="2679700"/>
          <p14:tracePt t="90630" x="7821613" y="2703513"/>
          <p14:tracePt t="90638" x="7773988" y="2711450"/>
          <p14:tracePt t="90646" x="7726363" y="2727325"/>
          <p14:tracePt t="90655" x="7702550" y="2727325"/>
          <p14:tracePt t="90663" x="7654925" y="2751138"/>
          <p14:tracePt t="90671" x="7631113" y="2751138"/>
          <p14:tracePt t="90679" x="7575550" y="2767013"/>
          <p14:tracePt t="90686" x="7527925" y="2774950"/>
          <p14:tracePt t="90694" x="7470775" y="2782888"/>
          <p14:tracePt t="90702" x="7423150" y="2790825"/>
          <p14:tracePt t="90710" x="7367588" y="2798763"/>
          <p14:tracePt t="90719" x="7312025" y="2806700"/>
          <p14:tracePt t="90727" x="7256463" y="2814638"/>
          <p14:tracePt t="90735" x="7208838" y="2822575"/>
          <p14:tracePt t="90743" x="7161213" y="2822575"/>
          <p14:tracePt t="90750" x="7096125" y="2822575"/>
          <p14:tracePt t="90758" x="7032625" y="2822575"/>
          <p14:tracePt t="90766" x="6977063" y="2822575"/>
          <p14:tracePt t="90775" x="6905625" y="2822575"/>
          <p14:tracePt t="90783" x="6834188" y="2822575"/>
          <p14:tracePt t="90791" x="6753225" y="2830513"/>
          <p14:tracePt t="90799" x="6681788" y="2838450"/>
          <p14:tracePt t="90807" x="6626225" y="2838450"/>
          <p14:tracePt t="90816" x="6554788" y="2838450"/>
          <p14:tracePt t="90822" x="6475413" y="2838450"/>
          <p14:tracePt t="90830" x="6410325" y="2846388"/>
          <p14:tracePt t="90840" x="6338888" y="2846388"/>
          <p14:tracePt t="90848" x="6283325" y="2846388"/>
          <p14:tracePt t="90856" x="6227763" y="2846388"/>
          <p14:tracePt t="90863" x="6180138" y="2846388"/>
          <p14:tracePt t="90870" x="6148388" y="2846388"/>
          <p14:tracePt t="90879" x="6091238" y="2846388"/>
          <p14:tracePt t="90887" x="6043613" y="2854325"/>
          <p14:tracePt t="90896" x="6011863" y="2854325"/>
          <p14:tracePt t="90904" x="5972175" y="2854325"/>
          <p14:tracePt t="90912" x="5940425" y="2854325"/>
          <p14:tracePt t="90920" x="5892800" y="2854325"/>
          <p14:tracePt t="90927" x="5853113" y="2862263"/>
          <p14:tracePt t="90935" x="5813425" y="2862263"/>
          <p14:tracePt t="90944" x="5765800" y="2862263"/>
          <p14:tracePt t="90957" x="5716588" y="2862263"/>
          <p14:tracePt t="90964" x="5676900" y="2862263"/>
          <p14:tracePt t="90967" x="5621338" y="2862263"/>
          <p14:tracePt t="90976" x="5557838" y="2862263"/>
          <p14:tracePt t="90983" x="5494338" y="2862263"/>
          <p14:tracePt t="90990" x="5454650" y="2862263"/>
          <p14:tracePt t="90998" x="5422900" y="2862263"/>
          <p14:tracePt t="91006" x="5341938" y="2862263"/>
          <p14:tracePt t="91014" x="5310188" y="2862263"/>
          <p14:tracePt t="91024" x="5278438" y="2862263"/>
          <p14:tracePt t="91031" x="5214938" y="2862263"/>
          <p14:tracePt t="91039" x="5183188" y="2862263"/>
          <p14:tracePt t="91047" x="5151438" y="2862263"/>
          <p14:tracePt t="91054" x="5103813" y="2862263"/>
          <p14:tracePt t="91063" x="5080000" y="2862263"/>
          <p14:tracePt t="91070" x="5038725" y="2862263"/>
          <p14:tracePt t="91079" x="5006975" y="2862263"/>
          <p14:tracePt t="91087" x="4983163" y="2862263"/>
          <p14:tracePt t="91095" x="4951413" y="2862263"/>
          <p14:tracePt t="91103" x="4927600" y="2862263"/>
          <p14:tracePt t="91110" x="4887913" y="2862263"/>
          <p14:tracePt t="91118" x="4864100" y="2862263"/>
          <p14:tracePt t="91127" x="4816475" y="2862263"/>
          <p14:tracePt t="91134" x="4776788" y="2862263"/>
          <p14:tracePt t="91144" x="4737100" y="2862263"/>
          <p14:tracePt t="91152" x="4695825" y="2862263"/>
          <p14:tracePt t="91160" x="4640263" y="2862263"/>
          <p14:tracePt t="91167" x="4616450" y="2862263"/>
          <p14:tracePt t="91175" x="4576763" y="2862263"/>
          <p14:tracePt t="91182" x="4560888" y="2862263"/>
          <p14:tracePt t="91191" x="4513263" y="2862263"/>
          <p14:tracePt t="91199" x="4489450" y="2862263"/>
          <p14:tracePt t="91208" x="4449763" y="2862263"/>
          <p14:tracePt t="91215" x="4402138" y="2862263"/>
          <p14:tracePt t="91225" x="4370388" y="2862263"/>
          <p14:tracePt t="91230" x="4337050" y="2862263"/>
          <p14:tracePt t="91238" x="4297363" y="2862263"/>
          <p14:tracePt t="91246" x="4265613" y="2862263"/>
          <p14:tracePt t="91254" x="4241800" y="2862263"/>
          <p14:tracePt t="91263" x="4186238" y="2862263"/>
          <p14:tracePt t="91271" x="4146550" y="2862263"/>
          <p14:tracePt t="91279" x="4114800" y="2862263"/>
          <p14:tracePt t="91287" x="4083050" y="2862263"/>
          <p14:tracePt t="91294" x="4027488" y="2862263"/>
          <p14:tracePt t="91302" x="4011613" y="2862263"/>
          <p14:tracePt t="91311" x="3978275" y="2862263"/>
          <p14:tracePt t="91319" x="3954463" y="2862263"/>
          <p14:tracePt t="91327" x="3922713" y="2862263"/>
          <p14:tracePt t="91335" x="3906838" y="2862263"/>
          <p14:tracePt t="91343" x="3883025" y="2862263"/>
          <p14:tracePt t="91351" x="3859213" y="2862263"/>
          <p14:tracePt t="91361" x="3843338" y="2862263"/>
          <p14:tracePt t="91366" x="3819525" y="2862263"/>
          <p14:tracePt t="91375" x="3795713" y="2862263"/>
          <p14:tracePt t="91383" x="3763963" y="2862263"/>
          <p14:tracePt t="91392" x="3740150" y="2862263"/>
          <p14:tracePt t="91399" x="3700463" y="2862263"/>
          <p14:tracePt t="91408" x="3668713" y="2862263"/>
          <p14:tracePt t="91414" x="3611563" y="2862263"/>
          <p14:tracePt t="91422" x="3579813" y="2862263"/>
          <p14:tracePt t="91430" x="3532188" y="2862263"/>
          <p14:tracePt t="91438" x="3492500" y="2862263"/>
          <p14:tracePt t="91447" x="3468688" y="2862263"/>
          <p14:tracePt t="91455" x="3429000" y="2862263"/>
          <p14:tracePt t="91463" x="3397250" y="2862263"/>
          <p14:tracePt t="91471" x="3373438" y="2862263"/>
          <p14:tracePt t="91478" x="3357563" y="2862263"/>
          <p14:tracePt t="91486" x="3325813" y="2862263"/>
          <p14:tracePt t="91494" x="3300413" y="2862263"/>
          <p14:tracePt t="91504" x="3276600" y="2862263"/>
          <p14:tracePt t="91511" x="3252788" y="2862263"/>
          <p14:tracePt t="91519" x="3228975" y="2862263"/>
          <p14:tracePt t="91527" x="3213100" y="2862263"/>
          <p14:tracePt t="91535" x="3197225" y="2862263"/>
          <p14:tracePt t="91543" x="3165475" y="2862263"/>
          <p14:tracePt t="91550" x="3149600" y="2862263"/>
          <p14:tracePt t="91559" x="3117850" y="2862263"/>
          <p14:tracePt t="91567" x="3094038" y="2862263"/>
          <p14:tracePt t="91576" x="3054350" y="2862263"/>
          <p14:tracePt t="91583" x="3030538" y="2862263"/>
          <p14:tracePt t="91592" x="3006725" y="2862263"/>
          <p14:tracePt t="91599" x="2974975" y="2862263"/>
          <p14:tracePt t="91606" x="2941638" y="2862263"/>
          <p14:tracePt t="91614" x="2917825" y="2862263"/>
          <p14:tracePt t="91624" x="2878138" y="2862263"/>
          <p14:tracePt t="91631" x="2862263" y="2862263"/>
          <p14:tracePt t="91640" x="2822575" y="2862263"/>
          <p14:tracePt t="91648" x="2798763" y="2862263"/>
          <p14:tracePt t="91655" x="2767013" y="2854325"/>
          <p14:tracePt t="91662" x="2751138" y="2854325"/>
          <p14:tracePt t="91670" x="2711450" y="2854325"/>
          <p14:tracePt t="91679" x="2687638" y="2854325"/>
          <p14:tracePt t="91688" x="2655888" y="2854325"/>
          <p14:tracePt t="91695" x="2632075" y="2846388"/>
          <p14:tracePt t="91703" x="2582863" y="2846388"/>
          <p14:tracePt t="91712" x="2559050" y="2846388"/>
          <p14:tracePt t="91718" x="2527300" y="2846388"/>
          <p14:tracePt t="91727" x="2479675" y="2838450"/>
          <p14:tracePt t="91734" x="2447925" y="2830513"/>
          <p14:tracePt t="91744" x="2416175" y="2822575"/>
          <p14:tracePt t="91751" x="2392363" y="2822575"/>
          <p14:tracePt t="91760" x="2352675" y="2822575"/>
          <p14:tracePt t="91767" x="2320925" y="2822575"/>
          <p14:tracePt t="91776" x="2297113" y="2822575"/>
          <p14:tracePt t="91782" x="2265363" y="2814638"/>
          <p14:tracePt t="91791" x="2232025" y="2814638"/>
          <p14:tracePt t="91798" x="2184400" y="2806700"/>
          <p14:tracePt t="91808" x="2168525" y="2806700"/>
          <p14:tracePt t="91815" x="2128838" y="2806700"/>
          <p14:tracePt t="91825" x="2112963" y="2798763"/>
          <p14:tracePt t="91832" x="2105025" y="2798763"/>
          <p14:tracePt t="91838" x="2097088" y="2790825"/>
          <p14:tracePt t="91848" x="2089150" y="2790825"/>
          <p14:tracePt t="91854" x="2081213" y="2782888"/>
          <p14:tracePt t="91879" x="2073275" y="2782888"/>
          <p14:tracePt t="91903" x="2065338" y="2782888"/>
          <p14:tracePt t="91911" x="2057400" y="2782888"/>
          <p14:tracePt t="91919" x="2049463" y="2782888"/>
          <p14:tracePt t="91927" x="2033588" y="2782888"/>
          <p14:tracePt t="91934" x="2025650" y="2782888"/>
          <p14:tracePt t="91942" x="2017713" y="2774950"/>
          <p14:tracePt t="91960" x="2009775" y="2774950"/>
          <p14:tracePt t="92320" x="1993900" y="2774950"/>
          <p14:tracePt t="92328" x="1978025" y="2774950"/>
          <p14:tracePt t="92335" x="1970088" y="2774950"/>
          <p14:tracePt t="92343" x="1962150" y="2774950"/>
          <p14:tracePt t="92351" x="1954213" y="2774950"/>
          <p14:tracePt t="92360" x="1938338" y="2774950"/>
          <p14:tracePt t="92367" x="1930400" y="2774950"/>
          <p14:tracePt t="92383" x="1922463" y="2774950"/>
          <p14:tracePt t="92392" x="1912938" y="2774950"/>
          <p14:tracePt t="92399" x="1905000" y="2774950"/>
          <p14:tracePt t="92407" x="1889125" y="2774950"/>
          <p14:tracePt t="92416" x="1881188" y="2774950"/>
          <p14:tracePt t="92424" x="1873250" y="2774950"/>
          <p14:tracePt t="92432" x="1849438" y="2774950"/>
          <p14:tracePt t="92441" x="1833563" y="2774950"/>
          <p14:tracePt t="92448" x="1825625" y="2774950"/>
          <p14:tracePt t="92456" x="1793875" y="2774950"/>
          <p14:tracePt t="92463" x="1785938" y="2774950"/>
          <p14:tracePt t="92470" x="1770063" y="2774950"/>
          <p14:tracePt t="92479" x="1746250" y="2782888"/>
          <p14:tracePt t="92488" x="1722438" y="2782888"/>
          <p14:tracePt t="92496" x="1714500" y="2782888"/>
          <p14:tracePt t="92512" x="1698625" y="2782888"/>
          <p14:tracePt t="92519" x="1682750" y="2782888"/>
          <p14:tracePt t="92607" x="1674813" y="2782888"/>
          <p14:tracePt t="92624" x="1666875" y="2782888"/>
          <p14:tracePt t="92631" x="1651000" y="2782888"/>
          <p14:tracePt t="92639" x="1635125" y="2782888"/>
          <p14:tracePt t="92648" x="1627188" y="2790825"/>
          <p14:tracePt t="92656" x="1603375" y="2790825"/>
          <p14:tracePt t="92664" x="1595438" y="2790825"/>
          <p14:tracePt t="92686" x="1587500" y="2790825"/>
          <p14:tracePt t="92695" x="1579563" y="2790825"/>
          <p14:tracePt t="92711" x="1571625" y="2798763"/>
          <p14:tracePt t="92719" x="1562100" y="2798763"/>
          <p14:tracePt t="92743" x="1554163" y="2798763"/>
          <p14:tracePt t="92840" x="1546225" y="2798763"/>
          <p14:tracePt t="92856" x="1538288" y="2798763"/>
          <p14:tracePt t="92864" x="1530350" y="2806700"/>
          <p14:tracePt t="92872" x="1514475" y="2806700"/>
          <p14:tracePt t="92880" x="1506538" y="2806700"/>
          <p14:tracePt t="92887" x="1490663" y="2806700"/>
          <p14:tracePt t="92903" x="1474788" y="2806700"/>
          <p14:tracePt t="92919" x="1466850" y="2806700"/>
          <p14:tracePt t="93880" x="1458913" y="2806700"/>
          <p14:tracePt t="93895" x="1450975" y="2814638"/>
          <p14:tracePt t="93919" x="1443038" y="2814638"/>
          <p14:tracePt t="93927" x="1427163" y="2822575"/>
          <p14:tracePt t="96823" x="1435100" y="2822575"/>
          <p14:tracePt t="96896" x="1443038" y="2822575"/>
          <p14:tracePt t="96992" x="1466850" y="2822575"/>
          <p14:tracePt t="96999" x="1490663" y="2822575"/>
          <p14:tracePt t="97008" x="1530350" y="2798763"/>
          <p14:tracePt t="97016" x="1554163" y="2790825"/>
          <p14:tracePt t="97024" x="1603375" y="2782888"/>
          <p14:tracePt t="97033" x="1635125" y="2759075"/>
          <p14:tracePt t="97039" x="1706563" y="2727325"/>
          <p14:tracePt t="97047" x="1754188" y="2719388"/>
          <p14:tracePt t="97055" x="1817688" y="2679700"/>
          <p14:tracePt t="97064" x="1833563" y="2671763"/>
          <p14:tracePt t="97072" x="1889125" y="2632075"/>
          <p14:tracePt t="97079" x="1897063" y="2624138"/>
          <p14:tracePt t="97088" x="1930400" y="2616200"/>
          <p14:tracePt t="97095" x="1946275" y="2600325"/>
          <p14:tracePt t="97120" x="1954213" y="2600325"/>
          <p14:tracePt t="97127" x="1962150" y="2600325"/>
          <p14:tracePt t="97160" x="1962150" y="2592388"/>
          <p14:tracePt t="97167" x="1970088" y="2592388"/>
          <p14:tracePt t="97175" x="1985963" y="2584450"/>
          <p14:tracePt t="97183" x="2009775" y="2576513"/>
          <p14:tracePt t="97192" x="2033588" y="2566988"/>
          <p14:tracePt t="97199" x="2049463" y="2551113"/>
          <p14:tracePt t="97208" x="2073275" y="2535238"/>
          <p14:tracePt t="97216" x="2105025" y="2519363"/>
          <p14:tracePt t="97225" x="2120900" y="2511425"/>
          <p14:tracePt t="97231" x="2128838" y="2511425"/>
          <p14:tracePt t="97239" x="2144713" y="2495550"/>
          <p14:tracePt t="97247" x="2152650" y="2495550"/>
          <p14:tracePt t="97263" x="2168525" y="2487613"/>
          <p14:tracePt t="97280" x="2176463" y="2487613"/>
          <p14:tracePt t="97295" x="2184400" y="2479675"/>
          <p14:tracePt t="97303" x="2192338" y="2471738"/>
          <p14:tracePt t="97319" x="2200275" y="2471738"/>
          <p14:tracePt t="97328" x="2224088" y="2463800"/>
          <p14:tracePt t="97336" x="2239963" y="2463800"/>
          <p14:tracePt t="97343" x="2273300" y="2455863"/>
          <p14:tracePt t="97351" x="2297113" y="2447925"/>
          <p14:tracePt t="97359" x="2320925" y="2439988"/>
          <p14:tracePt t="97367" x="2344738" y="2439988"/>
          <p14:tracePt t="97375" x="2368550" y="2432050"/>
          <p14:tracePt t="97383" x="2392363" y="2424113"/>
          <p14:tracePt t="97392" x="2432050" y="2416175"/>
          <p14:tracePt t="97400" x="2471738" y="2408238"/>
          <p14:tracePt t="97408" x="2495550" y="2408238"/>
          <p14:tracePt t="97415" x="2535238" y="2400300"/>
          <p14:tracePt t="97424" x="2551113" y="2400300"/>
          <p14:tracePt t="97431" x="2590800" y="2400300"/>
          <p14:tracePt t="97439" x="2616200" y="2392363"/>
          <p14:tracePt t="97448" x="2647950" y="2384425"/>
          <p14:tracePt t="97457" x="2663825" y="2384425"/>
          <p14:tracePt t="97463" x="2703513" y="2376488"/>
          <p14:tracePt t="97472" x="2727325" y="2376488"/>
          <p14:tracePt t="97479" x="2774950" y="2368550"/>
          <p14:tracePt t="97488" x="2830513" y="2368550"/>
          <p14:tracePt t="97495" x="2862263" y="2360613"/>
          <p14:tracePt t="97503" x="2917825" y="2360613"/>
          <p14:tracePt t="97512" x="2974975" y="2360613"/>
          <p14:tracePt t="97520" x="3014663" y="2360613"/>
          <p14:tracePt t="97527" x="3046413" y="2360613"/>
          <p14:tracePt t="97535" x="3086100" y="2360613"/>
          <p14:tracePt t="97543" x="3109913" y="2360613"/>
          <p14:tracePt t="97551" x="3117850" y="2360613"/>
          <p14:tracePt t="97559" x="3125788" y="2360613"/>
          <p14:tracePt t="97583" x="3133725" y="2360613"/>
          <p14:tracePt t="97648" x="3149600" y="2360613"/>
          <p14:tracePt t="97744" x="3133725" y="2360613"/>
          <p14:tracePt t="97752" x="3117850" y="2360613"/>
          <p14:tracePt t="97760" x="3078163" y="2360613"/>
          <p14:tracePt t="97768" x="3062288" y="2360613"/>
          <p14:tracePt t="97775" x="3046413" y="2368550"/>
          <p14:tracePt t="97784" x="3006725" y="2376488"/>
          <p14:tracePt t="97793" x="2957513" y="2384425"/>
          <p14:tracePt t="97799" x="2925763" y="2400300"/>
          <p14:tracePt t="97808" x="2878138" y="2408238"/>
          <p14:tracePt t="97816" x="2854325" y="2408238"/>
          <p14:tracePt t="97824" x="2814638" y="2416175"/>
          <p14:tracePt t="97831" x="2759075" y="2432050"/>
          <p14:tracePt t="97841" x="2743200" y="2439988"/>
          <p14:tracePt t="97848" x="2703513" y="2455863"/>
          <p14:tracePt t="97856" x="2695575" y="2455863"/>
          <p14:tracePt t="97863" x="2687638" y="2455863"/>
          <p14:tracePt t="97871" x="2679700" y="2455863"/>
          <p14:tracePt t="97927" x="2671763" y="2455863"/>
          <p14:tracePt t="97935" x="2663825" y="2455863"/>
          <p14:tracePt t="97944" x="2655888" y="2455863"/>
          <p14:tracePt t="97955" x="2647950" y="2455863"/>
          <p14:tracePt t="97960" x="2647950" y="2463800"/>
          <p14:tracePt t="97968" x="2640013" y="2463800"/>
          <p14:tracePt t="97976" x="2624138" y="2471738"/>
          <p14:tracePt t="98008" x="2616200" y="2471738"/>
          <p14:tracePt t="98136" x="2632075" y="2471738"/>
          <p14:tracePt t="98145" x="2655888" y="2471738"/>
          <p14:tracePt t="98151" x="2687638" y="2471738"/>
          <p14:tracePt t="98160" x="2711450" y="2471738"/>
          <p14:tracePt t="98168" x="2751138" y="2471738"/>
          <p14:tracePt t="98176" x="2806700" y="2471738"/>
          <p14:tracePt t="98184" x="2838450" y="2471738"/>
          <p14:tracePt t="98192" x="2870200" y="2471738"/>
          <p14:tracePt t="98200" x="2925763" y="2471738"/>
          <p14:tracePt t="98208" x="2957513" y="2471738"/>
          <p14:tracePt t="98215" x="2990850" y="2471738"/>
          <p14:tracePt t="98224" x="3014663" y="2471738"/>
          <p14:tracePt t="98231" x="3054350" y="2471738"/>
          <p14:tracePt t="98240" x="3078163" y="2471738"/>
          <p14:tracePt t="98248" x="3117850" y="2471738"/>
          <p14:tracePt t="98257" x="3173413" y="2471738"/>
          <p14:tracePt t="98265" x="3228975" y="2471738"/>
          <p14:tracePt t="98273" x="3260725" y="2471738"/>
          <p14:tracePt t="98280" x="3300413" y="2471738"/>
          <p14:tracePt t="98288" x="3341688" y="2471738"/>
          <p14:tracePt t="98296" x="3389313" y="2471738"/>
          <p14:tracePt t="98304" x="3444875" y="2471738"/>
          <p14:tracePt t="98313" x="3500438" y="2471738"/>
          <p14:tracePt t="98322" x="3532188" y="2471738"/>
          <p14:tracePt t="98329" x="3563938" y="2471738"/>
          <p14:tracePt t="98335" x="3603625" y="2479675"/>
          <p14:tracePt t="98343" x="3619500" y="2487613"/>
          <p14:tracePt t="98352" x="3635375" y="2487613"/>
          <p14:tracePt t="98360" x="3643313" y="2487613"/>
          <p14:tracePt t="98376" x="3660775" y="2487613"/>
          <p14:tracePt t="98808" x="3651250" y="2495550"/>
          <p14:tracePt t="98816" x="3643313" y="2495550"/>
          <p14:tracePt t="98824" x="3635375" y="2495550"/>
          <p14:tracePt t="98839" x="3627438" y="2495550"/>
          <p14:tracePt t="98847" x="3611563" y="2503488"/>
          <p14:tracePt t="98855" x="3603625" y="2503488"/>
          <p14:tracePt t="98863" x="3595688" y="2503488"/>
          <p14:tracePt t="98873" x="3587750" y="2503488"/>
          <p14:tracePt t="98880" x="3579813" y="2503488"/>
          <p14:tracePt t="98889" x="3571875" y="2503488"/>
          <p14:tracePt t="98896" x="3563938" y="2511425"/>
          <p14:tracePt t="98904" x="3548063" y="2511425"/>
          <p14:tracePt t="98911" x="3532188" y="2511425"/>
          <p14:tracePt t="98919" x="3516313" y="2511425"/>
          <p14:tracePt t="98928" x="3500438" y="2519363"/>
          <p14:tracePt t="98936" x="3476625" y="2519363"/>
          <p14:tracePt t="98956" x="3436938" y="2519363"/>
          <p14:tracePt t="98960" x="3413125" y="2519363"/>
          <p14:tracePt t="98967" x="3389313" y="2519363"/>
          <p14:tracePt t="98975" x="3357563" y="2519363"/>
          <p14:tracePt t="98983" x="3308350" y="2519363"/>
          <p14:tracePt t="98992" x="3284538" y="2519363"/>
          <p14:tracePt t="99000" x="3244850" y="2519363"/>
          <p14:tracePt t="99009" x="3221038" y="2519363"/>
          <p14:tracePt t="99017" x="3165475" y="2519363"/>
          <p14:tracePt t="99024" x="3141663" y="2519363"/>
          <p14:tracePt t="99032" x="3101975" y="2519363"/>
          <p14:tracePt t="99040" x="3038475" y="2535238"/>
          <p14:tracePt t="99048" x="3014663" y="2535238"/>
          <p14:tracePt t="99057" x="2974975" y="2551113"/>
          <p14:tracePt t="99065" x="2925763" y="2551113"/>
          <p14:tracePt t="99073" x="2886075" y="2559050"/>
          <p14:tracePt t="99082" x="2838450" y="2559050"/>
          <p14:tracePt t="99088" x="2798763" y="2566988"/>
          <p14:tracePt t="99095" x="2767013" y="2566988"/>
          <p14:tracePt t="99104" x="2719388" y="2566988"/>
          <p14:tracePt t="99112" x="2695575" y="2566988"/>
          <p14:tracePt t="99120" x="2640013" y="2566988"/>
          <p14:tracePt t="99128" x="2590800" y="2566988"/>
          <p14:tracePt t="99136" x="2566988" y="2566988"/>
          <p14:tracePt t="99143" x="2527300" y="2576513"/>
          <p14:tracePt t="99151" x="2479675" y="2576513"/>
          <p14:tracePt t="99159" x="2439988" y="2592388"/>
          <p14:tracePt t="99167" x="2400300" y="2592388"/>
          <p14:tracePt t="99176" x="2368550" y="2608263"/>
          <p14:tracePt t="99184" x="2336800" y="2616200"/>
          <p14:tracePt t="99193" x="2312988" y="2616200"/>
          <p14:tracePt t="99200" x="2265363" y="2624138"/>
          <p14:tracePt t="99208" x="2232025" y="2632075"/>
          <p14:tracePt t="99215" x="2208213" y="2640013"/>
          <p14:tracePt t="99223" x="2192338" y="2647950"/>
          <p14:tracePt t="99232" x="2168525" y="2655888"/>
          <p14:tracePt t="99240" x="2144713" y="2663825"/>
          <p14:tracePt t="99248" x="2136775" y="2671763"/>
          <p14:tracePt t="99257" x="2128838" y="2671763"/>
          <p14:tracePt t="99263" x="2112963" y="2671763"/>
          <p14:tracePt t="99272" x="2089150" y="2687638"/>
          <p14:tracePt t="99288" x="2073275" y="2695575"/>
          <p14:tracePt t="99297" x="2049463" y="2703513"/>
          <p14:tracePt t="99304" x="2033588" y="2711450"/>
          <p14:tracePt t="99312" x="2017713" y="2727325"/>
          <p14:tracePt t="99320" x="1985963" y="2735263"/>
          <p14:tracePt t="99327" x="1978025" y="2735263"/>
          <p14:tracePt t="99335" x="1970088" y="2751138"/>
          <p14:tracePt t="99360" x="1962150" y="2751138"/>
          <p14:tracePt t="99375" x="1954213" y="2759075"/>
          <p14:tracePt t="99856" x="1946275" y="2774950"/>
          <p14:tracePt t="99865" x="1938338" y="2774950"/>
          <p14:tracePt t="99872" x="1922463" y="2790825"/>
          <p14:tracePt t="99880" x="1922463" y="2798763"/>
          <p14:tracePt t="99887" x="1912938" y="2798763"/>
          <p14:tracePt t="99904" x="1912938" y="2814638"/>
          <p14:tracePt t="99912" x="1905000" y="2814638"/>
          <p14:tracePt t="100674" x="1946275" y="2814638"/>
          <p14:tracePt t="100680" x="2001838" y="2814638"/>
          <p14:tracePt t="100689" x="2025650" y="2814638"/>
          <p14:tracePt t="100697" x="2065338" y="2814638"/>
          <p14:tracePt t="100705" x="2105025" y="2814638"/>
          <p14:tracePt t="100712" x="2144713" y="2814638"/>
          <p14:tracePt t="100721" x="2192338" y="2814638"/>
          <p14:tracePt t="100728" x="2247900" y="2814638"/>
          <p14:tracePt t="100738" x="2289175" y="2814638"/>
          <p14:tracePt t="100744" x="2336800" y="2814638"/>
          <p14:tracePt t="100753" x="2368550" y="2814638"/>
          <p14:tracePt t="100760" x="2400300" y="2814638"/>
          <p14:tracePt t="100768" x="2424113" y="2814638"/>
          <p14:tracePt t="100775" x="2447925" y="2814638"/>
          <p14:tracePt t="100785" x="2487613" y="2814638"/>
          <p14:tracePt t="100793" x="2503488" y="2814638"/>
          <p14:tracePt t="100801" x="2535238" y="2814638"/>
          <p14:tracePt t="100809" x="2551113" y="2814638"/>
          <p14:tracePt t="100817" x="2574925" y="2814638"/>
          <p14:tracePt t="100825" x="2606675" y="2814638"/>
          <p14:tracePt t="100832" x="2632075" y="2814638"/>
          <p14:tracePt t="100840" x="2663825" y="2814638"/>
          <p14:tracePt t="100849" x="2671763" y="2814638"/>
          <p14:tracePt t="100857" x="2703513" y="2814638"/>
          <p14:tracePt t="100865" x="2719388" y="2814638"/>
          <p14:tracePt t="100873" x="2727325" y="2814638"/>
          <p14:tracePt t="100881" x="2759075" y="2814638"/>
          <p14:tracePt t="100889" x="2774950" y="2814638"/>
          <p14:tracePt t="100895" x="2806700" y="2814638"/>
          <p14:tracePt t="100905" x="2830513" y="2814638"/>
          <p14:tracePt t="100913" x="2870200" y="2814638"/>
          <p14:tracePt t="100921" x="2894013" y="2814638"/>
          <p14:tracePt t="100928" x="2941638" y="2814638"/>
          <p14:tracePt t="100937" x="2998788" y="2814638"/>
          <p14:tracePt t="100945" x="3022600" y="2814638"/>
          <p14:tracePt t="100952" x="3062288" y="2814638"/>
          <p14:tracePt t="100970" x="3125788" y="2814638"/>
          <p14:tracePt t="100977" x="3173413" y="2814638"/>
          <p14:tracePt t="100985" x="3197225" y="2822575"/>
          <p14:tracePt t="100993" x="3213100" y="2822575"/>
          <p14:tracePt t="101000" x="3236913" y="2822575"/>
          <p14:tracePt t="101009" x="3252788" y="2830513"/>
          <p14:tracePt t="101015" x="3276600" y="2830513"/>
          <p14:tracePt t="101024" x="3308350" y="2846388"/>
          <p14:tracePt t="101032" x="3349625" y="2846388"/>
          <p14:tracePt t="101041" x="3365500" y="2846388"/>
          <p14:tracePt t="101048" x="3405188" y="2846388"/>
          <p14:tracePt t="101057" x="3436938" y="2854325"/>
          <p14:tracePt t="101064" x="3484563" y="2854325"/>
          <p14:tracePt t="101073" x="3524250" y="2854325"/>
          <p14:tracePt t="101080" x="3548063" y="2854325"/>
          <p14:tracePt t="101089" x="3595688" y="2862263"/>
          <p14:tracePt t="101096" x="3627438" y="2862263"/>
          <p14:tracePt t="101105" x="3668713" y="2870200"/>
          <p14:tracePt t="101112" x="3684588" y="2870200"/>
          <p14:tracePt t="101121" x="3708400" y="2870200"/>
          <p14:tracePt t="101128" x="3724275" y="2870200"/>
          <p14:tracePt t="101135" x="3732213" y="2870200"/>
          <p14:tracePt t="101144" x="3756025" y="2870200"/>
          <p14:tracePt t="101153" x="3763963" y="2870200"/>
          <p14:tracePt t="101160" x="3779838" y="2870200"/>
          <p14:tracePt t="101168" x="3787775" y="2870200"/>
          <p14:tracePt t="101176" x="3803650" y="2870200"/>
          <p14:tracePt t="101184" x="3811588" y="2870200"/>
          <p14:tracePt t="101192" x="3827463" y="2870200"/>
          <p14:tracePt t="101199" x="3859213" y="2870200"/>
          <p14:tracePt t="101208" x="3883025" y="2870200"/>
          <p14:tracePt t="101216" x="3930650" y="2870200"/>
          <p14:tracePt t="101224" x="3970338" y="2870200"/>
          <p14:tracePt t="101232" x="3994150" y="2870200"/>
          <p14:tracePt t="101240" x="4035425" y="2870200"/>
          <p14:tracePt t="101248" x="4067175" y="2870200"/>
          <p14:tracePt t="101256" x="4098925" y="2870200"/>
          <p14:tracePt t="101264" x="4130675" y="2870200"/>
          <p14:tracePt t="101273" x="4170363" y="2870200"/>
          <p14:tracePt t="101280" x="4194175" y="2870200"/>
          <p14:tracePt t="101289" x="4210050" y="2870200"/>
          <p14:tracePt t="101296" x="4225925" y="2870200"/>
          <p14:tracePt t="101306" x="4241800" y="2870200"/>
          <p14:tracePt t="101312" x="4265613" y="2870200"/>
          <p14:tracePt t="101320" x="4273550" y="2870200"/>
          <p14:tracePt t="101328" x="4281488" y="2862263"/>
          <p14:tracePt t="101337" x="4289425" y="2862263"/>
          <p14:tracePt t="101344" x="4297363" y="2862263"/>
          <p14:tracePt t="101353" x="4313238" y="2862263"/>
          <p14:tracePt t="101360" x="4321175" y="2862263"/>
          <p14:tracePt t="101368" x="4329113" y="2862263"/>
          <p14:tracePt t="101384" x="4344988" y="2862263"/>
          <p14:tracePt t="101392" x="4352925" y="2862263"/>
          <p14:tracePt t="101408" x="4362450" y="2862263"/>
          <p14:tracePt t="101416" x="4370388" y="2862263"/>
          <p14:tracePt t="101576" x="4378325" y="2862263"/>
          <p14:tracePt t="101584" x="4394200" y="2862263"/>
          <p14:tracePt t="101592" x="4402138" y="2862263"/>
          <p14:tracePt t="101600" x="4418013" y="2862263"/>
          <p14:tracePt t="101608" x="4433888" y="2862263"/>
          <p14:tracePt t="101616" x="4457700" y="2862263"/>
          <p14:tracePt t="101624" x="4473575" y="2862263"/>
          <p14:tracePt t="101632" x="4505325" y="2862263"/>
          <p14:tracePt t="101640" x="4545013" y="2862263"/>
          <p14:tracePt t="101648" x="4600575" y="2862263"/>
          <p14:tracePt t="101656" x="4656138" y="2862263"/>
          <p14:tracePt t="101664" x="4705350" y="2862263"/>
          <p14:tracePt t="101672" x="4729163" y="2862263"/>
          <p14:tracePt t="101680" x="4792663" y="2862263"/>
          <p14:tracePt t="101689" x="4832350" y="2862263"/>
          <p14:tracePt t="101696" x="4864100" y="2862263"/>
          <p14:tracePt t="101705" x="4887913" y="2862263"/>
          <p14:tracePt t="101713" x="4903788" y="2862263"/>
          <p14:tracePt t="101721" x="4919663" y="2862263"/>
          <p14:tracePt t="101728" x="4943475" y="2862263"/>
          <p14:tracePt t="101737" x="4951413" y="2862263"/>
          <p14:tracePt t="101744" x="4959350" y="2862263"/>
          <p14:tracePt t="101760" x="4967288" y="2862263"/>
          <p14:tracePt t="101768" x="4983163" y="2862263"/>
          <p14:tracePt t="101784" x="4991100" y="2862263"/>
          <p14:tracePt t="101792" x="5014913" y="2862263"/>
          <p14:tracePt t="101808" x="5030788" y="2862263"/>
          <p14:tracePt t="101817" x="5038725" y="2862263"/>
          <p14:tracePt t="101824" x="5056188" y="2862263"/>
          <p14:tracePt t="101840" x="5064125" y="2862263"/>
          <p14:tracePt t="101857" x="5072063" y="2862263"/>
          <p14:tracePt t="101963" x="5080000" y="2862263"/>
          <p14:tracePt t="101976" x="5087938" y="2862263"/>
          <p14:tracePt t="101992" x="5095875" y="2862263"/>
          <p14:tracePt t="102008" x="5103813" y="2862263"/>
          <p14:tracePt t="102016" x="5111750" y="2862263"/>
          <p14:tracePt t="102032" x="5127625" y="2862263"/>
          <p14:tracePt t="102040" x="5143500" y="2862263"/>
          <p14:tracePt t="102056" x="5167313" y="2862263"/>
          <p14:tracePt t="102065" x="5175250" y="2862263"/>
          <p14:tracePt t="102072" x="5183188" y="2862263"/>
          <p14:tracePt t="102080" x="5199063" y="2862263"/>
          <p14:tracePt t="102089" x="5222875" y="2862263"/>
          <p14:tracePt t="102096" x="5238750" y="2862263"/>
          <p14:tracePt t="102105" x="5262563" y="2862263"/>
          <p14:tracePt t="102112" x="5278438" y="2862263"/>
          <p14:tracePt t="102129" x="5294313" y="2862263"/>
          <p14:tracePt t="102137" x="5318125" y="2862263"/>
          <p14:tracePt t="102144" x="5334000" y="2862263"/>
          <p14:tracePt t="102160" x="5341938" y="2862263"/>
          <p14:tracePt t="102169" x="5357813" y="2862263"/>
          <p14:tracePt t="102184" x="5365750" y="2862263"/>
          <p14:tracePt t="102192" x="5373688" y="2862263"/>
          <p14:tracePt t="102200" x="5381625" y="2862263"/>
          <p14:tracePt t="102216" x="5397500" y="2846388"/>
          <p14:tracePt t="102233" x="5407025" y="2846388"/>
          <p14:tracePt t="102241" x="5414963" y="2846388"/>
          <p14:tracePt t="102249" x="5422900" y="2846388"/>
          <p14:tracePt t="102256" x="5430838" y="2846388"/>
          <p14:tracePt t="102264" x="5454650" y="2846388"/>
          <p14:tracePt t="102272" x="5470525" y="2846388"/>
          <p14:tracePt t="102280" x="5486400" y="2846388"/>
          <p14:tracePt t="102289" x="5502275" y="2846388"/>
          <p14:tracePt t="102296" x="5510213" y="2846388"/>
          <p14:tracePt t="102305" x="5534025" y="2846388"/>
          <p14:tracePt t="102312" x="5549900" y="2846388"/>
          <p14:tracePt t="102321" x="5565775" y="2846388"/>
          <p14:tracePt t="102337" x="5573713" y="2846388"/>
          <p14:tracePt t="102352" x="5581650" y="2846388"/>
          <p14:tracePt t="102376" x="5589588" y="2846388"/>
          <p14:tracePt t="102424" x="5597525" y="2846388"/>
          <p14:tracePt t="103033" x="5613400" y="2846388"/>
          <p14:tracePt t="103040" x="5645150" y="2846388"/>
          <p14:tracePt t="103049" x="5676900" y="2846388"/>
          <p14:tracePt t="103056" x="5716588" y="2846388"/>
          <p14:tracePt t="103065" x="5773738" y="2846388"/>
          <p14:tracePt t="103073" x="5805488" y="2846388"/>
          <p14:tracePt t="103081" x="5853113" y="2846388"/>
          <p14:tracePt t="103089" x="5900738" y="2846388"/>
          <p14:tracePt t="103096" x="5948363" y="2846388"/>
          <p14:tracePt t="103105" x="5980113" y="2846388"/>
          <p14:tracePt t="103112" x="6003925" y="2846388"/>
          <p14:tracePt t="103121" x="6019800" y="2846388"/>
          <p14:tracePt t="103129" x="6027738" y="2846388"/>
          <p14:tracePt t="104089" x="6051550" y="2846388"/>
          <p14:tracePt t="104096" x="6091238" y="2846388"/>
          <p14:tracePt t="104105" x="6148388" y="2846388"/>
          <p14:tracePt t="104112" x="6243638" y="2846388"/>
          <p14:tracePt t="104121" x="6307138" y="2846388"/>
          <p14:tracePt t="104128" x="6370638" y="2846388"/>
          <p14:tracePt t="104137" x="6410325" y="2846388"/>
          <p14:tracePt t="104145" x="6459538" y="2846388"/>
          <p14:tracePt t="104153" x="6499225" y="2846388"/>
          <p14:tracePt t="104160" x="6515100" y="2846388"/>
          <p14:tracePt t="104170" x="6546850" y="2846388"/>
          <p14:tracePt t="104177" x="6570663" y="2846388"/>
          <p14:tracePt t="104185" x="6594475" y="2846388"/>
          <p14:tracePt t="104193" x="6626225" y="2846388"/>
          <p14:tracePt t="104201" x="6650038" y="2846388"/>
          <p14:tracePt t="104209" x="6673850" y="2846388"/>
          <p14:tracePt t="104217" x="6689725" y="2846388"/>
          <p14:tracePt t="104226" x="6721475" y="2846388"/>
          <p14:tracePt t="104233" x="6745288" y="2846388"/>
          <p14:tracePt t="104241" x="6777038" y="2846388"/>
          <p14:tracePt t="104249" x="6794500" y="2846388"/>
          <p14:tracePt t="104257" x="6802438" y="2846388"/>
          <p14:tracePt t="104264" x="6826250" y="2846388"/>
          <p14:tracePt t="104273" x="6842125" y="2846388"/>
          <p14:tracePt t="104280" x="6858000" y="2846388"/>
          <p14:tracePt t="104290" x="6873875" y="2846388"/>
          <p14:tracePt t="104298" x="6897688" y="2846388"/>
          <p14:tracePt t="104305" x="6913563" y="2846388"/>
          <p14:tracePt t="104314" x="6937375" y="2846388"/>
          <p14:tracePt t="104321" x="6945313" y="2846388"/>
          <p14:tracePt t="104328" x="6977063" y="2846388"/>
          <p14:tracePt t="104337" x="6992938" y="2846388"/>
          <p14:tracePt t="104346" x="7008813" y="2846388"/>
          <p14:tracePt t="104353" x="7032625" y="2846388"/>
          <p14:tracePt t="104361" x="7056438" y="2846388"/>
          <p14:tracePt t="104369" x="7080250" y="2846388"/>
          <p14:tracePt t="104377" x="7104063" y="2846388"/>
          <p14:tracePt t="104386" x="7135813" y="2846388"/>
          <p14:tracePt t="104393" x="7169150" y="2846388"/>
          <p14:tracePt t="104401" x="7216775" y="2846388"/>
          <p14:tracePt t="104410" x="7248525" y="2846388"/>
          <p14:tracePt t="104417" x="7304088" y="2846388"/>
          <p14:tracePt t="104425" x="7327900" y="2846388"/>
          <p14:tracePt t="104433" x="7359650" y="2846388"/>
          <p14:tracePt t="104441" x="7391400" y="2846388"/>
          <p14:tracePt t="104449" x="7415213" y="2846388"/>
          <p14:tracePt t="104456" x="7439025" y="2846388"/>
          <p14:tracePt t="104465" x="7454900" y="2846388"/>
          <p14:tracePt t="104473" x="7478713" y="2846388"/>
          <p14:tracePt t="104480" x="7496175" y="2846388"/>
          <p14:tracePt t="104489" x="7504113" y="2846388"/>
          <p14:tracePt t="104496" x="7512050" y="2846388"/>
          <p14:tracePt t="104505" x="7519988" y="2846388"/>
          <p14:tracePt t="104521" x="7543800" y="2846388"/>
          <p14:tracePt t="104537" x="7551738" y="2846388"/>
          <p14:tracePt t="104545" x="7567613" y="2846388"/>
          <p14:tracePt t="104554" x="7575550" y="2846388"/>
          <p14:tracePt t="104561" x="7591425" y="2846388"/>
          <p14:tracePt t="104569" x="7615238" y="2838450"/>
          <p14:tracePt t="104578" x="7639050" y="2838450"/>
          <p14:tracePt t="104586" x="7654925" y="2838450"/>
          <p14:tracePt t="104592" x="7670800" y="2830513"/>
          <p14:tracePt t="104601" x="7686675" y="2830513"/>
          <p14:tracePt t="104608" x="7710488" y="2830513"/>
          <p14:tracePt t="104616" x="7726363" y="2830513"/>
          <p14:tracePt t="104625" x="7742238" y="2822575"/>
          <p14:tracePt t="104634" x="7750175" y="2822575"/>
          <p14:tracePt t="104641" x="7766050" y="2822575"/>
          <p14:tracePt t="104649" x="7773988" y="2822575"/>
          <p14:tracePt t="104656" x="7797800" y="2822575"/>
          <p14:tracePt t="104665" x="7813675" y="2822575"/>
          <p14:tracePt t="104673" x="7829550" y="2822575"/>
          <p14:tracePt t="104680" x="7862888" y="2822575"/>
          <p14:tracePt t="104688" x="7886700" y="2822575"/>
          <p14:tracePt t="104698" x="7910513" y="2822575"/>
          <p14:tracePt t="104705" x="7934325" y="2822575"/>
          <p14:tracePt t="104712" x="7966075" y="2822575"/>
          <p14:tracePt t="104721" x="7989888" y="2822575"/>
          <p14:tracePt t="104729" x="8013700" y="2822575"/>
          <p14:tracePt t="104737" x="8029575" y="2822575"/>
          <p14:tracePt t="104745" x="8037513" y="2822575"/>
          <p14:tracePt t="104754" x="8045450" y="2822575"/>
          <p14:tracePt t="104762" x="8061325" y="2822575"/>
          <p14:tracePt t="104769" x="8069263" y="2822575"/>
          <p14:tracePt t="104776" x="8077200" y="2822575"/>
          <p14:tracePt t="104786" x="8085138" y="2822575"/>
          <p14:tracePt t="104793" x="8101013" y="2822575"/>
          <p14:tracePt t="104802" x="8116888" y="2822575"/>
          <p14:tracePt t="104809" x="8124825" y="2822575"/>
          <p14:tracePt t="104818" x="8132763" y="2822575"/>
          <p14:tracePt t="104824" x="8148638" y="2822575"/>
          <p14:tracePt t="104832" x="8164513" y="2822575"/>
          <p14:tracePt t="104841" x="8180388" y="2822575"/>
          <p14:tracePt t="104848" x="8197850" y="2822575"/>
          <p14:tracePt t="104857" x="8205788" y="2822575"/>
          <p14:tracePt t="104865" x="8221663" y="2822575"/>
          <p14:tracePt t="104874" x="8237538" y="2822575"/>
          <p14:tracePt t="104882" x="8253413" y="2822575"/>
          <p14:tracePt t="104888" x="8277225" y="2822575"/>
          <p14:tracePt t="104896" x="8308975" y="2822575"/>
          <p14:tracePt t="104904" x="8316913" y="2822575"/>
          <p14:tracePt t="104913" x="8332788" y="2830513"/>
          <p14:tracePt t="104922" x="8340725" y="2830513"/>
          <p14:tracePt t="104929" x="8356600" y="2830513"/>
          <p14:tracePt t="104938" x="8380413" y="2830513"/>
          <p14:tracePt t="104946" x="8420100" y="2830513"/>
          <p14:tracePt t="104953" x="8451850" y="2846388"/>
          <p14:tracePt t="104961" x="8475663" y="2846388"/>
          <p14:tracePt t="104969" x="8507413" y="2846388"/>
          <p14:tracePt t="104989" x="8588375" y="2854325"/>
          <p14:tracePt t="104993" x="8628063" y="2854325"/>
          <p14:tracePt t="105002" x="8683625" y="2854325"/>
          <p14:tracePt t="105008" x="8739188" y="2870200"/>
          <p14:tracePt t="105017" x="8794750" y="2878138"/>
          <p14:tracePt t="105027" x="8834438" y="2878138"/>
          <p14:tracePt t="105032" x="8891588" y="2878138"/>
          <p14:tracePt t="105041" x="8947150" y="2894013"/>
          <p14:tracePt t="105049" x="8978900" y="2901950"/>
          <p14:tracePt t="105058" x="9010650" y="2901950"/>
          <p14:tracePt t="105065" x="9034463" y="2909888"/>
          <p14:tracePt t="105073" x="9058275" y="2909888"/>
          <p14:tracePt t="105080" x="9090025" y="2919413"/>
          <p14:tracePt t="105089" x="9113838" y="2919413"/>
          <p14:tracePt t="105096" x="9121775" y="2919413"/>
          <p14:tracePt t="105104" x="9145588" y="2919413"/>
          <p14:tracePt t="105112" x="9153525" y="2927350"/>
          <p14:tracePt t="105122" x="9161463" y="2927350"/>
          <p14:tracePt t="105128" x="9177338" y="2927350"/>
          <p14:tracePt t="105137" x="9185275" y="2927350"/>
          <p14:tracePt t="105144" x="9209088" y="2927350"/>
          <p14:tracePt t="105153" x="9224963" y="2927350"/>
          <p14:tracePt t="105160" x="9242425" y="2935288"/>
          <p14:tracePt t="105169" x="9282113" y="2943225"/>
          <p14:tracePt t="105177" x="9305925" y="2943225"/>
          <p14:tracePt t="105185" x="9337675" y="2943225"/>
          <p14:tracePt t="105192" x="9353550" y="2943225"/>
          <p14:tracePt t="105201" x="9377363" y="2943225"/>
          <p14:tracePt t="105208" x="9401175" y="2951163"/>
          <p14:tracePt t="105216" x="9432925" y="2951163"/>
          <p14:tracePt t="105224" x="9448800" y="2959100"/>
          <p14:tracePt t="105233" x="9480550" y="2959100"/>
          <p14:tracePt t="105241" x="9496425" y="2959100"/>
          <p14:tracePt t="105249" x="9520238" y="2967038"/>
          <p14:tracePt t="105257" x="9567863" y="2967038"/>
          <p14:tracePt t="105264" x="9609138" y="2967038"/>
          <p14:tracePt t="105272" x="9632950" y="2967038"/>
          <p14:tracePt t="105280" x="9672638" y="2967038"/>
          <p14:tracePt t="105289" x="9728200" y="2967038"/>
          <p14:tracePt t="105297" x="9752013" y="2967038"/>
          <p14:tracePt t="105306" x="9791700" y="2967038"/>
          <p14:tracePt t="105312" x="9815513" y="2967038"/>
          <p14:tracePt t="105321" x="9847263" y="2967038"/>
          <p14:tracePt t="105328" x="9863138" y="2967038"/>
          <p14:tracePt t="105337" x="9894888" y="2967038"/>
          <p14:tracePt t="105344" x="9910763" y="2967038"/>
          <p14:tracePt t="105353" x="9926638" y="2967038"/>
          <p14:tracePt t="105361" x="9952038" y="2967038"/>
          <p14:tracePt t="105370" x="9975850" y="2967038"/>
          <p14:tracePt t="105376" x="9991725" y="2967038"/>
          <p14:tracePt t="105385" x="10015538" y="2959100"/>
          <p14:tracePt t="105392" x="10031413" y="2959100"/>
          <p14:tracePt t="105401" x="10063163" y="2959100"/>
          <p14:tracePt t="105408" x="10079038" y="2951163"/>
          <p14:tracePt t="105418" x="10110788" y="2935288"/>
          <p14:tracePt t="105426" x="10150475" y="2935288"/>
          <p14:tracePt t="105432" x="10190163" y="2919413"/>
          <p14:tracePt t="105440" x="10213975" y="2919413"/>
          <p14:tracePt t="105449" x="10261600" y="2909888"/>
          <p14:tracePt t="105456" x="10287000" y="2901950"/>
          <p14:tracePt t="105464" x="10334625" y="2894013"/>
          <p14:tracePt t="105472" x="10366375" y="2886075"/>
          <p14:tracePt t="105481" x="10414000" y="2870200"/>
          <p14:tracePt t="105489" x="10453688" y="2870200"/>
          <p14:tracePt t="105496" x="10501313" y="2846388"/>
          <p14:tracePt t="105505" x="10517188" y="2846388"/>
          <p14:tracePt t="105512" x="10533063" y="2846388"/>
          <p14:tracePt t="105520" x="10564813" y="2838450"/>
          <p14:tracePt t="105528" x="10572750" y="2838450"/>
          <p14:tracePt t="105537" x="10588625" y="2830513"/>
          <p14:tracePt t="105545" x="10596563" y="2822575"/>
          <p14:tracePt t="105554" x="10604500" y="2822575"/>
          <p14:tracePt t="105569" x="10612438" y="2822575"/>
          <p14:tracePt t="105593" x="10629900" y="2822575"/>
          <p14:tracePt t="105609" x="10637838" y="2822575"/>
          <p14:tracePt t="105616" x="10653713" y="2822575"/>
          <p14:tracePt t="105625" x="10661650" y="2822575"/>
          <p14:tracePt t="105632" x="10669588" y="2822575"/>
          <p14:tracePt t="105640" x="10693400" y="2822575"/>
          <p14:tracePt t="105648" x="10701338" y="2822575"/>
          <p14:tracePt t="105657" x="10717213" y="2814638"/>
          <p14:tracePt t="105665" x="10725150" y="2814638"/>
          <p14:tracePt t="105672" x="10741025" y="2814638"/>
          <p14:tracePt t="105680" x="10748963" y="2814638"/>
          <p14:tracePt t="105697" x="10756900" y="2814638"/>
          <p14:tracePt t="105704" x="10764838" y="2814638"/>
          <p14:tracePt t="105714" x="10772775" y="2814638"/>
          <p14:tracePt t="105722" x="10788650" y="2814638"/>
          <p14:tracePt t="105730" x="10804525" y="2814638"/>
          <p14:tracePt t="105737" x="10820400" y="2814638"/>
          <p14:tracePt t="105744" x="10844213" y="2814638"/>
          <p14:tracePt t="105753" x="10860088" y="2814638"/>
          <p14:tracePt t="105760" x="10875963" y="2814638"/>
          <p14:tracePt t="105770" x="10899775" y="2814638"/>
          <p14:tracePt t="105778" x="10915650" y="2814638"/>
          <p14:tracePt t="105786" x="10939463" y="2814638"/>
          <p14:tracePt t="105792" x="10963275" y="2814638"/>
          <p14:tracePt t="105801" x="10980738" y="2814638"/>
          <p14:tracePt t="105809" x="11004550" y="2814638"/>
          <p14:tracePt t="105817" x="11020425" y="2814638"/>
          <p14:tracePt t="105824" x="11028363" y="2814638"/>
          <p14:tracePt t="105833" x="11052175" y="2814638"/>
          <p14:tracePt t="105842" x="11075988" y="2814638"/>
          <p14:tracePt t="105850" x="11107738" y="2814638"/>
          <p14:tracePt t="105856" x="11123613" y="2814638"/>
          <p14:tracePt t="105865" x="11155363" y="2814638"/>
          <p14:tracePt t="105872" x="11171238" y="2814638"/>
          <p14:tracePt t="105880" x="11187113" y="2814638"/>
          <p14:tracePt t="105888" x="11210925" y="2814638"/>
          <p14:tracePt t="105905" x="11226800" y="2814638"/>
          <p14:tracePt t="105912" x="11234738" y="2814638"/>
          <p14:tracePt t="105920" x="11234738" y="2806700"/>
          <p14:tracePt t="105929" x="11242675" y="2806700"/>
          <p14:tracePt t="106066" x="11226800" y="2806700"/>
          <p14:tracePt t="106073" x="11187113" y="2806700"/>
          <p14:tracePt t="106080" x="11163300" y="2806700"/>
          <p14:tracePt t="106089" x="11107738" y="2822575"/>
          <p14:tracePt t="106097" x="11028363" y="2838450"/>
          <p14:tracePt t="106105" x="10955338" y="2846388"/>
          <p14:tracePt t="106113" x="10875963" y="2862263"/>
          <p14:tracePt t="106122" x="10796588" y="2878138"/>
          <p14:tracePt t="106130" x="10685463" y="2909888"/>
          <p14:tracePt t="106138" x="10588625" y="2927350"/>
          <p14:tracePt t="106147" x="10477500" y="2951163"/>
          <p14:tracePt t="106153" x="10358438" y="2974975"/>
          <p14:tracePt t="106160" x="10253663" y="2998788"/>
          <p14:tracePt t="106169" x="10126663" y="3038475"/>
          <p14:tracePt t="106177" x="9983788" y="3054350"/>
          <p14:tracePt t="106186" x="9807575" y="3070225"/>
          <p14:tracePt t="106193" x="9672638" y="3078163"/>
          <p14:tracePt t="106200" x="9551988" y="3086100"/>
          <p14:tracePt t="106208" x="9432925" y="3101975"/>
          <p14:tracePt t="106216" x="9337675" y="3109913"/>
          <p14:tracePt t="106224" x="9242425" y="3109913"/>
          <p14:tracePt t="106232" x="9137650" y="3125788"/>
          <p14:tracePt t="106241" x="9026525" y="3133725"/>
          <p14:tracePt t="106249" x="8899525" y="3141663"/>
          <p14:tracePt t="106257" x="8723313" y="3141663"/>
          <p14:tracePt t="106264" x="8604250" y="3149600"/>
          <p14:tracePt t="106272" x="8451850" y="3181350"/>
          <p14:tracePt t="106280" x="8340725" y="3181350"/>
          <p14:tracePt t="106288" x="8205788" y="3189288"/>
          <p14:tracePt t="106297" x="8108950" y="3197225"/>
          <p14:tracePt t="106305" x="7966075" y="3197225"/>
          <p14:tracePt t="106313" x="7870825" y="3197225"/>
          <p14:tracePt t="106321" x="7766050" y="3197225"/>
          <p14:tracePt t="106328" x="7678738" y="3197225"/>
          <p14:tracePt t="106336" x="7575550" y="3197225"/>
          <p14:tracePt t="106344" x="7486650" y="3197225"/>
          <p14:tracePt t="106353" x="7391400" y="3197225"/>
          <p14:tracePt t="106361" x="7304088" y="3189288"/>
          <p14:tracePt t="106370" x="7208838" y="3181350"/>
          <p14:tracePt t="106378" x="7072313" y="3157538"/>
          <p14:tracePt t="106385" x="6977063" y="3133725"/>
          <p14:tracePt t="106393" x="6834188" y="3125788"/>
          <p14:tracePt t="106401" x="6721475" y="3109913"/>
          <p14:tracePt t="106410" x="6586538" y="3086100"/>
          <p14:tracePt t="106418" x="6475413" y="3078163"/>
          <p14:tracePt t="106427" x="6323013" y="3070225"/>
          <p14:tracePt t="106434" x="6203950" y="3054350"/>
          <p14:tracePt t="106443" x="6011863" y="3014663"/>
          <p14:tracePt t="106448" x="5916613" y="3006725"/>
          <p14:tracePt t="106457" x="5789613" y="2998788"/>
          <p14:tracePt t="106464" x="5700713" y="2998788"/>
          <p14:tracePt t="106472" x="5613400" y="2990850"/>
          <p14:tracePt t="106481" x="5518150" y="2982913"/>
          <p14:tracePt t="106489" x="5438775" y="2982913"/>
          <p14:tracePt t="106497" x="5357813" y="2959100"/>
          <p14:tracePt t="106505" x="5302250" y="2959100"/>
          <p14:tracePt t="106512" x="5238750" y="2959100"/>
          <p14:tracePt t="106521" x="5175250" y="2943225"/>
          <p14:tracePt t="106528" x="5119688" y="2943225"/>
          <p14:tracePt t="106538" x="5080000" y="2943225"/>
          <p14:tracePt t="106545" x="5006975" y="2927350"/>
          <p14:tracePt t="106554" x="4967288" y="2927350"/>
          <p14:tracePt t="106561" x="4935538" y="2927350"/>
          <p14:tracePt t="106569" x="4840288" y="2927350"/>
          <p14:tracePt t="106576" x="4808538" y="2927350"/>
          <p14:tracePt t="106585" x="4745038" y="2927350"/>
          <p14:tracePt t="106592" x="4672013" y="2927350"/>
          <p14:tracePt t="106601" x="4616450" y="2927350"/>
          <p14:tracePt t="106609" x="4537075" y="2927350"/>
          <p14:tracePt t="106618" x="4473575" y="2927350"/>
          <p14:tracePt t="106625" x="4410075" y="2927350"/>
          <p14:tracePt t="106632" x="4362450" y="2927350"/>
          <p14:tracePt t="106640" x="4297363" y="2927350"/>
          <p14:tracePt t="106648" x="4217988" y="2927350"/>
          <p14:tracePt t="106656" x="4146550" y="2927350"/>
          <p14:tracePt t="106665" x="4083050" y="2927350"/>
          <p14:tracePt t="106673" x="4011613" y="2927350"/>
          <p14:tracePt t="106681" x="3954463" y="2927350"/>
          <p14:tracePt t="106689" x="3898900" y="2927350"/>
          <p14:tracePt t="106696" x="3875088" y="2927350"/>
          <p14:tracePt t="106704" x="3827463" y="2927350"/>
          <p14:tracePt t="106712" x="3779838" y="2935288"/>
          <p14:tracePt t="106723" x="3740150" y="2935288"/>
          <p14:tracePt t="106729" x="3684588" y="2943225"/>
          <p14:tracePt t="106738" x="3627438" y="2951163"/>
          <p14:tracePt t="106745" x="3595688" y="2959100"/>
          <p14:tracePt t="106753" x="3548063" y="2959100"/>
          <p14:tracePt t="106761" x="3508375" y="2974975"/>
          <p14:tracePt t="106769" x="3460750" y="2974975"/>
          <p14:tracePt t="106776" x="3436938" y="2982913"/>
          <p14:tracePt t="106786" x="3405188" y="2982913"/>
          <p14:tracePt t="106793" x="3373438" y="2990850"/>
          <p14:tracePt t="106802" x="3349625" y="2998788"/>
          <p14:tracePt t="106809" x="3317875" y="2998788"/>
          <p14:tracePt t="106816" x="3292475" y="3006725"/>
          <p14:tracePt t="106824" x="3260725" y="3006725"/>
          <p14:tracePt t="106832" x="3236913" y="3014663"/>
          <p14:tracePt t="106841" x="3205163" y="3014663"/>
          <p14:tracePt t="106849" x="3181350" y="3022600"/>
          <p14:tracePt t="106857" x="3133725" y="3022600"/>
          <p14:tracePt t="106865" x="3094038" y="3030538"/>
          <p14:tracePt t="106872" x="3070225" y="3030538"/>
          <p14:tracePt t="106880" x="3038475" y="3038475"/>
          <p14:tracePt t="106888" x="2998788" y="3046413"/>
          <p14:tracePt t="106896" x="2967038" y="3046413"/>
          <p14:tracePt t="106905" x="2941638" y="3062288"/>
          <p14:tracePt t="106913" x="2917825" y="3062288"/>
          <p14:tracePt t="106922" x="2901950" y="3062288"/>
          <p14:tracePt t="106929" x="2878138" y="3062288"/>
          <p14:tracePt t="106936" x="2862263" y="3070225"/>
          <p14:tracePt t="106944" x="2854325" y="3070225"/>
          <p14:tracePt t="106952" x="2846388" y="3078163"/>
          <p14:tracePt t="106961" x="2838450" y="3078163"/>
          <p14:tracePt t="106984" x="2822575" y="3078163"/>
          <p14:tracePt t="106992" x="2814638" y="3078163"/>
          <p14:tracePt t="107000" x="2806700" y="3078163"/>
          <p14:tracePt t="107008" x="2798763" y="3078163"/>
          <p14:tracePt t="107017" x="2790825" y="3086100"/>
          <p14:tracePt t="107025" x="2774950" y="3094038"/>
          <p14:tracePt t="107035" x="2759075" y="3094038"/>
          <p14:tracePt t="107042" x="2743200" y="3094038"/>
          <p14:tracePt t="107048" x="2711450" y="3101975"/>
          <p14:tracePt t="107056" x="2695575" y="3101975"/>
          <p14:tracePt t="107064" x="2663825" y="3101975"/>
          <p14:tracePt t="107073" x="2647950" y="3109913"/>
          <p14:tracePt t="107081" x="2624138" y="3117850"/>
          <p14:tracePt t="107089" x="2598738" y="3117850"/>
          <p14:tracePt t="107097" x="2582863" y="3125788"/>
          <p14:tracePt t="107105" x="2551113" y="3125788"/>
          <p14:tracePt t="107112" x="2543175" y="3125788"/>
          <p14:tracePt t="107120" x="2519363" y="3125788"/>
          <p14:tracePt t="107128" x="2495550" y="3125788"/>
          <p14:tracePt t="107145" x="2487613" y="3125788"/>
          <p14:tracePt t="107218" x="2471738" y="3125788"/>
          <p14:tracePt t="107226" x="2471738" y="3133725"/>
          <p14:tracePt t="107242" x="2455863" y="3133725"/>
          <p14:tracePt t="107249" x="2447925" y="3133725"/>
          <p14:tracePt t="107264" x="2439988" y="3133725"/>
          <p14:tracePt t="107306" x="2432050" y="3133725"/>
          <p14:tracePt t="107666" x="2416175" y="3133725"/>
          <p14:tracePt t="107674" x="2392363" y="3133725"/>
          <p14:tracePt t="107681" x="2336800" y="3141663"/>
          <p14:tracePt t="107689" x="2289175" y="3141663"/>
          <p14:tracePt t="107697" x="2239963" y="3141663"/>
          <p14:tracePt t="107705" x="2176463" y="3149600"/>
          <p14:tracePt t="107713" x="2120900" y="3157538"/>
          <p14:tracePt t="107721" x="2049463" y="3173413"/>
          <p14:tracePt t="107728" x="2009775" y="3173413"/>
          <p14:tracePt t="107736" x="1978025" y="3181350"/>
          <p14:tracePt t="107745" x="1930400" y="3197225"/>
          <p14:tracePt t="107753" x="1922463" y="3205163"/>
          <p14:tracePt t="107769" x="1912938" y="3213100"/>
          <p14:tracePt t="107777" x="1905000" y="3221038"/>
          <p14:tracePt t="107801" x="1889125" y="3221038"/>
          <p14:tracePt t="107809" x="1889125" y="3236913"/>
          <p14:tracePt t="107818" x="1889125" y="3252788"/>
          <p14:tracePt t="107825" x="1889125" y="3278188"/>
          <p14:tracePt t="107834" x="1889125" y="3286125"/>
          <p14:tracePt t="107841" x="1881188" y="3317875"/>
          <p14:tracePt t="107850" x="1873250" y="3365500"/>
          <p14:tracePt t="107856" x="1873250" y="3421063"/>
          <p14:tracePt t="107864" x="1865313" y="3492500"/>
          <p14:tracePt t="107873" x="1849438" y="3587750"/>
          <p14:tracePt t="107881" x="1849438" y="3684588"/>
          <p14:tracePt t="107890" x="1849438" y="3803650"/>
          <p14:tracePt t="107897" x="1849438" y="3906838"/>
          <p14:tracePt t="107905" x="1849438" y="4011613"/>
          <p14:tracePt t="107913" x="1849438" y="4130675"/>
          <p14:tracePt t="107920" x="1857375" y="4249738"/>
          <p14:tracePt t="107928" x="1873250" y="4346575"/>
          <p14:tracePt t="107937" x="1897063" y="4441825"/>
          <p14:tracePt t="107951" x="1922463" y="4545013"/>
          <p14:tracePt t="107954" x="1930400" y="4616450"/>
          <p14:tracePt t="107961" x="1946275" y="4697413"/>
          <p14:tracePt t="107969" x="1946275" y="4760913"/>
          <p14:tracePt t="107976" x="1970088" y="4840288"/>
          <p14:tracePt t="107985" x="1978025" y="4895850"/>
          <p14:tracePt t="107993" x="1985963" y="4959350"/>
          <p14:tracePt t="108002" x="2001838" y="5016500"/>
          <p14:tracePt t="108009" x="2001838" y="5080000"/>
          <p14:tracePt t="108018" x="2009775" y="5127625"/>
          <p14:tracePt t="108026" x="2025650" y="5159375"/>
          <p14:tracePt t="108034" x="2049463" y="5230813"/>
          <p14:tracePt t="108041" x="2057400" y="5262563"/>
          <p14:tracePt t="108049" x="2081213" y="5319713"/>
          <p14:tracePt t="108058" x="2097088" y="5359400"/>
          <p14:tracePt t="108066" x="2120900" y="5414963"/>
          <p14:tracePt t="108073" x="2144713" y="5470525"/>
          <p14:tracePt t="108081" x="2168525" y="5510213"/>
          <p14:tracePt t="108090" x="2192338" y="5541963"/>
          <p14:tracePt t="108097" x="2232025" y="5605463"/>
          <p14:tracePt t="108106" x="2273300" y="5653088"/>
          <p14:tracePt t="108113" x="2297113" y="5702300"/>
          <p14:tracePt t="108121" x="2336800" y="5757863"/>
          <p14:tracePt t="108129" x="2368550" y="5797550"/>
          <p14:tracePt t="108137" x="2408238" y="5837238"/>
          <p14:tracePt t="108145" x="2439988" y="5876925"/>
          <p14:tracePt t="108153" x="2487613" y="5916613"/>
          <p14:tracePt t="108160" x="2519363" y="5948363"/>
          <p14:tracePt t="108168" x="2590800" y="5995988"/>
          <p14:tracePt t="108177" x="2655888" y="6021388"/>
          <p14:tracePt t="108186" x="2759075" y="6076950"/>
          <p14:tracePt t="108193" x="2830513" y="6108700"/>
          <p14:tracePt t="108202" x="2909888" y="6164263"/>
          <p14:tracePt t="108210" x="2982913" y="6196013"/>
          <p14:tracePt t="108218" x="3062288" y="6243638"/>
          <p14:tracePt t="108225" x="3133725" y="6259513"/>
          <p14:tracePt t="108235" x="3197225" y="6275388"/>
          <p14:tracePt t="108242" x="3252788" y="6307138"/>
          <p14:tracePt t="108251" x="3292475" y="6330950"/>
          <p14:tracePt t="108257" x="3317875" y="6330950"/>
          <p14:tracePt t="108266" x="3341688" y="6348413"/>
          <p14:tracePt t="108273" x="3365500" y="6348413"/>
          <p14:tracePt t="108281" x="3373438" y="6348413"/>
          <p14:tracePt t="108289" x="3381375" y="6348413"/>
          <p14:tracePt t="108298" x="3405188" y="6348413"/>
          <p14:tracePt t="108306" x="3421063" y="6348413"/>
          <p14:tracePt t="108314" x="3429000" y="6348413"/>
          <p14:tracePt t="108321" x="3444875" y="6348413"/>
          <p14:tracePt t="108329" x="3460750" y="6348413"/>
          <p14:tracePt t="108338" x="3484563" y="6338888"/>
          <p14:tracePt t="108344" x="3500438" y="6330950"/>
          <p14:tracePt t="108353" x="3516313" y="6323013"/>
          <p14:tracePt t="108362" x="3532188" y="6299200"/>
          <p14:tracePt t="108369" x="3548063" y="6291263"/>
          <p14:tracePt t="108378" x="3563938" y="6283325"/>
          <p14:tracePt t="108385" x="3571875" y="6267450"/>
          <p14:tracePt t="108394" x="3579813" y="6259513"/>
          <p14:tracePt t="108401" x="3587750" y="6243638"/>
          <p14:tracePt t="108409" x="3587750" y="6235700"/>
          <p14:tracePt t="108418" x="3595688" y="6211888"/>
          <p14:tracePt t="108425" x="3595688" y="6196013"/>
          <p14:tracePt t="108435" x="3595688" y="6180138"/>
          <p14:tracePt t="108441" x="3595688" y="6164263"/>
          <p14:tracePt t="108451" x="3595688" y="6140450"/>
          <p14:tracePt t="108458" x="3595688" y="6132513"/>
          <p14:tracePt t="108474" x="3595688" y="6108700"/>
          <p14:tracePt t="108482" x="3595688" y="6100763"/>
          <p14:tracePt t="108490" x="3595688" y="6092825"/>
          <p14:tracePt t="108497" x="3595688" y="6084888"/>
          <p14:tracePt t="108506" x="3571875" y="6053138"/>
          <p14:tracePt t="108513" x="3563938" y="6053138"/>
          <p14:tracePt t="108522" x="3548063" y="6045200"/>
          <p14:tracePt t="108529" x="3540125" y="6021388"/>
          <p14:tracePt t="108537" x="3532188" y="6021388"/>
          <p14:tracePt t="108546" x="3516313" y="6005513"/>
          <p14:tracePt t="108555" x="3508375" y="6005513"/>
          <p14:tracePt t="108562" x="3508375" y="5995988"/>
          <p14:tracePt t="108593" x="3500438" y="5995988"/>
          <p14:tracePt t="108609" x="3492500" y="5995988"/>
          <p14:tracePt t="108626" x="3476625" y="5995988"/>
          <p14:tracePt t="108641" x="3460750" y="5995988"/>
          <p14:tracePt t="108658" x="3452813" y="5995988"/>
          <p14:tracePt t="108666" x="3429000" y="5995988"/>
          <p14:tracePt t="108674" x="3421063" y="5995988"/>
          <p14:tracePt t="108681" x="3413125" y="5995988"/>
          <p14:tracePt t="108689" x="3405188" y="5995988"/>
          <p14:tracePt t="108698" x="3381375" y="5995988"/>
          <p14:tracePt t="108706" x="3365500" y="5995988"/>
          <p14:tracePt t="108722" x="3357563" y="5995988"/>
          <p14:tracePt t="108729" x="3349625" y="5995988"/>
          <p14:tracePt t="108738" x="3333750" y="5995988"/>
          <p14:tracePt t="108746" x="3325813" y="5995988"/>
          <p14:tracePt t="108753" x="3317875" y="5995988"/>
          <p14:tracePt t="108762" x="3308350" y="5995988"/>
          <p14:tracePt t="108769" x="3300413" y="5995988"/>
          <p14:tracePt t="108778" x="3292475" y="5995988"/>
          <p14:tracePt t="108786" x="3284538" y="5995988"/>
          <p14:tracePt t="108794" x="3276600" y="5995988"/>
          <p14:tracePt t="108802" x="3268663" y="5995988"/>
          <p14:tracePt t="108818" x="3260725" y="5988050"/>
          <p14:tracePt t="108826" x="3252788" y="5988050"/>
          <p14:tracePt t="108835" x="3236913" y="5988050"/>
          <p14:tracePt t="108857" x="3228975" y="5988050"/>
          <p14:tracePt t="108874" x="3221038" y="5988050"/>
          <p14:tracePt t="109018" x="3205163" y="5988050"/>
          <p14:tracePt t="109025" x="3181350" y="5988050"/>
          <p14:tracePt t="109034" x="3149600" y="5988050"/>
          <p14:tracePt t="109042" x="3141663" y="5988050"/>
          <p14:tracePt t="109050" x="3125788" y="5988050"/>
          <p14:tracePt t="109058" x="3101975" y="5988050"/>
          <p14:tracePt t="109067" x="3086100" y="5988050"/>
          <p14:tracePt t="109074" x="3062288" y="5988050"/>
          <p14:tracePt t="109082" x="3046413" y="5988050"/>
          <p14:tracePt t="109089" x="3030538" y="5988050"/>
          <p14:tracePt t="109185" x="3030538" y="5980113"/>
          <p14:tracePt t="109209" x="3030538" y="5972175"/>
          <p14:tracePt t="109241" x="3030538" y="5964238"/>
          <p14:tracePt t="109250" x="3030538" y="5948363"/>
          <p14:tracePt t="109258" x="3030538" y="5940425"/>
          <p14:tracePt t="109266" x="3030538" y="5924550"/>
          <p14:tracePt t="109274" x="3030538" y="5908675"/>
          <p14:tracePt t="109284" x="3030538" y="5892800"/>
          <p14:tracePt t="109290" x="3030538" y="5876925"/>
          <p14:tracePt t="109298" x="3030538" y="5868988"/>
          <p14:tracePt t="109306" x="3030538" y="5861050"/>
          <p14:tracePt t="109314" x="3030538" y="5837238"/>
          <p14:tracePt t="109322" x="3030538" y="5829300"/>
          <p14:tracePt t="109329" x="3030538" y="5813425"/>
          <p14:tracePt t="109337" x="3030538" y="5805488"/>
          <p14:tracePt t="109354" x="3030538" y="5797550"/>
          <p14:tracePt t="109362" x="3030538" y="5789613"/>
          <p14:tracePt t="109386" x="3030538" y="5773738"/>
          <p14:tracePt t="109426" x="3030538" y="5765800"/>
          <p14:tracePt t="109434" x="3030538" y="5757863"/>
          <p14:tracePt t="109514" x="3030538" y="5749925"/>
          <p14:tracePt t="109538" x="3030538" y="5741988"/>
          <p14:tracePt t="109546" x="3030538" y="5734050"/>
          <p14:tracePt t="109569" x="3030538" y="5726113"/>
          <p14:tracePt t="109787" x="3030538" y="5741988"/>
          <p14:tracePt t="109793" x="3030538" y="5757863"/>
          <p14:tracePt t="109801" x="3030538" y="5781675"/>
          <p14:tracePt t="109810" x="3030538" y="5797550"/>
          <p14:tracePt t="109818" x="3030538" y="5813425"/>
          <p14:tracePt t="109826" x="3030538" y="5821363"/>
          <p14:tracePt t="109834" x="3030538" y="5829300"/>
          <p14:tracePt t="109850" x="3030538" y="5845175"/>
          <p14:tracePt t="110018" x="3030538" y="5861050"/>
          <p14:tracePt t="110033" x="3030538" y="5868988"/>
          <p14:tracePt t="110050" x="3030538" y="5876925"/>
          <p14:tracePt t="110066" x="3030538" y="5884863"/>
          <p14:tracePt t="110082" x="3030538" y="5892800"/>
          <p14:tracePt t="110098" x="3030538" y="5900738"/>
          <p14:tracePt t="111226" x="3030538" y="5908675"/>
          <p14:tracePt t="111258" x="3038475" y="5908675"/>
          <p14:tracePt t="111266" x="3046413" y="5908675"/>
          <p14:tracePt t="111274" x="3054350" y="5908675"/>
          <p14:tracePt t="111282" x="3062288" y="5908675"/>
          <p14:tracePt t="111289" x="3086100" y="5908675"/>
          <p14:tracePt t="111297" x="3101975" y="5908675"/>
          <p14:tracePt t="111305" x="3109913" y="5908675"/>
          <p14:tracePt t="111313" x="3141663" y="5908675"/>
          <p14:tracePt t="111321" x="3165475" y="5908675"/>
          <p14:tracePt t="111329" x="3173413" y="5908675"/>
          <p14:tracePt t="111337" x="3213100" y="5908675"/>
          <p14:tracePt t="111345" x="3260725" y="5924550"/>
          <p14:tracePt t="111354" x="3292475" y="5924550"/>
          <p14:tracePt t="111361" x="3349625" y="5932488"/>
          <p14:tracePt t="111369" x="3397250" y="5948363"/>
          <p14:tracePt t="111377" x="3444875" y="5964238"/>
          <p14:tracePt t="111386" x="3484563" y="5964238"/>
          <p14:tracePt t="111393" x="3508375" y="5972175"/>
          <p14:tracePt t="111402" x="3532188" y="5980113"/>
          <p14:tracePt t="111409" x="3563938" y="5980113"/>
          <p14:tracePt t="111419" x="3587750" y="5980113"/>
          <p14:tracePt t="111425" x="3611563" y="5980113"/>
          <p14:tracePt t="111434" x="3651250" y="5988050"/>
          <p14:tracePt t="111442" x="3668713" y="5988050"/>
          <p14:tracePt t="111449" x="3700463" y="5995988"/>
          <p14:tracePt t="111458" x="3708400" y="5995988"/>
          <p14:tracePt t="111466" x="3724275" y="6005513"/>
          <p14:tracePt t="111473" x="3740150" y="6005513"/>
          <p14:tracePt t="111483" x="3756025" y="6005513"/>
          <p14:tracePt t="111498" x="3763963" y="6005513"/>
          <p14:tracePt t="111634" x="3779838" y="6005513"/>
          <p14:tracePt t="111641" x="3795713" y="5995988"/>
          <p14:tracePt t="111650" x="3803650" y="5988050"/>
          <p14:tracePt t="111658" x="3811588" y="5964238"/>
          <p14:tracePt t="111674" x="3819525" y="5948363"/>
          <p14:tracePt t="111689" x="3819525" y="5940425"/>
          <p14:tracePt t="111707" x="3827463" y="5924550"/>
          <p14:tracePt t="111722" x="3827463" y="5908675"/>
          <p14:tracePt t="111730" x="3843338" y="5900738"/>
          <p14:tracePt t="111738" x="3843338" y="5892800"/>
          <p14:tracePt t="111746" x="3843338" y="5884863"/>
          <p14:tracePt t="111762" x="3843338" y="5868988"/>
          <p14:tracePt t="111778" x="3843338" y="5853113"/>
          <p14:tracePt t="111794" x="3843338" y="5845175"/>
          <p14:tracePt t="111809" x="3843338" y="5837238"/>
          <p14:tracePt t="111826" x="3851275" y="5829300"/>
          <p14:tracePt t="111834" x="3851275" y="5821363"/>
          <p14:tracePt t="111849" x="3851275" y="5813425"/>
          <p14:tracePt t="111866" x="3859213" y="5805488"/>
          <p14:tracePt t="111874" x="3859213" y="5797550"/>
          <p14:tracePt t="111889" x="3867150" y="5789613"/>
          <p14:tracePt t="111899" x="3875088" y="5781675"/>
          <p14:tracePt t="111914" x="3883025" y="5773738"/>
          <p14:tracePt t="112082" x="3883025" y="5741988"/>
          <p14:tracePt t="112098" x="3875088" y="5734050"/>
          <p14:tracePt t="112106" x="3867150" y="5726113"/>
          <p14:tracePt t="112115" x="3859213" y="5718175"/>
          <p14:tracePt t="112121" x="3843338" y="5694363"/>
          <p14:tracePt t="112130" x="3835400" y="5694363"/>
          <p14:tracePt t="112138" x="3827463" y="5678488"/>
          <p14:tracePt t="112146" x="3819525" y="5678488"/>
          <p14:tracePt t="112153" x="3803650" y="5670550"/>
          <p14:tracePt t="112162" x="3795713" y="5670550"/>
          <p14:tracePt t="112169" x="3787775" y="5662613"/>
          <p14:tracePt t="112179" x="3779838" y="5662613"/>
          <p14:tracePt t="112185" x="3771900" y="5662613"/>
          <p14:tracePt t="112194" x="3756025" y="5662613"/>
          <p14:tracePt t="112201" x="3740150" y="5653088"/>
          <p14:tracePt t="112210" x="3732213" y="5653088"/>
          <p14:tracePt t="112218" x="3724275" y="5645150"/>
          <p14:tracePt t="112226" x="3700463" y="5645150"/>
          <p14:tracePt t="112237" x="3684588" y="5645150"/>
          <p14:tracePt t="112241" x="3676650" y="5637213"/>
          <p14:tracePt t="112250" x="3668713" y="5629275"/>
          <p14:tracePt t="112257" x="3660775" y="5629275"/>
          <p14:tracePt t="112266" x="3651250" y="5629275"/>
          <p14:tracePt t="112274" x="3643313" y="5629275"/>
          <p14:tracePt t="112282" x="3635375" y="5629275"/>
          <p14:tracePt t="112305" x="3627438" y="5621338"/>
          <p14:tracePt t="112321" x="3619500" y="5621338"/>
          <p14:tracePt t="112346" x="3603625" y="5621338"/>
          <p14:tracePt t="112353" x="3595688" y="5621338"/>
          <p14:tracePt t="112362" x="3587750" y="5621338"/>
          <p14:tracePt t="112369" x="3579813" y="5621338"/>
          <p14:tracePt t="112377" x="3571875" y="5621338"/>
          <p14:tracePt t="112394" x="3556000" y="5621338"/>
          <p14:tracePt t="112410" x="3548063" y="5621338"/>
          <p14:tracePt t="112713" x="3540125" y="5621338"/>
          <p14:tracePt t="112721" x="3516313" y="5621338"/>
          <p14:tracePt t="112730" x="3492500" y="5621338"/>
          <p14:tracePt t="112739" x="3484563" y="5621338"/>
          <p14:tracePt t="112745" x="3452813" y="5621338"/>
          <p14:tracePt t="112754" x="3436938" y="5621338"/>
          <p14:tracePt t="112762" x="3405188" y="5621338"/>
          <p14:tracePt t="112770" x="3389313" y="5621338"/>
          <p14:tracePt t="112778" x="3381375" y="5621338"/>
          <p14:tracePt t="112785" x="3365500" y="5621338"/>
          <p14:tracePt t="112795" x="3357563" y="5621338"/>
          <p14:tracePt t="112803" x="3349625" y="5613400"/>
          <p14:tracePt t="112810" x="3341688" y="5613400"/>
          <p14:tracePt t="112875" x="3325813" y="5613400"/>
          <p14:tracePt t="112898" x="3308350" y="5613400"/>
          <p14:tracePt t="112907" x="3300413" y="5613400"/>
          <p14:tracePt t="112915" x="3292475" y="5613400"/>
          <p14:tracePt t="112922" x="3284538" y="5613400"/>
          <p14:tracePt t="112930" x="3268663" y="5613400"/>
          <p14:tracePt t="112938" x="3252788" y="5613400"/>
          <p14:tracePt t="112945" x="3244850" y="5613400"/>
          <p14:tracePt t="112965" x="3221038" y="5613400"/>
          <p14:tracePt t="112970" x="3213100" y="5613400"/>
          <p14:tracePt t="112978" x="3205163" y="5613400"/>
          <p14:tracePt t="112987" x="3189288" y="5613400"/>
          <p14:tracePt t="112994" x="3173413" y="5613400"/>
          <p14:tracePt t="113001" x="3165475" y="5613400"/>
          <p14:tracePt t="113010" x="3149600" y="5613400"/>
          <p14:tracePt t="113026" x="3133725" y="5613400"/>
          <p14:tracePt t="113034" x="3125788" y="5613400"/>
          <p14:tracePt t="113042" x="3117850" y="5613400"/>
          <p14:tracePt t="113050" x="3109913" y="5621338"/>
          <p14:tracePt t="113057" x="3101975" y="5621338"/>
          <p14:tracePt t="113066" x="3094038" y="5621338"/>
          <p14:tracePt t="113073" x="3078163" y="5629275"/>
          <p14:tracePt t="113082" x="3070225" y="5637213"/>
          <p14:tracePt t="113106" x="3062288" y="5645150"/>
          <p14:tracePt t="113147" x="3062288" y="5653088"/>
          <p14:tracePt t="113162" x="3054350" y="5662613"/>
          <p14:tracePt t="113170" x="3054350" y="5670550"/>
          <p14:tracePt t="113186" x="3054350" y="5686425"/>
          <p14:tracePt t="113194" x="3054350" y="5694363"/>
          <p14:tracePt t="113211" x="3054350" y="5710238"/>
          <p14:tracePt t="113283" x="3054350" y="5726113"/>
          <p14:tracePt t="113306" x="3054350" y="5734050"/>
          <p14:tracePt t="113322" x="3054350" y="5741988"/>
          <p14:tracePt t="113338" x="3054350" y="5749925"/>
          <p14:tracePt t="113346" x="3054350" y="5757863"/>
          <p14:tracePt t="113354" x="3054350" y="5765800"/>
          <p14:tracePt t="113370" x="3054350" y="5781675"/>
          <p14:tracePt t="113482" x="3054350" y="5797550"/>
          <p14:tracePt t="113489" x="3054350" y="5805488"/>
          <p14:tracePt t="113507" x="3054350" y="5821363"/>
          <p14:tracePt t="113515" x="3054350" y="5829300"/>
          <p14:tracePt t="113530" x="3054350" y="5837238"/>
          <p14:tracePt t="113538" x="3054350" y="5845175"/>
          <p14:tracePt t="113554" x="3054350" y="5853113"/>
          <p14:tracePt t="113571" x="3054350" y="5861050"/>
          <p14:tracePt t="113650" x="3054350" y="5876925"/>
          <p14:tracePt t="113665" x="3054350" y="5884863"/>
          <p14:tracePt t="113682" x="3054350" y="5900738"/>
          <p14:tracePt t="113699" x="3054350" y="5908675"/>
          <p14:tracePt t="113705" x="3054350" y="5916613"/>
          <p14:tracePt t="113730" x="3054350" y="5924550"/>
          <p14:tracePt t="113754" x="3054350" y="5932488"/>
          <p14:tracePt t="114211" x="3062288" y="5932488"/>
          <p14:tracePt t="114257" x="3062288" y="5916613"/>
          <p14:tracePt t="114274" x="3062288" y="5900738"/>
          <p14:tracePt t="114282" x="3070225" y="5884863"/>
          <p14:tracePt t="114291" x="3070225" y="5876925"/>
          <p14:tracePt t="114298" x="3070225" y="5861050"/>
          <p14:tracePt t="114307" x="3070225" y="5853113"/>
          <p14:tracePt t="114315" x="3070225" y="5845175"/>
          <p14:tracePt t="114322" x="3070225" y="5837238"/>
          <p14:tracePt t="115667" x="3086100" y="5837238"/>
          <p14:tracePt t="115674" x="3117850" y="5837238"/>
          <p14:tracePt t="115681" x="3157538" y="5837238"/>
          <p14:tracePt t="115691" x="3205163" y="5837238"/>
          <p14:tracePt t="115699" x="3236913" y="5837238"/>
          <p14:tracePt t="115707" x="3260725" y="5845175"/>
          <p14:tracePt t="115714" x="3268663" y="5845175"/>
          <p14:tracePt t="115723" x="3276600" y="5845175"/>
          <p14:tracePt t="115731" x="3284538" y="5845175"/>
          <p14:tracePt t="115914" x="3284538" y="5853113"/>
          <p14:tracePt t="115931" x="3260725" y="5861050"/>
          <p14:tracePt t="115946" x="3244850" y="5868988"/>
          <p14:tracePt t="115954" x="3236913" y="5868988"/>
          <p14:tracePt t="115970" x="3228975" y="5868988"/>
          <p14:tracePt t="115977" x="3213100" y="5876925"/>
          <p14:tracePt t="116003" x="3205163" y="5876925"/>
          <p14:tracePt t="116026" x="3197225" y="5876925"/>
          <p14:tracePt t="116075" x="3189288" y="5884863"/>
          <p14:tracePt t="116082" x="3173413" y="5884863"/>
          <p14:tracePt t="116091" x="3165475" y="5884863"/>
          <p14:tracePt t="116098" x="3157538" y="5884863"/>
          <p14:tracePt t="116106" x="3157538" y="5892800"/>
          <p14:tracePt t="116123" x="3149600" y="5892800"/>
          <p14:tracePt t="116137" x="3141663" y="5892800"/>
          <p14:tracePt t="116155" x="3133725" y="5892800"/>
          <p14:tracePt t="116251" x="3125788" y="5892800"/>
          <p14:tracePt t="116266" x="3117850" y="5892800"/>
          <p14:tracePt t="116282" x="3109913" y="5892800"/>
          <p14:tracePt t="116298" x="3094038" y="5892800"/>
          <p14:tracePt t="116306" x="3086100" y="5892800"/>
          <p14:tracePt t="116314" x="3078163" y="5892800"/>
          <p14:tracePt t="116322" x="3070225" y="5892800"/>
          <p14:tracePt t="116329" x="3062288" y="5892800"/>
          <p14:tracePt t="116361" x="3054350" y="5892800"/>
          <p14:tracePt t="116530" x="3046413" y="5892800"/>
          <p14:tracePt t="116538" x="3038475" y="5884863"/>
          <p14:tracePt t="116553" x="3038475" y="5876925"/>
          <p14:tracePt t="116563" x="3038475" y="5861050"/>
          <p14:tracePt t="116571" x="3038475" y="5845175"/>
          <p14:tracePt t="116587" x="3030538" y="5829300"/>
          <p14:tracePt t="118011" x="3030538" y="5821363"/>
          <p14:tracePt t="118211" x="3022600" y="5821363"/>
          <p14:tracePt t="119411" x="3014663" y="5821363"/>
          <p14:tracePt t="124708" x="2998788" y="5821363"/>
          <p14:tracePt t="124716" x="2982913" y="5813425"/>
          <p14:tracePt t="124724" x="2957513" y="5805488"/>
          <p14:tracePt t="124732" x="2909888" y="5789613"/>
          <p14:tracePt t="124739" x="2862263" y="5773738"/>
          <p14:tracePt t="124748" x="2830513" y="5741988"/>
          <p14:tracePt t="124755" x="2782888" y="5726113"/>
          <p14:tracePt t="124766" x="2711450" y="5694363"/>
          <p14:tracePt t="124771" x="2695575" y="5678488"/>
          <p14:tracePt t="124779" x="2663825" y="5670550"/>
          <p14:tracePt t="124788" x="2632075" y="5662613"/>
          <p14:tracePt t="124795" x="2606675" y="5645150"/>
          <p14:tracePt t="124803" x="2590800" y="5645150"/>
          <p14:tracePt t="124811" x="2582863" y="5645150"/>
          <p14:tracePt t="124819" x="2574925" y="5645150"/>
          <p14:tracePt t="124827" x="2559050" y="5645150"/>
          <p14:tracePt t="124835" x="2543175" y="5637213"/>
          <p14:tracePt t="124844" x="2519363" y="5637213"/>
          <p14:tracePt t="124851" x="2495550" y="5637213"/>
          <p14:tracePt t="124860" x="2479675" y="5637213"/>
          <p14:tracePt t="124868" x="2455863" y="5637213"/>
          <p14:tracePt t="124877" x="2439988" y="5637213"/>
          <p14:tracePt t="124884" x="2424113" y="5637213"/>
          <p14:tracePt t="124890" x="2416175" y="5637213"/>
          <p14:tracePt t="124900" x="2400300" y="5637213"/>
          <p14:tracePt t="124908" x="2392363" y="5637213"/>
          <p14:tracePt t="124996" x="2384425" y="5637213"/>
          <p14:tracePt t="125004" x="2376488" y="5637213"/>
          <p14:tracePt t="125011" x="2352675" y="5637213"/>
          <p14:tracePt t="125020" x="2336800" y="5637213"/>
          <p14:tracePt t="125028" x="2305050" y="5645150"/>
          <p14:tracePt t="125035" x="2289175" y="5653088"/>
          <p14:tracePt t="125044" x="2273300" y="5670550"/>
          <p14:tracePt t="125052" x="2247900" y="5670550"/>
          <p14:tracePt t="125060" x="2232025" y="5686425"/>
          <p14:tracePt t="125068" x="2224088" y="5686425"/>
          <p14:tracePt t="125076" x="2216150" y="5694363"/>
          <p14:tracePt t="125093" x="2216150" y="5702300"/>
          <p14:tracePt t="125156" x="2208213" y="5702300"/>
          <p14:tracePt t="125164" x="2192338" y="5718175"/>
          <p14:tracePt t="125172" x="2184400" y="5726113"/>
          <p14:tracePt t="125179" x="2184400" y="5734050"/>
          <p14:tracePt t="125188" x="2168525" y="5749925"/>
          <p14:tracePt t="125204" x="2152650" y="5765800"/>
          <p14:tracePt t="125213" x="2152650" y="5781675"/>
          <p14:tracePt t="125228" x="2136775" y="5797550"/>
          <p14:tracePt t="125243" x="2128838" y="5821363"/>
          <p14:tracePt t="125251" x="2128838" y="5829300"/>
          <p14:tracePt t="125259" x="2128838" y="5837238"/>
          <p14:tracePt t="125268" x="2112963" y="5845175"/>
          <p14:tracePt t="125276" x="2112963" y="5853113"/>
          <p14:tracePt t="125596" x="0" y="0"/>
        </p14:tracePtLst>
        <p14:tracePtLst>
          <p14:tracePt t="137048" x="2632075" y="3756025"/>
          <p14:tracePt t="137229" x="2632075" y="3740150"/>
          <p14:tracePt t="137237" x="2632075" y="3716338"/>
          <p14:tracePt t="137245" x="2632075" y="3700463"/>
          <p14:tracePt t="137253" x="2632075" y="3668713"/>
          <p14:tracePt t="137262" x="2640013" y="3660775"/>
          <p14:tracePt t="137271" x="2647950" y="3644900"/>
          <p14:tracePt t="137277" x="2647950" y="3629025"/>
          <p14:tracePt t="137285" x="2647950" y="3621088"/>
          <p14:tracePt t="137293" x="2647950" y="3613150"/>
          <p14:tracePt t="137317" x="2647950" y="3605213"/>
          <p14:tracePt t="137437" x="2655888" y="3605213"/>
          <p14:tracePt t="137445" x="2663825" y="3587750"/>
          <p14:tracePt t="137469" x="2687638" y="3571875"/>
          <p14:tracePt t="137510" x="2695575" y="3571875"/>
          <p14:tracePt t="137525" x="2703513" y="3571875"/>
          <p14:tracePt t="137533" x="2711450" y="3571875"/>
          <p14:tracePt t="137541" x="2727325" y="3571875"/>
          <p14:tracePt t="137549" x="2735263" y="3563938"/>
          <p14:tracePt t="137558" x="2751138" y="3563938"/>
          <p14:tracePt t="137566" x="2767013" y="3563938"/>
          <p14:tracePt t="137574" x="2790825" y="3563938"/>
          <p14:tracePt t="137581" x="2806700" y="3563938"/>
          <p14:tracePt t="137589" x="2830513" y="3563938"/>
          <p14:tracePt t="137596" x="2838450" y="3563938"/>
          <p14:tracePt t="137606" x="2854325" y="3563938"/>
          <p14:tracePt t="137612" x="2878138" y="3563938"/>
          <p14:tracePt t="137621" x="2894013" y="3563938"/>
          <p14:tracePt t="137629" x="2909888" y="3563938"/>
          <p14:tracePt t="137638" x="2933700" y="3563938"/>
          <p14:tracePt t="137644" x="2941638" y="3563938"/>
          <p14:tracePt t="137653" x="2957513" y="3563938"/>
          <p14:tracePt t="137659" x="2982913" y="3563938"/>
          <p14:tracePt t="137668" x="2990850" y="3563938"/>
          <p14:tracePt t="137677" x="2998788" y="3563938"/>
          <p14:tracePt t="137693" x="3006725" y="3563938"/>
          <p14:tracePt t="137702" x="3014663" y="3563938"/>
          <p14:tracePt t="137717" x="3030538" y="3556000"/>
          <p14:tracePt t="137741" x="3046413" y="3556000"/>
          <p14:tracePt t="137756" x="3054350" y="3556000"/>
          <p14:tracePt t="137764" x="3062288" y="3556000"/>
          <p14:tracePt t="137782" x="3078163" y="3556000"/>
          <p14:tracePt t="137790" x="3086100" y="3556000"/>
          <p14:tracePt t="137806" x="3094038" y="3556000"/>
          <p14:tracePt t="137821" x="3101975" y="3556000"/>
          <p14:tracePt t="137839" x="3109913" y="3556000"/>
          <p14:tracePt t="137846" x="3117850" y="3556000"/>
          <p14:tracePt t="137917" x="3125788" y="3556000"/>
          <p14:tracePt t="137925" x="3133725" y="3556000"/>
          <p14:tracePt t="137942" x="3141663" y="3548063"/>
          <p14:tracePt t="137958" x="3149600" y="3548063"/>
          <p14:tracePt t="137965" x="3165475" y="3548063"/>
          <p14:tracePt t="137980" x="3181350" y="3548063"/>
          <p14:tracePt t="137988" x="3213100" y="3548063"/>
          <p14:tracePt t="137997" x="3221038" y="3548063"/>
          <p14:tracePt t="138005" x="3252788" y="3548063"/>
          <p14:tracePt t="138013" x="3308350" y="3548063"/>
          <p14:tracePt t="138021" x="3341688" y="3548063"/>
          <p14:tracePt t="138028" x="3373438" y="3548063"/>
          <p14:tracePt t="138037" x="3405188" y="3548063"/>
          <p14:tracePt t="138044" x="3421063" y="3548063"/>
          <p14:tracePt t="138055" x="3452813" y="3548063"/>
          <p14:tracePt t="138062" x="3476625" y="3548063"/>
          <p14:tracePt t="138071" x="3484563" y="3548063"/>
          <p14:tracePt t="138078" x="3500438" y="3548063"/>
          <p14:tracePt t="138245" x="3492500" y="3548063"/>
          <p14:tracePt t="138254" x="3484563" y="3548063"/>
          <p14:tracePt t="138261" x="3460750" y="3548063"/>
          <p14:tracePt t="138270" x="3436938" y="3556000"/>
          <p14:tracePt t="138279" x="3381375" y="3556000"/>
          <p14:tracePt t="138287" x="3325813" y="3556000"/>
          <p14:tracePt t="138294" x="3252788" y="3556000"/>
          <p14:tracePt t="138300" x="3165475" y="3556000"/>
          <p14:tracePt t="138308" x="3070225" y="3556000"/>
          <p14:tracePt t="138317" x="2957513" y="3556000"/>
          <p14:tracePt t="138325" x="2830513" y="3556000"/>
          <p14:tracePt t="138333" x="2671763" y="3556000"/>
          <p14:tracePt t="138341" x="2559050" y="3556000"/>
          <p14:tracePt t="138349" x="2424113" y="3548063"/>
          <p14:tracePt t="138356" x="2320925" y="3540125"/>
          <p14:tracePt t="138364" x="2152650" y="3524250"/>
          <p14:tracePt t="138373" x="2049463" y="3524250"/>
          <p14:tracePt t="138381" x="1881188" y="3516313"/>
          <p14:tracePt t="138389" x="1754188" y="3516313"/>
          <p14:tracePt t="138397" x="1603375" y="3516313"/>
          <p14:tracePt t="138405" x="1490663" y="3516313"/>
          <p14:tracePt t="138412" x="1379538" y="3516313"/>
          <p14:tracePt t="138421" x="1276350" y="3516313"/>
          <p14:tracePt t="138428" x="1187450" y="3516313"/>
          <p14:tracePt t="138438" x="1084263" y="3516313"/>
          <p14:tracePt t="138445" x="1004888" y="3516313"/>
          <p14:tracePt t="138453" x="989013" y="3516313"/>
          <p14:tracePt t="138461" x="957263" y="3516313"/>
          <p14:tracePt t="138470" x="917575" y="3508375"/>
          <p14:tracePt t="138476" x="893763" y="3508375"/>
          <p14:tracePt t="138493" x="885825" y="3508375"/>
          <p14:tracePt t="138501" x="877888" y="3508375"/>
          <p14:tracePt t="139070" x="868363" y="3508375"/>
          <p14:tracePt t="139078" x="901700" y="3532188"/>
          <p14:tracePt t="139086" x="949325" y="3579813"/>
          <p14:tracePt t="139093" x="1012825" y="3629025"/>
          <p14:tracePt t="139102" x="1068388" y="3684588"/>
          <p14:tracePt t="139108" x="1139825" y="3756025"/>
          <p14:tracePt t="139116" x="1211263" y="3803650"/>
          <p14:tracePt t="139125" x="1300163" y="3890963"/>
          <p14:tracePt t="139133" x="1379538" y="3956050"/>
          <p14:tracePt t="139141" x="1474788" y="4011613"/>
          <p14:tracePt t="139149" x="1562100" y="4090988"/>
          <p14:tracePt t="139158" x="1643063" y="4138613"/>
          <p14:tracePt t="139165" x="1730375" y="4202113"/>
          <p14:tracePt t="139172" x="1801813" y="4233863"/>
          <p14:tracePt t="139180" x="1857375" y="4273550"/>
          <p14:tracePt t="139189" x="1881188" y="4281488"/>
          <p14:tracePt t="139197" x="1930400" y="4306888"/>
          <p14:tracePt t="139205" x="1962150" y="4330700"/>
          <p14:tracePt t="139213" x="1993900" y="4346575"/>
          <p14:tracePt t="139221" x="2017713" y="4346575"/>
          <p14:tracePt t="139228" x="2017713" y="4354513"/>
          <p14:tracePt t="139236" x="2041525" y="4362450"/>
          <p14:tracePt t="139245" x="2049463" y="4370388"/>
          <p14:tracePt t="139253" x="2065338" y="4378325"/>
          <p14:tracePt t="139261" x="2089150" y="4378325"/>
          <p14:tracePt t="139270" x="2105025" y="4378325"/>
          <p14:tracePt t="139277" x="2120900" y="4394200"/>
          <p14:tracePt t="139287" x="2144713" y="4402138"/>
          <p14:tracePt t="139293" x="2160588" y="4402138"/>
          <p14:tracePt t="139301" x="2192338" y="4425950"/>
          <p14:tracePt t="139309" x="2208213" y="4433888"/>
          <p14:tracePt t="139318" x="2224088" y="4433888"/>
          <p14:tracePt t="139326" x="2265363" y="4449763"/>
          <p14:tracePt t="139334" x="2297113" y="4465638"/>
          <p14:tracePt t="139342" x="2336800" y="4489450"/>
          <p14:tracePt t="139350" x="2408238" y="4505325"/>
          <p14:tracePt t="139358" x="2463800" y="4537075"/>
          <p14:tracePt t="139365" x="2511425" y="4560888"/>
          <p14:tracePt t="139376" x="2559050" y="4576763"/>
          <p14:tracePt t="139382" x="2606675" y="4600575"/>
          <p14:tracePt t="139391" x="2640013" y="4624388"/>
          <p14:tracePt t="139397" x="2687638" y="4633913"/>
          <p14:tracePt t="139405" x="2711450" y="4649788"/>
          <p14:tracePt t="139412" x="2751138" y="4657725"/>
          <p14:tracePt t="139422" x="2774950" y="4689475"/>
          <p14:tracePt t="139430" x="2790825" y="4689475"/>
          <p14:tracePt t="139437" x="2806700" y="4697413"/>
          <p14:tracePt t="139446" x="2814638" y="4705350"/>
          <p14:tracePt t="139454" x="2822575" y="4705350"/>
          <p14:tracePt t="139462" x="2846388" y="4713288"/>
          <p14:tracePt t="139470" x="2846388" y="4721225"/>
          <p14:tracePt t="139477" x="2854325" y="4721225"/>
          <p14:tracePt t="139487" x="2870200" y="4721225"/>
          <p14:tracePt t="139494" x="2886075" y="4729163"/>
          <p14:tracePt t="139541" x="2894013" y="4737100"/>
          <p14:tracePt t="139557" x="2917825" y="4745038"/>
          <p14:tracePt t="139566" x="2925763" y="4752975"/>
          <p14:tracePt t="139582" x="2949575" y="4760913"/>
          <p14:tracePt t="139590" x="2967038" y="4776788"/>
          <p14:tracePt t="139598" x="2974975" y="4784725"/>
          <p14:tracePt t="139606" x="2990850" y="4792663"/>
          <p14:tracePt t="139620" x="2998788" y="4792663"/>
          <p14:tracePt t="139725" x="3006725" y="4808538"/>
          <p14:tracePt t="139742" x="3014663" y="4816475"/>
          <p14:tracePt t="139748" x="3022600" y="4824413"/>
          <p14:tracePt t="139758" x="3022600" y="4832350"/>
          <p14:tracePt t="139766" x="3038475" y="4840288"/>
          <p14:tracePt t="139774" x="3046413" y="4856163"/>
          <p14:tracePt t="139790" x="3054350" y="4864100"/>
          <p14:tracePt t="139797" x="3062288" y="4879975"/>
          <p14:tracePt t="139814" x="3062288" y="4895850"/>
          <p14:tracePt t="139820" x="3070225" y="4903788"/>
          <p14:tracePt t="139830" x="3078163" y="4911725"/>
          <p14:tracePt t="139837" x="3078163" y="4919663"/>
          <p14:tracePt t="139846" x="3086100" y="4935538"/>
          <p14:tracePt t="139853" x="3094038" y="4959350"/>
          <p14:tracePt t="139861" x="3101975" y="4984750"/>
          <p14:tracePt t="139870" x="3101975" y="5000625"/>
          <p14:tracePt t="139878" x="3109913" y="5016500"/>
          <p14:tracePt t="139885" x="3117850" y="5048250"/>
          <p14:tracePt t="139894" x="3125788" y="5095875"/>
          <p14:tracePt t="139903" x="3125788" y="5103813"/>
          <p14:tracePt t="139909" x="3141663" y="5143500"/>
          <p14:tracePt t="139918" x="3149600" y="5159375"/>
          <p14:tracePt t="139925" x="3157538" y="5191125"/>
          <p14:tracePt t="139934" x="3157538" y="5199063"/>
          <p14:tracePt t="139942" x="3157538" y="5207000"/>
          <p14:tracePt t="139949" x="3157538" y="5222875"/>
          <p14:tracePt t="139958" x="3165475" y="5222875"/>
          <p14:tracePt t="139966" x="3173413" y="5238750"/>
          <p14:tracePt t="139981" x="3173413" y="5246688"/>
          <p14:tracePt t="139998" x="3173413" y="5270500"/>
          <p14:tracePt t="140014" x="3173413" y="5278438"/>
          <p14:tracePt t="140030" x="3173413" y="5286375"/>
          <p14:tracePt t="140037" x="3181350" y="5294313"/>
          <p14:tracePt t="140046" x="3189288" y="5294313"/>
          <p14:tracePt t="140054" x="3197225" y="5302250"/>
          <p14:tracePt t="140078" x="3197225" y="5310188"/>
          <p14:tracePt t="140086" x="3205163" y="5319713"/>
          <p14:tracePt t="140126" x="3213100" y="5327650"/>
          <p14:tracePt t="140134" x="3221038" y="5335588"/>
          <p14:tracePt t="140141" x="3236913" y="5335588"/>
          <p14:tracePt t="140158" x="3252788" y="5335588"/>
          <p14:tracePt t="140165" x="3260725" y="5335588"/>
          <p14:tracePt t="140174" x="3268663" y="5335588"/>
          <p14:tracePt t="140181" x="3292475" y="5335588"/>
          <p14:tracePt t="140188" x="3300413" y="5335588"/>
          <p14:tracePt t="140198" x="3308350" y="5335588"/>
          <p14:tracePt t="140205" x="3333750" y="5335588"/>
          <p14:tracePt t="140214" x="3349625" y="5335588"/>
          <p14:tracePt t="140221" x="3365500" y="5335588"/>
          <p14:tracePt t="140230" x="3373438" y="5327650"/>
          <p14:tracePt t="140238" x="3389313" y="5310188"/>
          <p14:tracePt t="140246" x="3397250" y="5302250"/>
          <p14:tracePt t="140254" x="3405188" y="5286375"/>
          <p14:tracePt t="140261" x="3413125" y="5262563"/>
          <p14:tracePt t="140270" x="3421063" y="5246688"/>
          <p14:tracePt t="140278" x="3421063" y="5238750"/>
          <p14:tracePt t="140286" x="3436938" y="5214938"/>
          <p14:tracePt t="140294" x="3436938" y="5191125"/>
          <p14:tracePt t="140302" x="3436938" y="5167313"/>
          <p14:tracePt t="140309" x="3436938" y="5151438"/>
          <p14:tracePt t="140318" x="3436938" y="5135563"/>
          <p14:tracePt t="140325" x="3436938" y="5111750"/>
          <p14:tracePt t="140334" x="3436938" y="5103813"/>
          <p14:tracePt t="140341" x="3436938" y="5072063"/>
          <p14:tracePt t="140350" x="3436938" y="5056188"/>
          <p14:tracePt t="140358" x="3421063" y="5016500"/>
          <p14:tracePt t="140365" x="3421063" y="5000625"/>
          <p14:tracePt t="140374" x="3413125" y="4984750"/>
          <p14:tracePt t="140381" x="3405188" y="4951413"/>
          <p14:tracePt t="140391" x="3397250" y="4943475"/>
          <p14:tracePt t="140398" x="3397250" y="4935538"/>
          <p14:tracePt t="140408" x="3389313" y="4927600"/>
          <p14:tracePt t="140486" x="3389313" y="4919663"/>
          <p14:tracePt t="140495" x="3389313" y="4911725"/>
          <p14:tracePt t="140502" x="3389313" y="4903788"/>
          <p14:tracePt t="140518" x="3389313" y="4895850"/>
          <p14:tracePt t="140534" x="3389313" y="4887913"/>
          <p14:tracePt t="140541" x="3389313" y="4879975"/>
          <p14:tracePt t="140549" x="3389313" y="4872038"/>
          <p14:tracePt t="140573" x="3389313" y="4864100"/>
          <p14:tracePt t="140590" x="3389313" y="4856163"/>
          <p14:tracePt t="140622" x="3397250" y="4848225"/>
          <p14:tracePt t="140757" x="3405188" y="4832350"/>
          <p14:tracePt t="140781" x="3405188" y="4824413"/>
          <p14:tracePt t="140806" x="3413125" y="4816475"/>
          <p14:tracePt t="140830" x="3413125" y="4808538"/>
          <p14:tracePt t="140838" x="3413125" y="4800600"/>
          <p14:tracePt t="140846" x="3429000" y="4792663"/>
          <p14:tracePt t="140870" x="3429000" y="4784725"/>
          <p14:tracePt t="140878" x="3429000" y="4776788"/>
          <p14:tracePt t="140894" x="3436938" y="4768850"/>
          <p14:tracePt t="140902" x="3436938" y="4760913"/>
          <p14:tracePt t="140910" x="3436938" y="4752975"/>
          <p14:tracePt t="140926" x="3436938" y="4745038"/>
          <p14:tracePt t="141541" x="3436938" y="4737100"/>
          <p14:tracePt t="141694" x="3436938" y="4745038"/>
          <p14:tracePt t="141702" x="3436938" y="4752975"/>
          <p14:tracePt t="141718" x="3429000" y="4760913"/>
          <p14:tracePt t="141725" x="3421063" y="4768850"/>
          <p14:tracePt t="141734" x="3421063" y="4776788"/>
          <p14:tracePt t="141742" x="3421063" y="4784725"/>
          <p14:tracePt t="141750" x="3405188" y="4808538"/>
          <p14:tracePt t="141758" x="3405188" y="4824413"/>
          <p14:tracePt t="141765" x="3397250" y="4848225"/>
          <p14:tracePt t="141774" x="3381375" y="4856163"/>
          <p14:tracePt t="141782" x="3381375" y="4872038"/>
          <p14:tracePt t="141790" x="3381375" y="4895850"/>
          <p14:tracePt t="141797" x="3373438" y="4911725"/>
          <p14:tracePt t="141814" x="3365500" y="4927600"/>
          <p14:tracePt t="141821" x="3365500" y="4935538"/>
          <p14:tracePt t="141830" x="3365500" y="4943475"/>
          <p14:tracePt t="141846" x="3365500" y="4959350"/>
          <p14:tracePt t="141854" x="3357563" y="4967288"/>
          <p14:tracePt t="141861" x="3357563" y="4976813"/>
          <p14:tracePt t="141870" x="3357563" y="4984750"/>
          <p14:tracePt t="141877" x="3349625" y="4992688"/>
          <p14:tracePt t="141886" x="3349625" y="5008563"/>
          <p14:tracePt t="141894" x="3349625" y="5016500"/>
          <p14:tracePt t="141926" x="3341688" y="5032375"/>
          <p14:tracePt t="141942" x="3341688" y="5040313"/>
          <p14:tracePt t="142158" x="3341688" y="5064125"/>
          <p14:tracePt t="142166" x="3333750" y="5072063"/>
          <p14:tracePt t="142182" x="3325813" y="5080000"/>
          <p14:tracePt t="142190" x="3325813" y="5087938"/>
          <p14:tracePt t="142198" x="3325813" y="5095875"/>
          <p14:tracePt t="142214" x="3325813" y="5103813"/>
          <p14:tracePt t="142221" x="3325813" y="5111750"/>
          <p14:tracePt t="142246" x="3325813" y="5127625"/>
          <p14:tracePt t="142270" x="3325813" y="5135563"/>
          <p14:tracePt t="142278" x="3317875" y="5143500"/>
          <p14:tracePt t="142287" x="3317875" y="5151438"/>
          <p14:tracePt t="142293" x="3308350" y="5159375"/>
          <p14:tracePt t="142309" x="3308350" y="5167313"/>
          <p14:tracePt t="142318" x="3308350" y="5175250"/>
          <p14:tracePt t="142325" x="3300413" y="5175250"/>
          <p14:tracePt t="142333" x="3300413" y="5183188"/>
          <p14:tracePt t="142341" x="3292475" y="5191125"/>
          <p14:tracePt t="142350" x="3292475" y="5199063"/>
          <p14:tracePt t="142358" x="3284538" y="5207000"/>
          <p14:tracePt t="142365" x="3284538" y="5214938"/>
          <p14:tracePt t="142373" x="3276600" y="5222875"/>
          <p14:tracePt t="142382" x="3276600" y="5238750"/>
          <p14:tracePt t="142398" x="3276600" y="5246688"/>
          <p14:tracePt t="142406" x="3268663" y="5254625"/>
          <p14:tracePt t="142414" x="3268663" y="5262563"/>
          <p14:tracePt t="142429" x="3260725" y="5270500"/>
          <p14:tracePt t="142440" x="3252788" y="5278438"/>
          <p14:tracePt t="142446" x="3244850" y="5286375"/>
          <p14:tracePt t="142454" x="3244850" y="5294313"/>
          <p14:tracePt t="142462" x="3236913" y="5327650"/>
          <p14:tracePt t="142469" x="3228975" y="5335588"/>
          <p14:tracePt t="142478" x="3228975" y="5343525"/>
          <p14:tracePt t="142485" x="3221038" y="5351463"/>
          <p14:tracePt t="142502" x="3205163" y="5351463"/>
          <p14:tracePt t="142510" x="3189288" y="5367338"/>
          <p14:tracePt t="142526" x="3189288" y="5375275"/>
          <p14:tracePt t="142534" x="3181350" y="5383213"/>
          <p14:tracePt t="142557" x="3181350" y="5391150"/>
          <p14:tracePt t="142581" x="3173413" y="5399088"/>
          <p14:tracePt t="142798" x="3181350" y="5399088"/>
          <p14:tracePt t="142822" x="3189288" y="5399088"/>
          <p14:tracePt t="142845" x="3197225" y="5399088"/>
          <p14:tracePt t="142853" x="3213100" y="5383213"/>
          <p14:tracePt t="142862" x="3213100" y="5375275"/>
          <p14:tracePt t="142869" x="3221038" y="5359400"/>
          <p14:tracePt t="142879" x="3228975" y="5343525"/>
          <p14:tracePt t="142886" x="3244850" y="5319713"/>
          <p14:tracePt t="142894" x="3244850" y="5302250"/>
          <p14:tracePt t="142902" x="3252788" y="5294313"/>
          <p14:tracePt t="142910" x="3268663" y="5286375"/>
          <p14:tracePt t="142918" x="3268663" y="5270500"/>
          <p14:tracePt t="142926" x="3268663" y="5262563"/>
          <p14:tracePt t="142935" x="3284538" y="5246688"/>
          <p14:tracePt t="142943" x="3292475" y="5222875"/>
          <p14:tracePt t="142957" x="3300413" y="5207000"/>
          <p14:tracePt t="142966" x="3308350" y="5199063"/>
          <p14:tracePt t="142974" x="3308350" y="5183188"/>
          <p14:tracePt t="142989" x="3325813" y="5167313"/>
          <p14:tracePt t="142999" x="3325813" y="5159375"/>
          <p14:tracePt t="143005" x="3325813" y="5151438"/>
          <p14:tracePt t="143015" x="3333750" y="5135563"/>
          <p14:tracePt t="143029" x="3349625" y="5111750"/>
          <p14:tracePt t="143046" x="3349625" y="5103813"/>
          <p14:tracePt t="143054" x="3357563" y="5087938"/>
          <p14:tracePt t="143070" x="3365500" y="5080000"/>
          <p14:tracePt t="143078" x="3365500" y="5056188"/>
          <p14:tracePt t="143085" x="3373438" y="5048250"/>
          <p14:tracePt t="143102" x="3381375" y="5040313"/>
          <p14:tracePt t="143118" x="3381375" y="5032375"/>
          <p14:tracePt t="143142" x="3389313" y="5024438"/>
          <p14:tracePt t="143310" x="3381375" y="5024438"/>
          <p14:tracePt t="143317" x="3365500" y="5032375"/>
          <p14:tracePt t="143326" x="3325813" y="5072063"/>
          <p14:tracePt t="143334" x="3268663" y="5119688"/>
          <p14:tracePt t="143342" x="3244850" y="5167313"/>
          <p14:tracePt t="143350" x="3189288" y="5246688"/>
          <p14:tracePt t="143358" x="3165475" y="5294313"/>
          <p14:tracePt t="143366" x="3109913" y="5375275"/>
          <p14:tracePt t="143374" x="3078163" y="5430838"/>
          <p14:tracePt t="143381" x="3046413" y="5502275"/>
          <p14:tracePt t="143390" x="3030538" y="5549900"/>
          <p14:tracePt t="143397" x="3006725" y="5581650"/>
          <p14:tracePt t="143407" x="2990850" y="5637213"/>
          <p14:tracePt t="143414" x="2974975" y="5670550"/>
          <p14:tracePt t="143421" x="2949575" y="5718175"/>
          <p14:tracePt t="143430" x="2949575" y="5741988"/>
          <p14:tracePt t="143438" x="2941638" y="5773738"/>
          <p14:tracePt t="143445" x="2925763" y="5789613"/>
          <p14:tracePt t="143454" x="2925763" y="5805488"/>
          <p14:tracePt t="143462" x="2917825" y="5829300"/>
          <p14:tracePt t="143470" x="2901950" y="5845175"/>
          <p14:tracePt t="143479" x="2901950" y="5861050"/>
          <p14:tracePt t="143485" x="2894013" y="5876925"/>
          <p14:tracePt t="143493" x="2886075" y="5892800"/>
          <p14:tracePt t="143502" x="2886075" y="5900738"/>
          <p14:tracePt t="143510" x="2878138" y="5916613"/>
          <p14:tracePt t="143518" x="2878138" y="5932488"/>
          <p14:tracePt t="143526" x="2862263" y="5940425"/>
          <p14:tracePt t="143535" x="2862263" y="5948363"/>
          <p14:tracePt t="143543" x="2854325" y="5964238"/>
          <p14:tracePt t="143550" x="2854325" y="5972175"/>
          <p14:tracePt t="143557" x="2854325" y="5988050"/>
          <p14:tracePt t="143566" x="2846388" y="5995988"/>
          <p14:tracePt t="143574" x="2846388" y="6013450"/>
          <p14:tracePt t="143581" x="2838450" y="6029325"/>
          <p14:tracePt t="143590" x="2838450" y="6045200"/>
          <p14:tracePt t="143599" x="2830513" y="6061075"/>
          <p14:tracePt t="143605" x="2830513" y="6069013"/>
          <p14:tracePt t="143614" x="2822575" y="6084888"/>
          <p14:tracePt t="143621" x="2822575" y="6092825"/>
          <p14:tracePt t="143629" x="2814638" y="6108700"/>
          <p14:tracePt t="143639" x="2806700" y="6124575"/>
          <p14:tracePt t="143646" x="2806700" y="6132513"/>
          <p14:tracePt t="143655" x="2798763" y="6148388"/>
          <p14:tracePt t="143663" x="2798763" y="6156325"/>
          <p14:tracePt t="143669" x="2790825" y="6172200"/>
          <p14:tracePt t="143685" x="2790825" y="6180138"/>
          <p14:tracePt t="143694" x="2782888" y="6196013"/>
          <p14:tracePt t="143702" x="2774950" y="6211888"/>
          <p14:tracePt t="143719" x="2767013" y="6227763"/>
          <p14:tracePt t="143726" x="2759075" y="6243638"/>
          <p14:tracePt t="143735" x="2751138" y="6243638"/>
          <p14:tracePt t="143741" x="2751138" y="6251575"/>
          <p14:tracePt t="143750" x="2751138" y="6259513"/>
          <p14:tracePt t="143758" x="2751138" y="6267450"/>
          <p14:tracePt t="143774" x="2743200" y="6275388"/>
          <p14:tracePt t="143783" x="2743200" y="6283325"/>
          <p14:tracePt t="143798" x="2735263" y="6291263"/>
          <p14:tracePt t="143806" x="2735263" y="6299200"/>
          <p14:tracePt t="143822" x="2719388" y="6307138"/>
          <p14:tracePt t="144253" x="2727325" y="6307138"/>
          <p14:tracePt t="144262" x="2735263" y="6307138"/>
          <p14:tracePt t="144269" x="2743200" y="6307138"/>
          <p14:tracePt t="144278" x="2767013" y="6291263"/>
          <p14:tracePt t="144286" x="2774950" y="6291263"/>
          <p14:tracePt t="144303" x="2790825" y="6275388"/>
          <p14:tracePt t="144311" x="2806700" y="6259513"/>
          <p14:tracePt t="144318" x="2822575" y="6243638"/>
          <p14:tracePt t="144325" x="2838450" y="6211888"/>
          <p14:tracePt t="144334" x="2846388" y="6188075"/>
          <p14:tracePt t="144342" x="2870200" y="6172200"/>
          <p14:tracePt t="144351" x="2870200" y="6156325"/>
          <p14:tracePt t="144359" x="2886075" y="6132513"/>
          <p14:tracePt t="144368" x="2894013" y="6100763"/>
          <p14:tracePt t="144373" x="2909888" y="6053138"/>
          <p14:tracePt t="144382" x="2933700" y="6037263"/>
          <p14:tracePt t="144389" x="2933700" y="6013450"/>
          <p14:tracePt t="144398" x="2949575" y="5995988"/>
          <p14:tracePt t="144406" x="2967038" y="5956300"/>
          <p14:tracePt t="144413" x="2990850" y="5916613"/>
          <p14:tracePt t="144422" x="2998788" y="5900738"/>
          <p14:tracePt t="144431" x="3014663" y="5868988"/>
          <p14:tracePt t="144437" x="3022600" y="5837238"/>
          <p14:tracePt t="144445" x="3046413" y="5813425"/>
          <p14:tracePt t="144453" x="3054350" y="5789613"/>
          <p14:tracePt t="144462" x="3062288" y="5781675"/>
          <p14:tracePt t="144469" x="3078163" y="5741988"/>
          <p14:tracePt t="144478" x="3078163" y="5734050"/>
          <p14:tracePt t="144486" x="3101975" y="5718175"/>
          <p14:tracePt t="144495" x="3101975" y="5702300"/>
          <p14:tracePt t="144501" x="3109913" y="5678488"/>
          <p14:tracePt t="144510" x="3117850" y="5662613"/>
          <p14:tracePt t="144519" x="3125788" y="5662613"/>
          <p14:tracePt t="144526" x="3133725" y="5637213"/>
          <p14:tracePt t="144534" x="3133725" y="5629275"/>
          <p14:tracePt t="144542" x="3141663" y="5605463"/>
          <p14:tracePt t="144551" x="3149600" y="5597525"/>
          <p14:tracePt t="144558" x="3165475" y="5581650"/>
          <p14:tracePt t="144566" x="3165475" y="5565775"/>
          <p14:tracePt t="144574" x="3173413" y="5534025"/>
          <p14:tracePt t="144582" x="3181350" y="5526088"/>
          <p14:tracePt t="144590" x="3181350" y="5510213"/>
          <p14:tracePt t="144599" x="3189288" y="5486400"/>
          <p14:tracePt t="144607" x="3205163" y="5462588"/>
          <p14:tracePt t="144614" x="3213100" y="5430838"/>
          <p14:tracePt t="144622" x="3213100" y="5414963"/>
          <p14:tracePt t="144630" x="3221038" y="5407025"/>
          <p14:tracePt t="144639" x="3236913" y="5383213"/>
          <p14:tracePt t="144645" x="3236913" y="5367338"/>
          <p14:tracePt t="144653" x="3236913" y="5343525"/>
          <p14:tracePt t="144662" x="3260725" y="5327650"/>
          <p14:tracePt t="144670" x="3260725" y="5319713"/>
          <p14:tracePt t="144677" x="3260725" y="5302250"/>
          <p14:tracePt t="144685" x="3268663" y="5294313"/>
          <p14:tracePt t="144694" x="3276600" y="5286375"/>
          <p14:tracePt t="144701" x="3276600" y="5270500"/>
          <p14:tracePt t="144710" x="3284538" y="5246688"/>
          <p14:tracePt t="144720" x="3292475" y="5238750"/>
          <p14:tracePt t="144727" x="3300413" y="5222875"/>
          <p14:tracePt t="144735" x="3308350" y="5207000"/>
          <p14:tracePt t="144741" x="3325813" y="5191125"/>
          <p14:tracePt t="144750" x="3325813" y="5183188"/>
          <p14:tracePt t="144757" x="3325813" y="5167313"/>
          <p14:tracePt t="144765" x="3341688" y="5143500"/>
          <p14:tracePt t="144773" x="3341688" y="5135563"/>
          <p14:tracePt t="144782" x="3349625" y="5119688"/>
          <p14:tracePt t="144790" x="3365500" y="5095875"/>
          <p14:tracePt t="144798" x="3365500" y="5087938"/>
          <p14:tracePt t="144805" x="3365500" y="5080000"/>
          <p14:tracePt t="144813" x="3373438" y="5072063"/>
          <p14:tracePt t="144821" x="3381375" y="5056188"/>
          <p14:tracePt t="144829" x="3381375" y="5048250"/>
          <p14:tracePt t="144837" x="3381375" y="5032375"/>
          <p14:tracePt t="144848" x="3389313" y="5032375"/>
          <p14:tracePt t="144854" x="3397250" y="5024438"/>
          <p14:tracePt t="144861" x="3397250" y="5016500"/>
          <p14:tracePt t="144869" x="3397250" y="5008563"/>
          <p14:tracePt t="144877" x="3413125" y="4992688"/>
          <p14:tracePt t="144893" x="3413125" y="4976813"/>
          <p14:tracePt t="144902" x="3421063" y="4959350"/>
          <p14:tracePt t="144911" x="3429000" y="4951413"/>
          <p14:tracePt t="144920" x="3429000" y="4943475"/>
          <p14:tracePt t="144925" x="3429000" y="4935538"/>
          <p14:tracePt t="144941" x="3436938" y="4927600"/>
          <p14:tracePt t="144950" x="3444875" y="4919663"/>
          <p14:tracePt t="144957" x="3444875" y="4903788"/>
          <p14:tracePt t="144974" x="3444875" y="4895850"/>
          <p14:tracePt t="144990" x="3460750" y="4872038"/>
          <p14:tracePt t="145005" x="3460750" y="4864100"/>
          <p14:tracePt t="145022" x="3468688" y="4848225"/>
          <p14:tracePt t="145063" x="3468688" y="4840288"/>
          <p14:tracePt t="145069" x="3468688" y="4832350"/>
          <p14:tracePt t="145085" x="3476625" y="4824413"/>
          <p14:tracePt t="145310" x="3460750" y="4832350"/>
          <p14:tracePt t="145318" x="3460750" y="4848225"/>
          <p14:tracePt t="145327" x="3444875" y="4872038"/>
          <p14:tracePt t="145334" x="3436938" y="4895850"/>
          <p14:tracePt t="145343" x="3421063" y="4919663"/>
          <p14:tracePt t="145351" x="3405188" y="4943475"/>
          <p14:tracePt t="145359" x="3397250" y="4976813"/>
          <p14:tracePt t="145367" x="3381375" y="5016500"/>
          <p14:tracePt t="145374" x="3373438" y="5048250"/>
          <p14:tracePt t="145382" x="3341688" y="5080000"/>
          <p14:tracePt t="145391" x="3333750" y="5119688"/>
          <p14:tracePt t="145399" x="3325813" y="5159375"/>
          <p14:tracePt t="145406" x="3317875" y="5183188"/>
          <p14:tracePt t="145415" x="3300413" y="5207000"/>
          <p14:tracePt t="145422" x="3292475" y="5230813"/>
          <p14:tracePt t="145430" x="3276600" y="5270500"/>
          <p14:tracePt t="145437" x="3276600" y="5286375"/>
          <p14:tracePt t="145445" x="3268663" y="5302250"/>
          <p14:tracePt t="145455" x="3252788" y="5319713"/>
          <p14:tracePt t="145463" x="3252788" y="5343525"/>
          <p14:tracePt t="145470" x="3252788" y="5367338"/>
          <p14:tracePt t="145479" x="3244850" y="5383213"/>
          <p14:tracePt t="145486" x="3236913" y="5399088"/>
          <p14:tracePt t="145494" x="3228975" y="5414963"/>
          <p14:tracePt t="145501" x="3221038" y="5438775"/>
          <p14:tracePt t="145510" x="3213100" y="5462588"/>
          <p14:tracePt t="145518" x="3213100" y="5478463"/>
          <p14:tracePt t="145527" x="3213100" y="5494338"/>
          <p14:tracePt t="145534" x="3197225" y="5518150"/>
          <p14:tracePt t="145543" x="3197225" y="5526088"/>
          <p14:tracePt t="145551" x="3189288" y="5549900"/>
          <p14:tracePt t="145557" x="3181350" y="5565775"/>
          <p14:tracePt t="145567" x="3173413" y="5589588"/>
          <p14:tracePt t="145575" x="3173413" y="5597525"/>
          <p14:tracePt t="145584" x="3165475" y="5613400"/>
          <p14:tracePt t="145591" x="3165475" y="5637213"/>
          <p14:tracePt t="145599" x="3157538" y="5653088"/>
          <p14:tracePt t="145605" x="3157538" y="5662613"/>
          <p14:tracePt t="145614" x="3149600" y="5670550"/>
          <p14:tracePt t="145622" x="3141663" y="5686425"/>
          <p14:tracePt t="145630" x="3141663" y="5694363"/>
          <p14:tracePt t="145639" x="3141663" y="5710238"/>
          <p14:tracePt t="145647" x="3133725" y="5718175"/>
          <p14:tracePt t="145655" x="3125788" y="5741988"/>
          <p14:tracePt t="145663" x="3117850" y="5749925"/>
          <p14:tracePt t="145670" x="3109913" y="5765800"/>
          <p14:tracePt t="145678" x="3101975" y="5781675"/>
          <p14:tracePt t="145686" x="3101975" y="5797550"/>
          <p14:tracePt t="145695" x="3086100" y="5805488"/>
          <p14:tracePt t="145702" x="3078163" y="5829300"/>
          <p14:tracePt t="145711" x="3070225" y="5845175"/>
          <p14:tracePt t="145719" x="3062288" y="5853113"/>
          <p14:tracePt t="145726" x="3062288" y="5861050"/>
          <p14:tracePt t="145734" x="3046413" y="5876925"/>
          <p14:tracePt t="145742" x="3046413" y="5892800"/>
          <p14:tracePt t="145750" x="3038475" y="5900738"/>
          <p14:tracePt t="145759" x="3030538" y="5916613"/>
          <p14:tracePt t="145767" x="3022600" y="5932488"/>
          <p14:tracePt t="145784" x="3014663" y="5948363"/>
          <p14:tracePt t="145790" x="3006725" y="5956300"/>
          <p14:tracePt t="145798" x="2998788" y="5964238"/>
          <p14:tracePt t="145806" x="2998788" y="5980113"/>
          <p14:tracePt t="145814" x="2990850" y="5980113"/>
          <p14:tracePt t="145823" x="2982913" y="5995988"/>
          <p14:tracePt t="145830" x="2967038" y="6021388"/>
          <p14:tracePt t="145846" x="2957513" y="6037263"/>
          <p14:tracePt t="145853" x="2949575" y="6045200"/>
          <p14:tracePt t="145862" x="2949575" y="6053138"/>
          <p14:tracePt t="145869" x="2941638" y="6061075"/>
          <p14:tracePt t="145879" x="2933700" y="6076950"/>
          <p14:tracePt t="145886" x="2925763" y="6084888"/>
          <p14:tracePt t="145894" x="2917825" y="6092825"/>
          <p14:tracePt t="145903" x="2909888" y="6116638"/>
          <p14:tracePt t="145909" x="2901950" y="6124575"/>
          <p14:tracePt t="145917" x="2894013" y="6132513"/>
          <p14:tracePt t="145934" x="2886075" y="6156325"/>
          <p14:tracePt t="145951" x="2870200" y="6164263"/>
          <p14:tracePt t="145959" x="2870200" y="6172200"/>
          <p14:tracePt t="145967" x="2862263" y="6180138"/>
          <p14:tracePt t="145990" x="2862263" y="6188075"/>
          <p14:tracePt t="146015" x="2862263" y="6196013"/>
          <p14:tracePt t="146033" x="2854325" y="6203950"/>
          <p14:tracePt t="146127" x="2862263" y="6196013"/>
          <p14:tracePt t="146134" x="2878138" y="6196013"/>
          <p14:tracePt t="146150" x="2894013" y="6196013"/>
          <p14:tracePt t="146159" x="2894013" y="6188075"/>
          <p14:tracePt t="146167" x="2901950" y="6188075"/>
          <p14:tracePt t="146175" x="2909888" y="6188075"/>
          <p14:tracePt t="146184" x="2925763" y="6180138"/>
          <p14:tracePt t="146200" x="2941638" y="6172200"/>
          <p14:tracePt t="146207" x="2941638" y="6148388"/>
          <p14:tracePt t="146214" x="2949575" y="6124575"/>
          <p14:tracePt t="146222" x="2949575" y="6092825"/>
          <p14:tracePt t="146231" x="2967038" y="6076950"/>
          <p14:tracePt t="146239" x="2967038" y="6053138"/>
          <p14:tracePt t="146247" x="2974975" y="6037263"/>
          <p14:tracePt t="146254" x="2982913" y="6005513"/>
          <p14:tracePt t="146263" x="2990850" y="5972175"/>
          <p14:tracePt t="146269" x="2998788" y="5940425"/>
          <p14:tracePt t="146278" x="3006725" y="5916613"/>
          <p14:tracePt t="146286" x="3022600" y="5876925"/>
          <p14:tracePt t="146295" x="3030538" y="5861050"/>
          <p14:tracePt t="146303" x="3038475" y="5829300"/>
          <p14:tracePt t="146310" x="3046413" y="5805488"/>
          <p14:tracePt t="146318" x="3054350" y="5781675"/>
          <p14:tracePt t="146326" x="3062288" y="5765800"/>
          <p14:tracePt t="146333" x="3062288" y="5741988"/>
          <p14:tracePt t="146341" x="3078163" y="5718175"/>
          <p14:tracePt t="146350" x="3086100" y="5694363"/>
          <p14:tracePt t="146358" x="3086100" y="5670550"/>
          <p14:tracePt t="146366" x="3101975" y="5637213"/>
          <p14:tracePt t="146374" x="3109913" y="5613400"/>
          <p14:tracePt t="146383" x="3117850" y="5589588"/>
          <p14:tracePt t="146389" x="3117850" y="5557838"/>
          <p14:tracePt t="146398" x="3141663" y="5526088"/>
          <p14:tracePt t="146405" x="3149600" y="5502275"/>
          <p14:tracePt t="146414" x="3165475" y="5470525"/>
          <p14:tracePt t="146422" x="3173413" y="5438775"/>
          <p14:tracePt t="146430" x="3173413" y="5422900"/>
          <p14:tracePt t="146438" x="3197225" y="5399088"/>
          <p14:tracePt t="146446" x="3197225" y="5375275"/>
          <p14:tracePt t="146453" x="3213100" y="5343525"/>
          <p14:tracePt t="146461" x="3221038" y="5319713"/>
          <p14:tracePt t="146470" x="3228975" y="5294313"/>
          <p14:tracePt t="146478" x="3236913" y="5262563"/>
          <p14:tracePt t="146486" x="3260725" y="5230813"/>
          <p14:tracePt t="146494" x="3268663" y="5207000"/>
          <p14:tracePt t="146503" x="3276600" y="5191125"/>
          <p14:tracePt t="146510" x="3276600" y="5175250"/>
          <p14:tracePt t="146517" x="3292475" y="5151438"/>
          <p14:tracePt t="146526" x="3300413" y="5135563"/>
          <p14:tracePt t="146534" x="3300413" y="5111750"/>
          <p14:tracePt t="146542" x="3308350" y="5111750"/>
          <p14:tracePt t="146550" x="3308350" y="5095875"/>
          <p14:tracePt t="146559" x="3308350" y="5087938"/>
          <p14:tracePt t="146581" x="3317875" y="5080000"/>
          <p14:tracePt t="146591" x="3317875" y="5072063"/>
          <p14:tracePt t="146600" x="3325813" y="5056188"/>
          <p14:tracePt t="146607" x="3325813" y="5048250"/>
          <p14:tracePt t="146615" x="3333750" y="5016500"/>
          <p14:tracePt t="146623" x="3333750" y="5008563"/>
          <p14:tracePt t="146630" x="3341688" y="4992688"/>
          <p14:tracePt t="146639" x="3341688" y="4984750"/>
          <p14:tracePt t="146654" x="3357563" y="4976813"/>
          <p14:tracePt t="146662" x="3357563" y="4967288"/>
          <p14:tracePt t="146855" x="3349625" y="4984750"/>
          <p14:tracePt t="146862" x="3341688" y="5016500"/>
          <p14:tracePt t="146871" x="3317875" y="5064125"/>
          <p14:tracePt t="146878" x="3308350" y="5095875"/>
          <p14:tracePt t="146887" x="3284538" y="5143500"/>
          <p14:tracePt t="146895" x="3268663" y="5199063"/>
          <p14:tracePt t="146904" x="3268663" y="5246688"/>
          <p14:tracePt t="146911" x="3252788" y="5294313"/>
          <p14:tracePt t="146918" x="3244850" y="5335588"/>
          <p14:tracePt t="146926" x="3221038" y="5383213"/>
          <p14:tracePt t="146935" x="3213100" y="5422900"/>
          <p14:tracePt t="146954" x="3189288" y="5478463"/>
          <p14:tracePt t="146959" x="3189288" y="5502275"/>
          <p14:tracePt t="146967" x="3189288" y="5526088"/>
          <p14:tracePt t="146975" x="3165475" y="5557838"/>
          <p14:tracePt t="146982" x="3165475" y="5565775"/>
          <p14:tracePt t="146990" x="3165475" y="5581650"/>
          <p14:tracePt t="147000" x="3149600" y="5597525"/>
          <p14:tracePt t="147007" x="3149600" y="5613400"/>
          <p14:tracePt t="147015" x="3149600" y="5629275"/>
          <p14:tracePt t="147023" x="3141663" y="5653088"/>
          <p14:tracePt t="147031" x="3133725" y="5678488"/>
          <p14:tracePt t="147039" x="3133725" y="5686425"/>
          <p14:tracePt t="147046" x="3125788" y="5710238"/>
          <p14:tracePt t="147055" x="3109913" y="5726113"/>
          <p14:tracePt t="147063" x="3109913" y="5749925"/>
          <p14:tracePt t="147071" x="3086100" y="5773738"/>
          <p14:tracePt t="147078" x="3086100" y="5797550"/>
          <p14:tracePt t="147086" x="3078163" y="5813425"/>
          <p14:tracePt t="147095" x="3070225" y="5853113"/>
          <p14:tracePt t="147102" x="3054350" y="5861050"/>
          <p14:tracePt t="147110" x="3046413" y="5884863"/>
          <p14:tracePt t="147119" x="3046413" y="5892800"/>
          <p14:tracePt t="147127" x="3038475" y="5916613"/>
          <p14:tracePt t="147135" x="3022600" y="5940425"/>
          <p14:tracePt t="147143" x="3022600" y="5956300"/>
          <p14:tracePt t="147150" x="3022600" y="5964238"/>
          <p14:tracePt t="147158" x="3006725" y="5980113"/>
          <p14:tracePt t="147175" x="2998788" y="5988050"/>
          <p14:tracePt t="147183" x="2998788" y="5995988"/>
          <p14:tracePt t="147191" x="2998788" y="6005513"/>
          <p14:tracePt t="147200" x="2990850" y="6021388"/>
          <p14:tracePt t="147215" x="2990850" y="6029325"/>
          <p14:tracePt t="147222" x="2982913" y="6045200"/>
          <p14:tracePt t="147239" x="2982913" y="6053138"/>
          <p14:tracePt t="147247" x="2974975" y="6061075"/>
          <p14:tracePt t="147262" x="2974975" y="6069013"/>
          <p14:tracePt t="147271" x="2967038" y="6076950"/>
          <p14:tracePt t="147285" x="2957513" y="6084888"/>
          <p14:tracePt t="148063" x="2957513" y="6061075"/>
          <p14:tracePt t="148070" x="2967038" y="6021388"/>
          <p14:tracePt t="148078" x="2990850" y="5964238"/>
          <p14:tracePt t="148085" x="2998788" y="5940425"/>
          <p14:tracePt t="148094" x="3022600" y="5884863"/>
          <p14:tracePt t="148102" x="3022600" y="5845175"/>
          <p14:tracePt t="148110" x="3038475" y="5813425"/>
          <p14:tracePt t="148118" x="3054350" y="5765800"/>
          <p14:tracePt t="148126" x="3062288" y="5734050"/>
          <p14:tracePt t="148135" x="3086100" y="5702300"/>
          <p14:tracePt t="148142" x="3086100" y="5678488"/>
          <p14:tracePt t="148150" x="3094038" y="5653088"/>
          <p14:tracePt t="148158" x="3109913" y="5637213"/>
          <p14:tracePt t="148168" x="3109913" y="5621338"/>
          <p14:tracePt t="148174" x="3109913" y="5605463"/>
          <p14:tracePt t="148182" x="3117850" y="5597525"/>
          <p14:tracePt t="148190" x="3125788" y="5581650"/>
          <p14:tracePt t="148199" x="3125788" y="5573713"/>
          <p14:tracePt t="148207" x="3133725" y="5557838"/>
          <p14:tracePt t="148215" x="3133725" y="5549900"/>
          <p14:tracePt t="148222" x="3149600" y="5518150"/>
          <p14:tracePt t="148230" x="3157538" y="5502275"/>
          <p14:tracePt t="148238" x="3165475" y="5478463"/>
          <p14:tracePt t="148246" x="3181350" y="5454650"/>
          <p14:tracePt t="148254" x="3189288" y="5438775"/>
          <p14:tracePt t="148262" x="3213100" y="5407025"/>
          <p14:tracePt t="148270" x="3221038" y="5391150"/>
          <p14:tracePt t="148278" x="3221038" y="5375275"/>
          <p14:tracePt t="148286" x="3236913" y="5343525"/>
          <p14:tracePt t="148294" x="3252788" y="5319713"/>
          <p14:tracePt t="148303" x="3260725" y="5294313"/>
          <p14:tracePt t="148310" x="3276600" y="5278438"/>
          <p14:tracePt t="148320" x="3284538" y="5246688"/>
          <p14:tracePt t="148327" x="3292475" y="5230813"/>
          <p14:tracePt t="148335" x="3317875" y="5199063"/>
          <p14:tracePt t="148343" x="3325813" y="5183188"/>
          <p14:tracePt t="148350" x="3341688" y="5167313"/>
          <p14:tracePt t="148358" x="3365500" y="5135563"/>
          <p14:tracePt t="148366" x="3365500" y="5127625"/>
          <p14:tracePt t="148374" x="3381375" y="5111750"/>
          <p14:tracePt t="148382" x="3389313" y="5087938"/>
          <p14:tracePt t="148390" x="3405188" y="5064125"/>
          <p14:tracePt t="148399" x="3405188" y="5056188"/>
          <p14:tracePt t="148406" x="3429000" y="5024438"/>
          <p14:tracePt t="148415" x="3429000" y="5008563"/>
          <p14:tracePt t="148422" x="3436938" y="4992688"/>
          <p14:tracePt t="148430" x="3444875" y="4984750"/>
          <p14:tracePt t="148438" x="3444875" y="4967288"/>
          <p14:tracePt t="148446" x="3444875" y="4951413"/>
          <p14:tracePt t="148454" x="3452813" y="4935538"/>
          <p14:tracePt t="148462" x="3460750" y="4935538"/>
          <p14:tracePt t="148471" x="3460750" y="4919663"/>
          <p14:tracePt t="148487" x="3460750" y="4911725"/>
          <p14:tracePt t="148703" x="3452813" y="4935538"/>
          <p14:tracePt t="148710" x="3429000" y="4967288"/>
          <p14:tracePt t="148718" x="3413125" y="4976813"/>
          <p14:tracePt t="148727" x="3405188" y="5008563"/>
          <p14:tracePt t="148736" x="3397250" y="5024438"/>
          <p14:tracePt t="148743" x="3365500" y="5080000"/>
          <p14:tracePt t="148750" x="3365500" y="5095875"/>
          <p14:tracePt t="148759" x="3349625" y="5127625"/>
          <p14:tracePt t="148767" x="3341688" y="5175250"/>
          <p14:tracePt t="148775" x="3341688" y="5183188"/>
          <p14:tracePt t="148783" x="3333750" y="5214938"/>
          <p14:tracePt t="148790" x="3308350" y="5246688"/>
          <p14:tracePt t="148799" x="3300413" y="5270500"/>
          <p14:tracePt t="148807" x="3292475" y="5302250"/>
          <p14:tracePt t="148816" x="3284538" y="5319713"/>
          <p14:tracePt t="148823" x="3276600" y="5335588"/>
          <p14:tracePt t="148831" x="3268663" y="5359400"/>
          <p14:tracePt t="148838" x="3252788" y="5391150"/>
          <p14:tracePt t="148847" x="3236913" y="5414963"/>
          <p14:tracePt t="148855" x="3228975" y="5430838"/>
          <p14:tracePt t="148863" x="3221038" y="5454650"/>
          <p14:tracePt t="148870" x="3213100" y="5494338"/>
          <p14:tracePt t="148878" x="3189288" y="5526088"/>
          <p14:tracePt t="148886" x="3189288" y="5549900"/>
          <p14:tracePt t="148895" x="3181350" y="5573713"/>
          <p14:tracePt t="148903" x="3173413" y="5589588"/>
          <p14:tracePt t="148911" x="3157538" y="5621338"/>
          <p14:tracePt t="148920" x="3157538" y="5637213"/>
          <p14:tracePt t="148926" x="3133725" y="5670550"/>
          <p14:tracePt t="148935" x="3125788" y="5694363"/>
          <p14:tracePt t="148942" x="3117850" y="5718175"/>
          <p14:tracePt t="148952" x="3109913" y="5741988"/>
          <p14:tracePt t="148965" x="3101975" y="5749925"/>
          <p14:tracePt t="148969" x="3094038" y="5773738"/>
          <p14:tracePt t="148974" x="3094038" y="5789613"/>
          <p14:tracePt t="148982" x="3078163" y="5813425"/>
          <p14:tracePt t="148990" x="3062288" y="5837238"/>
          <p14:tracePt t="148998" x="3062288" y="5853113"/>
          <p14:tracePt t="149006" x="3046413" y="5876925"/>
          <p14:tracePt t="149015" x="3046413" y="5884863"/>
          <p14:tracePt t="149022" x="3038475" y="5900738"/>
          <p14:tracePt t="149030" x="3038475" y="5916613"/>
          <p14:tracePt t="149038" x="3022600" y="5924550"/>
          <p14:tracePt t="149046" x="3022600" y="5932488"/>
          <p14:tracePt t="149055" x="3014663" y="5940425"/>
          <p14:tracePt t="149063" x="3006725" y="5956300"/>
          <p14:tracePt t="149070" x="3006725" y="5964238"/>
          <p14:tracePt t="149079" x="3006725" y="5972175"/>
          <p14:tracePt t="149086" x="2998788" y="5980113"/>
          <p14:tracePt t="149095" x="2998788" y="5988050"/>
          <p14:tracePt t="149103" x="2998788" y="6005513"/>
          <p14:tracePt t="149110" x="2974975" y="6013450"/>
          <p14:tracePt t="149118" x="2974975" y="6021388"/>
          <p14:tracePt t="149127" x="2967038" y="6021388"/>
          <p14:tracePt t="149135" x="2967038" y="6029325"/>
          <p14:tracePt t="149143" x="2967038" y="6037263"/>
          <p14:tracePt t="149151" x="2957513" y="6053138"/>
          <p14:tracePt t="149175" x="2949575" y="6076950"/>
          <p14:tracePt t="149215" x="2941638" y="6076950"/>
          <p14:tracePt t="149343" x="2941638" y="6084888"/>
          <p14:tracePt t="149350" x="2941638" y="6092825"/>
          <p14:tracePt t="149358" x="2925763" y="6100763"/>
          <p14:tracePt t="149366" x="2925763" y="6108700"/>
          <p14:tracePt t="149375" x="2917825" y="6116638"/>
          <p14:tracePt t="149391" x="2917825" y="6124575"/>
          <p14:tracePt t="149399" x="2917825" y="6132513"/>
          <p14:tracePt t="149407" x="2917825" y="6140450"/>
          <p14:tracePt t="149423" x="2917825" y="6148388"/>
          <p14:tracePt t="149432" x="2909888" y="6148388"/>
          <p14:tracePt t="149551" x="2901950" y="6156325"/>
          <p14:tracePt t="149759" x="2901950" y="6164263"/>
          <p14:tracePt t="149775" x="2909888" y="6164263"/>
          <p14:tracePt t="149782" x="2925763" y="6164263"/>
          <p14:tracePt t="149799" x="2933700" y="6164263"/>
          <p14:tracePt t="149806" x="2949575" y="6156325"/>
          <p14:tracePt t="149815" x="2957513" y="6148388"/>
          <p14:tracePt t="149831" x="2982913" y="6140450"/>
          <p14:tracePt t="149847" x="2998788" y="6124575"/>
          <p14:tracePt t="149855" x="3006725" y="6108700"/>
          <p14:tracePt t="149863" x="3022600" y="6100763"/>
          <p14:tracePt t="149871" x="3046413" y="6076950"/>
          <p14:tracePt t="149879" x="3054350" y="6069013"/>
          <p14:tracePt t="149888" x="3070225" y="6045200"/>
          <p14:tracePt t="149895" x="3078163" y="6045200"/>
          <p14:tracePt t="149903" x="3094038" y="6029325"/>
          <p14:tracePt t="149910" x="3101975" y="6021388"/>
          <p14:tracePt t="149920" x="3109913" y="6013450"/>
          <p14:tracePt t="149927" x="3133725" y="6005513"/>
          <p14:tracePt t="149935" x="3141663" y="5980113"/>
          <p14:tracePt t="149942" x="3157538" y="5980113"/>
          <p14:tracePt t="149950" x="3173413" y="5972175"/>
          <p14:tracePt t="149969" x="3213100" y="5956300"/>
          <p14:tracePt t="149975" x="3236913" y="5948363"/>
          <p14:tracePt t="149982" x="3260725" y="5932488"/>
          <p14:tracePt t="149991" x="3284538" y="5932488"/>
          <p14:tracePt t="149999" x="3308350" y="5916613"/>
          <p14:tracePt t="150007" x="3333750" y="5916613"/>
          <p14:tracePt t="150014" x="3349625" y="5908675"/>
          <p14:tracePt t="150023" x="3365500" y="5900738"/>
          <p14:tracePt t="150032" x="3389313" y="5900738"/>
          <p14:tracePt t="150039" x="3413125" y="5892800"/>
          <p14:tracePt t="150047" x="3444875" y="5868988"/>
          <p14:tracePt t="150054" x="3468688" y="5868988"/>
          <p14:tracePt t="150064" x="3484563" y="5853113"/>
          <p14:tracePt t="150071" x="3500438" y="5853113"/>
          <p14:tracePt t="150078" x="3524250" y="5845175"/>
          <p14:tracePt t="150086" x="3540125" y="5845175"/>
          <p14:tracePt t="150095" x="3571875" y="5837238"/>
          <p14:tracePt t="150103" x="3587750" y="5837238"/>
          <p14:tracePt t="150111" x="3595688" y="5837238"/>
          <p14:tracePt t="150119" x="3619500" y="5829300"/>
          <p14:tracePt t="150127" x="3627438" y="5821363"/>
          <p14:tracePt t="150135" x="3651250" y="5821363"/>
          <p14:tracePt t="150143" x="3660775" y="5821363"/>
          <p14:tracePt t="150151" x="3684588" y="5821363"/>
          <p14:tracePt t="150159" x="3692525" y="5813425"/>
          <p14:tracePt t="150167" x="3700463" y="5813425"/>
          <p14:tracePt t="150174" x="3724275" y="5805488"/>
          <p14:tracePt t="150182" x="3732213" y="5805488"/>
          <p14:tracePt t="150191" x="3740150" y="5805488"/>
          <p14:tracePt t="150199" x="3748088" y="5805488"/>
          <p14:tracePt t="150206" x="3771900" y="5805488"/>
          <p14:tracePt t="150215" x="3795713" y="5805488"/>
          <p14:tracePt t="150223" x="3811588" y="5805488"/>
          <p14:tracePt t="150232" x="3843338" y="5805488"/>
          <p14:tracePt t="150239" x="3859213" y="5805488"/>
          <p14:tracePt t="150247" x="3890963" y="5805488"/>
          <p14:tracePt t="150255" x="3914775" y="5805488"/>
          <p14:tracePt t="150265" x="3946525" y="5805488"/>
          <p14:tracePt t="150271" x="3970338" y="5805488"/>
          <p14:tracePt t="150279" x="3994150" y="5805488"/>
          <p14:tracePt t="150287" x="4019550" y="5805488"/>
          <p14:tracePt t="150295" x="4043363" y="5805488"/>
          <p14:tracePt t="150303" x="4059238" y="5805488"/>
          <p14:tracePt t="150311" x="4075113" y="5805488"/>
          <p14:tracePt t="150319" x="4098925" y="5805488"/>
          <p14:tracePt t="150327" x="4106863" y="5805488"/>
          <p14:tracePt t="150335" x="4122738" y="5805488"/>
          <p14:tracePt t="150342" x="4130675" y="5805488"/>
          <p14:tracePt t="150351" x="4138613" y="5805488"/>
          <p14:tracePt t="150358" x="4146550" y="5805488"/>
          <p14:tracePt t="150366" x="4154488" y="5805488"/>
          <p14:tracePt t="150375" x="4170363" y="5805488"/>
          <p14:tracePt t="150383" x="4186238" y="5805488"/>
          <p14:tracePt t="150391" x="4202113" y="5805488"/>
          <p14:tracePt t="150399" x="4210050" y="5805488"/>
          <p14:tracePt t="150407" x="4233863" y="5805488"/>
          <p14:tracePt t="150415" x="4249738" y="5805488"/>
          <p14:tracePt t="150423" x="4265613" y="5805488"/>
          <p14:tracePt t="150432" x="4289425" y="5805488"/>
          <p14:tracePt t="150439" x="4297363" y="5805488"/>
          <p14:tracePt t="150447" x="4305300" y="5805488"/>
          <p14:tracePt t="150455" x="4321175" y="5805488"/>
          <p14:tracePt t="150463" x="4344988" y="5805488"/>
          <p14:tracePt t="150471" x="4362450" y="5805488"/>
          <p14:tracePt t="150479" x="4370388" y="5805488"/>
          <p14:tracePt t="150487" x="4394200" y="5805488"/>
          <p14:tracePt t="150495" x="4418013" y="5805488"/>
          <p14:tracePt t="150502" x="4441825" y="5805488"/>
          <p14:tracePt t="150511" x="4449763" y="5805488"/>
          <p14:tracePt t="150519" x="4465638" y="5805488"/>
          <p14:tracePt t="150527" x="4489450" y="5805488"/>
          <p14:tracePt t="150543" x="4497388" y="5805488"/>
          <p14:tracePt t="150550" x="4505325" y="5805488"/>
          <p14:tracePt t="150592" x="4513263" y="5805488"/>
          <p14:tracePt t="150599" x="4521200" y="5805488"/>
          <p14:tracePt t="150831" x="4497388" y="5805488"/>
          <p14:tracePt t="150839" x="4481513" y="5805488"/>
          <p14:tracePt t="150847" x="4465638" y="5813425"/>
          <p14:tracePt t="150855" x="4441825" y="5813425"/>
          <p14:tracePt t="150863" x="4433888" y="5813425"/>
          <p14:tracePt t="150870" x="4425950" y="5813425"/>
          <p14:tracePt t="150879" x="4402138" y="5821363"/>
          <p14:tracePt t="150886" x="4386263" y="5821363"/>
          <p14:tracePt t="150894" x="4362450" y="5821363"/>
          <p14:tracePt t="150903" x="4337050" y="5821363"/>
          <p14:tracePt t="150911" x="4321175" y="5829300"/>
          <p14:tracePt t="150918" x="4297363" y="5837238"/>
          <p14:tracePt t="150928" x="4257675" y="5837238"/>
          <p14:tracePt t="150936" x="4210050" y="5837238"/>
          <p14:tracePt t="150943" x="4178300" y="5837238"/>
          <p14:tracePt t="150952" x="4122738" y="5837238"/>
          <p14:tracePt t="150959" x="4083050" y="5837238"/>
          <p14:tracePt t="150967" x="4051300" y="5837238"/>
          <p14:tracePt t="150974" x="3986213" y="5837238"/>
          <p14:tracePt t="150983" x="3930650" y="5837238"/>
          <p14:tracePt t="150990" x="3906838" y="5837238"/>
          <p14:tracePt t="150999" x="3859213" y="5837238"/>
          <p14:tracePt t="151006" x="3851275" y="5837238"/>
          <p14:tracePt t="151014" x="3819525" y="5837238"/>
          <p14:tracePt t="151022" x="3795713" y="5837238"/>
          <p14:tracePt t="151031" x="3763963" y="5837238"/>
          <p14:tracePt t="151038" x="3740150" y="5837238"/>
          <p14:tracePt t="151048" x="3700463" y="5837238"/>
          <p14:tracePt t="151055" x="3660775" y="5829300"/>
          <p14:tracePt t="151063" x="3643313" y="5821363"/>
          <p14:tracePt t="151070" x="3619500" y="5821363"/>
          <p14:tracePt t="151079" x="3579813" y="5813425"/>
          <p14:tracePt t="151087" x="3563938" y="5813425"/>
          <p14:tracePt t="151094" x="3524250" y="5805488"/>
          <p14:tracePt t="151103" x="3508375" y="5805488"/>
          <p14:tracePt t="151112" x="3476625" y="5805488"/>
          <p14:tracePt t="151118" x="3452813" y="5797550"/>
          <p14:tracePt t="151127" x="3405188" y="5797550"/>
          <p14:tracePt t="151135" x="3365500" y="5797550"/>
          <p14:tracePt t="151143" x="3333750" y="5797550"/>
          <p14:tracePt t="151151" x="3284538" y="5789613"/>
          <p14:tracePt t="151159" x="3252788" y="5789613"/>
          <p14:tracePt t="151168" x="3213100" y="5789613"/>
          <p14:tracePt t="151175" x="3181350" y="5789613"/>
          <p14:tracePt t="151183" x="3157538" y="5789613"/>
          <p14:tracePt t="151191" x="3125788" y="5789613"/>
          <p14:tracePt t="151199" x="3109913" y="5789613"/>
          <p14:tracePt t="151207" x="3101975" y="5789613"/>
          <p14:tracePt t="151215" x="3094038" y="5789613"/>
          <p14:tracePt t="151871" x="3141663" y="5789613"/>
          <p14:tracePt t="151879" x="3189288" y="5789613"/>
          <p14:tracePt t="151887" x="3228975" y="5789613"/>
          <p14:tracePt t="151895" x="3292475" y="5781675"/>
          <p14:tracePt t="151903" x="3333750" y="5781675"/>
          <p14:tracePt t="151911" x="3365500" y="5781675"/>
          <p14:tracePt t="151920" x="3413125" y="5765800"/>
          <p14:tracePt t="151927" x="3444875" y="5765800"/>
          <p14:tracePt t="151934" x="3460750" y="5765800"/>
          <p14:tracePt t="151948" x="3476625" y="5765800"/>
          <p14:tracePt t="151950" x="3508375" y="5765800"/>
          <p14:tracePt t="151958" x="3524250" y="5765800"/>
          <p14:tracePt t="151966" x="3540125" y="5765800"/>
          <p14:tracePt t="151975" x="3563938" y="5765800"/>
          <p14:tracePt t="151983" x="3579813" y="5765800"/>
          <p14:tracePt t="151990" x="3603625" y="5765800"/>
          <p14:tracePt t="151998" x="3619500" y="5765800"/>
          <p14:tracePt t="152006" x="3635375" y="5765800"/>
          <p14:tracePt t="152015" x="3651250" y="5765800"/>
          <p14:tracePt t="152023" x="3668713" y="5765800"/>
          <p14:tracePt t="152031" x="3692525" y="5765800"/>
          <p14:tracePt t="152040" x="3716338" y="5765800"/>
          <p14:tracePt t="152048" x="3740150" y="5765800"/>
          <p14:tracePt t="152056" x="3787775" y="5765800"/>
          <p14:tracePt t="152065" x="3803650" y="5765800"/>
          <p14:tracePt t="152071" x="3851275" y="5765800"/>
          <p14:tracePt t="152079" x="3867150" y="5765800"/>
          <p14:tracePt t="152086" x="3898900" y="5765800"/>
          <p14:tracePt t="152095" x="3914775" y="5765800"/>
          <p14:tracePt t="152104" x="3946525" y="5765800"/>
          <p14:tracePt t="152112" x="3970338" y="5765800"/>
          <p14:tracePt t="152119" x="4002088" y="5765800"/>
          <p14:tracePt t="152127" x="4019550" y="5765800"/>
          <p14:tracePt t="152135" x="4051300" y="5765800"/>
          <p14:tracePt t="152143" x="4067175" y="5765800"/>
          <p14:tracePt t="152150" x="4090988" y="5765800"/>
          <p14:tracePt t="152160" x="4122738" y="5765800"/>
          <p14:tracePt t="152168" x="4146550" y="5765800"/>
          <p14:tracePt t="152175" x="4178300" y="5765800"/>
          <p14:tracePt t="152182" x="4202113" y="5765800"/>
          <p14:tracePt t="152191" x="4225925" y="5765800"/>
          <p14:tracePt t="152199" x="4241800" y="5765800"/>
          <p14:tracePt t="152206" x="4265613" y="5765800"/>
          <p14:tracePt t="152215" x="4281488" y="5765800"/>
          <p14:tracePt t="152224" x="4305300" y="5765800"/>
          <p14:tracePt t="152232" x="4329113" y="5765800"/>
          <p14:tracePt t="152239" x="4352925" y="5765800"/>
          <p14:tracePt t="152248" x="4378325" y="5765800"/>
          <p14:tracePt t="152255" x="4402138" y="5765800"/>
          <p14:tracePt t="152264" x="4449763" y="5765800"/>
          <p14:tracePt t="152270" x="4465638" y="5765800"/>
          <p14:tracePt t="152281" x="4497388" y="5765800"/>
          <p14:tracePt t="152288" x="4529138" y="5765800"/>
          <p14:tracePt t="152296" x="4552950" y="5765800"/>
          <p14:tracePt t="152303" x="4560888" y="5765800"/>
          <p14:tracePt t="152310" x="4568825" y="5765800"/>
          <p14:tracePt t="152318" x="4592638" y="5765800"/>
          <p14:tracePt t="152327" x="4600575" y="5765800"/>
          <p14:tracePt t="152335" x="4608513" y="5765800"/>
          <p14:tracePt t="152352" x="4624388" y="5765800"/>
          <p14:tracePt t="152366" x="4640263" y="5765800"/>
          <p14:tracePt t="152375" x="4648200" y="5765800"/>
          <p14:tracePt t="152382" x="4656138" y="5765800"/>
          <p14:tracePt t="152391" x="4672013" y="5765800"/>
          <p14:tracePt t="152399" x="4679950" y="5765800"/>
          <p14:tracePt t="152408" x="4713288" y="5765800"/>
          <p14:tracePt t="152416" x="4737100" y="5765800"/>
          <p14:tracePt t="152423" x="4752975" y="5765800"/>
          <p14:tracePt t="152431" x="4768850" y="5765800"/>
          <p14:tracePt t="152439" x="4808538" y="5765800"/>
          <p14:tracePt t="152447" x="4832350" y="5765800"/>
          <p14:tracePt t="152455" x="4872038" y="5765800"/>
          <p14:tracePt t="152464" x="4895850" y="5765800"/>
          <p14:tracePt t="152472" x="4927600" y="5765800"/>
          <p14:tracePt t="152479" x="4943475" y="5765800"/>
          <p14:tracePt t="152487" x="4967288" y="5765800"/>
          <p14:tracePt t="152495" x="4975225" y="5765800"/>
          <p14:tracePt t="152502" x="4983163" y="5765800"/>
          <p14:tracePt t="152752" x="4967288" y="5765800"/>
          <p14:tracePt t="152760" x="4959350" y="5765800"/>
          <p14:tracePt t="152767" x="4943475" y="5765800"/>
          <p14:tracePt t="152775" x="4927600" y="5765800"/>
          <p14:tracePt t="152782" x="4903788" y="5765800"/>
          <p14:tracePt t="152791" x="4887913" y="5765800"/>
          <p14:tracePt t="152799" x="4864100" y="5765800"/>
          <p14:tracePt t="152808" x="4848225" y="5765800"/>
          <p14:tracePt t="152815" x="4832350" y="5765800"/>
          <p14:tracePt t="152824" x="4808538" y="5765800"/>
          <p14:tracePt t="152831" x="4792663" y="5773738"/>
          <p14:tracePt t="152839" x="4784725" y="5773738"/>
          <p14:tracePt t="152847" x="4776788" y="5773738"/>
          <p14:tracePt t="152855" x="4760913" y="5773738"/>
          <p14:tracePt t="152872" x="4745038" y="5773738"/>
          <p14:tracePt t="152886" x="4737100" y="5781675"/>
          <p14:tracePt t="152895" x="4729163" y="5781675"/>
          <p14:tracePt t="152912" x="4705350" y="5781675"/>
          <p14:tracePt t="152927" x="4687888" y="5781675"/>
          <p14:tracePt t="152935" x="4679950" y="5781675"/>
          <p14:tracePt t="152942" x="4664075" y="5781675"/>
          <p14:tracePt t="152963" x="4656138" y="5781675"/>
          <p14:tracePt t="152969" x="4640263" y="5781675"/>
          <p14:tracePt t="152975" x="4616450" y="5781675"/>
          <p14:tracePt t="152991" x="4600575" y="5789613"/>
          <p14:tracePt t="153000" x="4584700" y="5789613"/>
          <p14:tracePt t="153007" x="4560888" y="5789613"/>
          <p14:tracePt t="153015" x="4552950" y="5789613"/>
          <p14:tracePt t="153024" x="4545013" y="5789613"/>
          <p14:tracePt t="153032" x="4521200" y="5789613"/>
          <p14:tracePt t="153040" x="4513263" y="5789613"/>
          <p14:tracePt t="153047" x="4505325" y="5789613"/>
          <p14:tracePt t="153064" x="4489450" y="5789613"/>
          <p14:tracePt t="153071" x="4473575" y="5789613"/>
          <p14:tracePt t="153088" x="4457700" y="5789613"/>
          <p14:tracePt t="153097" x="4449763" y="5789613"/>
          <p14:tracePt t="153103" x="4433888" y="5789613"/>
          <p14:tracePt t="153110" x="4418013" y="5789613"/>
          <p14:tracePt t="153119" x="4402138" y="5789613"/>
          <p14:tracePt t="153135" x="4386263" y="5789613"/>
          <p14:tracePt t="153144" x="4370388" y="5789613"/>
          <p14:tracePt t="153151" x="4362450" y="5789613"/>
          <p14:tracePt t="153160" x="4352925" y="5789613"/>
          <p14:tracePt t="153168" x="4329113" y="5789613"/>
          <p14:tracePt t="153175" x="4321175" y="5789613"/>
          <p14:tracePt t="153183" x="4313238" y="5789613"/>
          <p14:tracePt t="153191" x="4305300" y="5789613"/>
          <p14:tracePt t="153200" x="4289425" y="5797550"/>
          <p14:tracePt t="153208" x="4273550" y="5797550"/>
          <p14:tracePt t="153223" x="4265613" y="5797550"/>
          <p14:tracePt t="153231" x="4257675" y="5797550"/>
          <p14:tracePt t="153238" x="4233863" y="5797550"/>
          <p14:tracePt t="153247" x="4225925" y="5797550"/>
          <p14:tracePt t="153255" x="4210050" y="5797550"/>
          <p14:tracePt t="153266" x="4186238" y="5797550"/>
          <p14:tracePt t="153272" x="4162425" y="5797550"/>
          <p14:tracePt t="153280" x="4146550" y="5797550"/>
          <p14:tracePt t="153288" x="4122738" y="5805488"/>
          <p14:tracePt t="153295" x="4114800" y="5805488"/>
          <p14:tracePt t="153302" x="4098925" y="5805488"/>
          <p14:tracePt t="153311" x="4075113" y="5805488"/>
          <p14:tracePt t="153319" x="4067175" y="5805488"/>
          <p14:tracePt t="153328" x="4051300" y="5805488"/>
          <p14:tracePt t="153344" x="4027488" y="5805488"/>
          <p14:tracePt t="153351" x="4019550" y="5805488"/>
          <p14:tracePt t="153358" x="4002088" y="5805488"/>
          <p14:tracePt t="153367" x="3978275" y="5805488"/>
          <p14:tracePt t="153374" x="3962400" y="5805488"/>
          <p14:tracePt t="153384" x="3938588" y="5805488"/>
          <p14:tracePt t="153392" x="3914775" y="5805488"/>
          <p14:tracePt t="153399" x="3875088" y="5805488"/>
          <p14:tracePt t="153408" x="3851275" y="5805488"/>
          <p14:tracePt t="153415" x="3835400" y="5805488"/>
          <p14:tracePt t="153423" x="3803650" y="5805488"/>
          <p14:tracePt t="153431" x="3779838" y="5805488"/>
          <p14:tracePt t="153439" x="3748088" y="5805488"/>
          <p14:tracePt t="153448" x="3732213" y="5805488"/>
          <p14:tracePt t="153456" x="3708400" y="5805488"/>
          <p14:tracePt t="153464" x="3692525" y="5805488"/>
          <p14:tracePt t="153472" x="3684588" y="5805488"/>
          <p14:tracePt t="153479" x="3660775" y="5805488"/>
          <p14:tracePt t="153487" x="3651250" y="5805488"/>
          <p14:tracePt t="153495" x="3627438" y="5797550"/>
          <p14:tracePt t="153512" x="3611563" y="5797550"/>
          <p14:tracePt t="153520" x="3595688" y="5789613"/>
          <p14:tracePt t="153528" x="3579813" y="5789613"/>
          <p14:tracePt t="153534" x="3563938" y="5789613"/>
          <p14:tracePt t="153542" x="3556000" y="5789613"/>
          <p14:tracePt t="153551" x="3548063" y="5789613"/>
          <p14:tracePt t="153559" x="3532188" y="5789613"/>
          <p14:tracePt t="153568" x="3508375" y="5789613"/>
          <p14:tracePt t="153576" x="3492500" y="5789613"/>
          <p14:tracePt t="153584" x="3484563" y="5789613"/>
          <p14:tracePt t="153592" x="3468688" y="5789613"/>
          <p14:tracePt t="153599" x="3452813" y="5789613"/>
          <p14:tracePt t="153607" x="3444875" y="5789613"/>
          <p14:tracePt t="153615" x="3429000" y="5781675"/>
          <p14:tracePt t="153624" x="3421063" y="5781675"/>
          <p14:tracePt t="153632" x="3413125" y="5781675"/>
          <p14:tracePt t="153640" x="3405188" y="5781675"/>
          <p14:tracePt t="153656" x="3389313" y="5781675"/>
          <p14:tracePt t="153688" x="3373438" y="5781675"/>
          <p14:tracePt t="154254" x="3365500" y="5781675"/>
          <p14:tracePt t="154304" x="3349625" y="5781675"/>
          <p14:tracePt t="154313" x="3333750" y="5781675"/>
          <p14:tracePt t="154320" x="3317875" y="5781675"/>
          <p14:tracePt t="154328" x="3292475" y="5781675"/>
          <p14:tracePt t="154334" x="3268663" y="5781675"/>
          <p14:tracePt t="154343" x="3260725" y="5781675"/>
          <p14:tracePt t="154352" x="3236913" y="5781675"/>
          <p14:tracePt t="154359" x="3213100" y="5781675"/>
          <p14:tracePt t="154367" x="3189288" y="5781675"/>
          <p14:tracePt t="154376" x="3173413" y="5781675"/>
          <p14:tracePt t="154384" x="3157538" y="5781675"/>
          <p14:tracePt t="154392" x="3149600" y="5781675"/>
          <p14:tracePt t="154398" x="3125788" y="5781675"/>
          <p14:tracePt t="154407" x="3109913" y="5781675"/>
          <p14:tracePt t="154416" x="3101975" y="5781675"/>
          <p14:tracePt t="154424" x="3094038" y="5781675"/>
          <p14:tracePt t="154431" x="3078163" y="5781675"/>
          <p14:tracePt t="154440" x="3062288" y="5781675"/>
          <p14:tracePt t="154454" x="3054350" y="5781675"/>
          <p14:tracePt t="154463" x="3046413" y="5781675"/>
          <p14:tracePt t="154472" x="3038475" y="5781675"/>
          <p14:tracePt t="154480" x="3030538" y="5781675"/>
          <p14:tracePt t="154496" x="3022600" y="5781675"/>
          <p14:tracePt t="154504" x="3014663" y="5781675"/>
          <p14:tracePt t="154638" x="3014663" y="5765800"/>
          <p14:tracePt t="154647" x="3014663" y="5757863"/>
          <p14:tracePt t="154655" x="3014663" y="5749925"/>
          <p14:tracePt t="154663" x="3022600" y="5741988"/>
          <p14:tracePt t="154671" x="3030538" y="5741988"/>
          <p14:tracePt t="154680" x="3038475" y="5726113"/>
          <p14:tracePt t="154686" x="3038475" y="5718175"/>
          <p14:tracePt t="154694" x="3038475" y="5710238"/>
          <p14:tracePt t="154792" x="3046413" y="5702300"/>
          <p14:tracePt t="154816" x="3046413" y="5694363"/>
          <p14:tracePt t="155352" x="3046413" y="5678488"/>
          <p14:tracePt t="155360" x="3046413" y="5662613"/>
          <p14:tracePt t="155368" x="3046413" y="5645150"/>
          <p14:tracePt t="155375" x="3046413" y="5613400"/>
          <p14:tracePt t="155382" x="3046413" y="5605463"/>
          <p14:tracePt t="155392" x="3046413" y="5573713"/>
          <p14:tracePt t="155400" x="3046413" y="5549900"/>
          <p14:tracePt t="155408" x="3046413" y="5541963"/>
          <p14:tracePt t="155415" x="3046413" y="5534025"/>
          <p14:tracePt t="155424" x="3046413" y="5526088"/>
          <p14:tracePt t="155431" x="3046413" y="5518150"/>
          <p14:tracePt t="155439" x="3046413" y="5510213"/>
          <p14:tracePt t="155456" x="3046413" y="5502275"/>
          <p14:tracePt t="155560" x="3046413" y="5486400"/>
          <p14:tracePt t="155575" x="3046413" y="5478463"/>
          <p14:tracePt t="155590" x="3046413" y="5470525"/>
          <p14:tracePt t="155816" x="3038475" y="5462588"/>
          <p14:tracePt t="155864" x="3022600" y="5462588"/>
          <p14:tracePt t="155872" x="3022600" y="5470525"/>
          <p14:tracePt t="155879" x="3022600" y="5478463"/>
          <p14:tracePt t="155888" x="3022600" y="5486400"/>
          <p14:tracePt t="155896" x="3022600" y="5502275"/>
          <p14:tracePt t="155904" x="3014663" y="5502275"/>
          <p14:tracePt t="155913" x="3014663" y="5510213"/>
          <p14:tracePt t="155919" x="3014663" y="5518150"/>
          <p14:tracePt t="155929" x="3006725" y="5526088"/>
          <p14:tracePt t="155936" x="3006725" y="5534025"/>
          <p14:tracePt t="155944" x="3006725" y="5541963"/>
          <p14:tracePt t="155966" x="3006725" y="5557838"/>
          <p14:tracePt t="155968" x="3006725" y="5573713"/>
          <p14:tracePt t="155984" x="3006725" y="5581650"/>
          <p14:tracePt t="155991" x="3006725" y="5589588"/>
          <p14:tracePt t="156008" x="3006725" y="5597525"/>
          <p14:tracePt t="156024" x="3006725" y="5605463"/>
          <p14:tracePt t="156047" x="3006725" y="5621338"/>
          <p14:tracePt t="156072" x="3006725" y="5629275"/>
          <p14:tracePt t="156079" x="3006725" y="5653088"/>
          <p14:tracePt t="156088" x="3006725" y="5670550"/>
          <p14:tracePt t="156104" x="3006725" y="5686425"/>
          <p14:tracePt t="156113" x="3006725" y="5702300"/>
          <p14:tracePt t="156120" x="3006725" y="5718175"/>
          <p14:tracePt t="156136" x="3006725" y="5734050"/>
          <p14:tracePt t="156144" x="3006725" y="5749925"/>
          <p14:tracePt t="156152" x="3006725" y="5765800"/>
          <p14:tracePt t="156159" x="3006725" y="5781675"/>
          <p14:tracePt t="156168" x="3006725" y="5789613"/>
          <p14:tracePt t="156176" x="3006725" y="5813425"/>
          <p14:tracePt t="156184" x="3006725" y="5829300"/>
          <p14:tracePt t="156192" x="3006725" y="5853113"/>
          <p14:tracePt t="156200" x="3006725" y="5861050"/>
          <p14:tracePt t="156208" x="3006725" y="5876925"/>
          <p14:tracePt t="156215" x="3006725" y="5892800"/>
          <p14:tracePt t="156223" x="3006725" y="5908675"/>
          <p14:tracePt t="156231" x="3006725" y="5932488"/>
          <p14:tracePt t="156239" x="3006725" y="5956300"/>
          <p14:tracePt t="156256" x="3006725" y="5964238"/>
          <p14:tracePt t="156264" x="3006725" y="5980113"/>
          <p14:tracePt t="156280" x="3006725" y="5988050"/>
          <p14:tracePt t="156296" x="3006725" y="5995988"/>
          <p14:tracePt t="156304" x="3006725" y="6013450"/>
          <p14:tracePt t="156312" x="3006725" y="6021388"/>
          <p14:tracePt t="156319" x="3006725" y="6029325"/>
          <p14:tracePt t="156329" x="3006725" y="6045200"/>
          <p14:tracePt t="156336" x="3006725" y="6053138"/>
          <p14:tracePt t="156344" x="3006725" y="6061075"/>
          <p14:tracePt t="156352" x="3006725" y="6076950"/>
          <p14:tracePt t="156367" x="3006725" y="6092825"/>
          <p14:tracePt t="156376" x="3006725" y="6108700"/>
          <p14:tracePt t="156383" x="3014663" y="6124575"/>
          <p14:tracePt t="156391" x="3014663" y="6132513"/>
          <p14:tracePt t="156399" x="3014663" y="6148388"/>
          <p14:tracePt t="156407" x="3014663" y="6156325"/>
          <p14:tracePt t="156415" x="3014663" y="6164263"/>
          <p14:tracePt t="156423" x="3022600" y="6180138"/>
          <p14:tracePt t="156431" x="3030538" y="6188075"/>
          <p14:tracePt t="156439" x="3030538" y="6196013"/>
          <p14:tracePt t="156447" x="3030538" y="6219825"/>
          <p14:tracePt t="156464" x="3030538" y="6227763"/>
          <p14:tracePt t="156471" x="3030538" y="6235700"/>
          <p14:tracePt t="156480" x="3030538" y="6243638"/>
          <p14:tracePt t="156487" x="3030538" y="6251575"/>
          <p14:tracePt t="156496" x="3030538" y="6259513"/>
          <p14:tracePt t="156504" x="3030538" y="6267450"/>
          <p14:tracePt t="156512" x="3030538" y="6275388"/>
          <p14:tracePt t="156520" x="3030538" y="6291263"/>
          <p14:tracePt t="156529" x="3030538" y="6299200"/>
          <p14:tracePt t="156536" x="3030538" y="6307138"/>
          <p14:tracePt t="156544" x="3030538" y="6323013"/>
          <p14:tracePt t="156560" x="3030538" y="6338888"/>
          <p14:tracePt t="156568" x="3030538" y="6356350"/>
          <p14:tracePt t="156576" x="3030538" y="6380163"/>
          <p14:tracePt t="156584" x="3030538" y="6388100"/>
          <p14:tracePt t="156592" x="3030538" y="6396038"/>
          <p14:tracePt t="156600" x="3030538" y="6403975"/>
          <p14:tracePt t="156608" x="3022600" y="6419850"/>
          <p14:tracePt t="156624" x="3022600" y="6427788"/>
          <p14:tracePt t="156640" x="3022600" y="6435725"/>
          <p14:tracePt t="156648" x="3022600" y="6443663"/>
          <p14:tracePt t="156663" x="3022600" y="6459538"/>
          <p14:tracePt t="156680" x="3022600" y="6467475"/>
          <p14:tracePt t="156688" x="3022600" y="6483350"/>
          <p14:tracePt t="156696" x="3022600" y="6491288"/>
          <p14:tracePt t="156704" x="3014663" y="6507163"/>
          <p14:tracePt t="156720" x="3014663" y="6523038"/>
          <p14:tracePt t="156736" x="3014663" y="6538913"/>
          <p14:tracePt t="156752" x="3014663" y="6546850"/>
          <p14:tracePt t="156760" x="3014663" y="6562725"/>
          <p14:tracePt t="156776" x="3014663" y="6570663"/>
          <p14:tracePt t="156791" x="3014663" y="6578600"/>
          <p14:tracePt t="156800" x="3014663" y="6586538"/>
          <p14:tracePt t="156816" x="3014663" y="6594475"/>
          <p14:tracePt t="156832" x="3014663" y="6602413"/>
          <p14:tracePt t="156840" x="3014663" y="6610350"/>
          <p14:tracePt t="156848" x="3014663" y="6618288"/>
          <p14:tracePt t="156855" x="3014663" y="6634163"/>
          <p14:tracePt t="156872" x="3014663" y="6642100"/>
          <p14:tracePt t="156880" x="3014663" y="6650038"/>
          <p14:tracePt t="156888" x="3014663" y="6657975"/>
          <p14:tracePt t="156904" x="3014663" y="6665913"/>
          <p14:tracePt t="156913" x="3014663" y="6673850"/>
          <p14:tracePt t="156929" x="3014663" y="6691313"/>
          <p14:tracePt t="156944" x="3014663" y="6699250"/>
          <p14:tracePt t="156952" x="3014663" y="6723063"/>
          <p14:tracePt t="156968" x="3014663" y="6731000"/>
          <p14:tracePt t="156984" x="3014663" y="6746875"/>
          <p14:tracePt t="157000" x="3014663" y="6754813"/>
          <p14:tracePt t="157016" x="3014663" y="6762750"/>
          <p14:tracePt t="157024" x="3014663" y="6770688"/>
          <p14:tracePt t="157048" x="3014663" y="6778625"/>
          <p14:tracePt t="157063" x="3014663" y="6786563"/>
          <p14:tracePt t="157079" x="3014663" y="6794500"/>
          <p14:tracePt t="157096" x="3014663" y="6802438"/>
          <p14:tracePt t="157352" x="3014663" y="6810375"/>
          <p14:tracePt t="157376" x="3022600" y="6810375"/>
          <p14:tracePt t="157384" x="3022600" y="6746875"/>
          <p14:tracePt t="157392" x="3014663" y="6707188"/>
          <p14:tracePt t="157400" x="3014663" y="6665913"/>
          <p14:tracePt t="157408" x="3014663" y="6634163"/>
          <p14:tracePt t="157416" x="3006725" y="6602413"/>
          <p14:tracePt t="157423" x="3006725" y="6554788"/>
          <p14:tracePt t="157431" x="2998788" y="6515100"/>
          <p14:tracePt t="157440" x="2990850" y="6475413"/>
          <p14:tracePt t="157447" x="2990850" y="6451600"/>
          <p14:tracePt t="157456" x="2990850" y="6427788"/>
          <p14:tracePt t="157465" x="2982913" y="6396038"/>
          <p14:tracePt t="157471" x="2982913" y="6380163"/>
          <p14:tracePt t="157480" x="2982913" y="6372225"/>
          <p14:tracePt t="157488" x="2982913" y="6338888"/>
          <p14:tracePt t="157496" x="2982913" y="6315075"/>
          <p14:tracePt t="157504" x="2982913" y="6291263"/>
          <p14:tracePt t="157513" x="2982913" y="6275388"/>
          <p14:tracePt t="157520" x="2982913" y="6259513"/>
          <p14:tracePt t="157529" x="2982913" y="6235700"/>
          <p14:tracePt t="157536" x="2982913" y="6219825"/>
          <p14:tracePt t="157545" x="2967038" y="6188075"/>
          <p14:tracePt t="157551" x="2967038" y="6164263"/>
          <p14:tracePt t="157560" x="2967038" y="6148388"/>
          <p14:tracePt t="157568" x="2967038" y="6116638"/>
          <p14:tracePt t="157576" x="2967038" y="6092825"/>
          <p14:tracePt t="157584" x="2967038" y="6076950"/>
          <p14:tracePt t="157592" x="2967038" y="6053138"/>
          <p14:tracePt t="157600" x="2967038" y="6013450"/>
          <p14:tracePt t="157608" x="2967038" y="5988050"/>
          <p14:tracePt t="157616" x="2967038" y="5948363"/>
          <p14:tracePt t="157624" x="2967038" y="5916613"/>
          <p14:tracePt t="157631" x="2967038" y="5900738"/>
          <p14:tracePt t="157640" x="2974975" y="5884863"/>
          <p14:tracePt t="157648" x="2974975" y="5853113"/>
          <p14:tracePt t="157656" x="2974975" y="5837238"/>
          <p14:tracePt t="157664" x="2974975" y="5813425"/>
          <p14:tracePt t="157672" x="2974975" y="5789613"/>
          <p14:tracePt t="157680" x="2982913" y="5781675"/>
          <p14:tracePt t="157688" x="2982913" y="5765800"/>
          <p14:tracePt t="157704" x="2982913" y="5757863"/>
          <p14:tracePt t="157920" x="2982913" y="5773738"/>
          <p14:tracePt t="157928" x="2982913" y="5797550"/>
          <p14:tracePt t="157935" x="2990850" y="5837238"/>
          <p14:tracePt t="157944" x="2990850" y="5861050"/>
          <p14:tracePt t="157961" x="3006725" y="5948363"/>
          <p14:tracePt t="157967" x="3022600" y="5980113"/>
          <p14:tracePt t="157975" x="3030538" y="6005513"/>
          <p14:tracePt t="157983" x="3038475" y="6061075"/>
          <p14:tracePt t="157991" x="3046413" y="6084888"/>
          <p14:tracePt t="157999" x="3054350" y="6108700"/>
          <p14:tracePt t="158007" x="3054350" y="6132513"/>
          <p14:tracePt t="158016" x="3062288" y="6164263"/>
          <p14:tracePt t="158023" x="3062288" y="6180138"/>
          <p14:tracePt t="158032" x="3078163" y="6188075"/>
          <p14:tracePt t="158039" x="3078163" y="6203950"/>
          <p14:tracePt t="158047" x="3078163" y="6227763"/>
          <p14:tracePt t="158056" x="3086100" y="6243638"/>
          <p14:tracePt t="158065" x="3086100" y="6259513"/>
          <p14:tracePt t="158071" x="3086100" y="6267450"/>
          <p14:tracePt t="158079" x="3094038" y="6283325"/>
          <p14:tracePt t="158087" x="3094038" y="6291263"/>
          <p14:tracePt t="158095" x="3094038" y="6299200"/>
          <p14:tracePt t="158103" x="3094038" y="6315075"/>
          <p14:tracePt t="158112" x="3094038" y="6330950"/>
          <p14:tracePt t="158119" x="3094038" y="6356350"/>
          <p14:tracePt t="158128" x="3094038" y="6364288"/>
          <p14:tracePt t="158136" x="3094038" y="6372225"/>
          <p14:tracePt t="158145" x="3094038" y="6388100"/>
          <p14:tracePt t="158152" x="3094038" y="6403975"/>
          <p14:tracePt t="158160" x="3094038" y="6419850"/>
          <p14:tracePt t="158167" x="3094038" y="6435725"/>
          <p14:tracePt t="158176" x="3094038" y="6459538"/>
          <p14:tracePt t="158183" x="3094038" y="6475413"/>
          <p14:tracePt t="158192" x="3094038" y="6499225"/>
          <p14:tracePt t="158200" x="3094038" y="6515100"/>
          <p14:tracePt t="158208" x="3094038" y="6530975"/>
          <p14:tracePt t="158216" x="3094038" y="6554788"/>
          <p14:tracePt t="158224" x="3094038" y="6570663"/>
          <p14:tracePt t="158232" x="3094038" y="6586538"/>
          <p14:tracePt t="158240" x="3094038" y="6602413"/>
          <p14:tracePt t="158248" x="3094038" y="6610350"/>
          <p14:tracePt t="158256" x="3094038" y="6618288"/>
          <p14:tracePt t="158263" x="3094038" y="6634163"/>
          <p14:tracePt t="158272" x="3094038" y="6650038"/>
          <p14:tracePt t="158281" x="3094038" y="6657975"/>
          <p14:tracePt t="158287" x="3094038" y="6665913"/>
          <p14:tracePt t="158304" x="3094038" y="6681788"/>
          <p14:tracePt t="158328" x="3094038" y="6691313"/>
          <p14:tracePt t="158335" x="3094038" y="6699250"/>
          <p14:tracePt t="158360" x="3094038" y="6707188"/>
          <p14:tracePt t="161232" x="3094038" y="6715125"/>
          <p14:tracePt t="161513" x="3109913" y="6715125"/>
          <p14:tracePt t="161536" x="3117850" y="6707188"/>
          <p14:tracePt t="161543" x="3117850" y="6673850"/>
          <p14:tracePt t="161552" x="3117850" y="6650038"/>
          <p14:tracePt t="161560" x="3117850" y="6602413"/>
          <p14:tracePt t="161568" x="3117850" y="6554788"/>
          <p14:tracePt t="161577" x="3117850" y="6507163"/>
          <p14:tracePt t="161585" x="3117850" y="6459538"/>
          <p14:tracePt t="161592" x="3117850" y="6419850"/>
          <p14:tracePt t="161600" x="3117850" y="6372225"/>
          <p14:tracePt t="161608" x="3117850" y="6330950"/>
          <p14:tracePt t="161618" x="3117850" y="6299200"/>
          <p14:tracePt t="161625" x="3117850" y="6243638"/>
          <p14:tracePt t="161633" x="3117850" y="6211888"/>
          <p14:tracePt t="161641" x="3117850" y="6164263"/>
          <p14:tracePt t="161648" x="3117850" y="6116638"/>
          <p14:tracePt t="161655" x="3117850" y="6100763"/>
          <p14:tracePt t="161664" x="3117850" y="6069013"/>
          <p14:tracePt t="161672" x="3117850" y="6021388"/>
          <p14:tracePt t="161681" x="3117850" y="5988050"/>
          <p14:tracePt t="161689" x="3117850" y="5948363"/>
          <p14:tracePt t="161697" x="3117850" y="5924550"/>
          <p14:tracePt t="161705" x="3117850" y="5884863"/>
          <p14:tracePt t="161711" x="3125788" y="5837238"/>
          <p14:tracePt t="161719" x="3125788" y="5805488"/>
          <p14:tracePt t="161728" x="3125788" y="5773738"/>
          <p14:tracePt t="161752" x="3125788" y="5757863"/>
          <p14:tracePt t="161760" x="3133725" y="5741988"/>
          <p14:tracePt t="161768" x="3141663" y="5734050"/>
          <p14:tracePt t="161777" x="3141663" y="5726113"/>
          <p14:tracePt t="161785" x="3141663" y="5702300"/>
          <p14:tracePt t="161793" x="3149600" y="5694363"/>
          <p14:tracePt t="161808" x="3149600" y="5686425"/>
          <p14:tracePt t="161816" x="3149600" y="5678488"/>
          <p14:tracePt t="161833" x="3149600" y="5670550"/>
          <p14:tracePt t="162040" x="3149600" y="5662613"/>
          <p14:tracePt t="162057" x="3133725" y="5662613"/>
          <p14:tracePt t="162065" x="3125788" y="5662613"/>
          <p14:tracePt t="162073" x="3109913" y="5662613"/>
          <p14:tracePt t="162081" x="3101975" y="5670550"/>
          <p14:tracePt t="162087" x="3094038" y="5670550"/>
          <p14:tracePt t="162105" x="3086100" y="5678488"/>
          <p14:tracePt t="162152" x="3078163" y="5686425"/>
          <p14:tracePt t="162160" x="3078163" y="5702300"/>
          <p14:tracePt t="162175" x="3070225" y="5718175"/>
          <p14:tracePt t="162185" x="3070225" y="5726113"/>
          <p14:tracePt t="162194" x="3062288" y="5749925"/>
          <p14:tracePt t="162209" x="3062288" y="5765800"/>
          <p14:tracePt t="162217" x="3062288" y="5781675"/>
          <p14:tracePt t="162224" x="3062288" y="5797550"/>
          <p14:tracePt t="162232" x="3062288" y="5805488"/>
          <p14:tracePt t="162241" x="3062288" y="5821363"/>
          <p14:tracePt t="162249" x="3062288" y="5829300"/>
          <p14:tracePt t="162265" x="3062288" y="5845175"/>
          <p14:tracePt t="162280" x="3062288" y="5853113"/>
          <p14:tracePt t="162288" x="3062288" y="5868988"/>
          <p14:tracePt t="162297" x="3062288" y="5876925"/>
          <p14:tracePt t="162305" x="3062288" y="5884863"/>
          <p14:tracePt t="162313" x="3062288" y="5900738"/>
          <p14:tracePt t="162321" x="3062288" y="5916613"/>
          <p14:tracePt t="162328" x="3062288" y="5932488"/>
          <p14:tracePt t="162337" x="3062288" y="5948363"/>
          <p14:tracePt t="162345" x="3062288" y="5988050"/>
          <p14:tracePt t="162352" x="3062288" y="5995988"/>
          <p14:tracePt t="162362" x="3062288" y="6029325"/>
          <p14:tracePt t="162368" x="3062288" y="6053138"/>
          <p14:tracePt t="162377" x="3062288" y="6076950"/>
          <p14:tracePt t="162385" x="3070225" y="6100763"/>
          <p14:tracePt t="162393" x="3070225" y="6108700"/>
          <p14:tracePt t="162400" x="3078163" y="6132513"/>
          <p14:tracePt t="162417" x="3078163" y="6140450"/>
          <p14:tracePt t="162433" x="3086100" y="6164263"/>
          <p14:tracePt t="162504" x="3086100" y="6172200"/>
          <p14:tracePt t="162544" x="3086100" y="6180138"/>
          <p14:tracePt t="162680" x="3086100" y="6188075"/>
          <p14:tracePt t="162808" x="3086100" y="6196013"/>
          <p14:tracePt t="162833" x="3078163" y="6196013"/>
          <p14:tracePt t="162844" x="3078163" y="6203950"/>
          <p14:tracePt t="162849" x="3070225" y="6219825"/>
          <p14:tracePt t="162864" x="3070225" y="6227763"/>
          <p14:tracePt t="162872" x="3062288" y="6251575"/>
          <p14:tracePt t="162880" x="3062288" y="6259513"/>
          <p14:tracePt t="162889" x="3062288" y="6267450"/>
          <p14:tracePt t="162897" x="3062288" y="6275388"/>
          <p14:tracePt t="162905" x="3054350" y="6283325"/>
          <p14:tracePt t="162913" x="3054350" y="6291263"/>
          <p14:tracePt t="162921" x="3054350" y="6299200"/>
          <p14:tracePt t="162937" x="3054350" y="6307138"/>
          <p14:tracePt t="162944" x="3054350" y="6315075"/>
          <p14:tracePt t="162967" x="3054350" y="6330950"/>
          <p14:tracePt t="162992" x="3054350" y="6338888"/>
          <p14:tracePt t="163001" x="3054350" y="6348413"/>
          <p14:tracePt t="163025" x="3054350" y="6364288"/>
          <p14:tracePt t="163033" x="3046413" y="6364288"/>
          <p14:tracePt t="163056" x="3046413" y="6372225"/>
          <p14:tracePt t="163089" x="3038475" y="6388100"/>
          <p14:tracePt t="163120" x="3038475" y="6396038"/>
          <p14:tracePt t="163137" x="3038475" y="6411913"/>
          <p14:tracePt t="163168" x="3038475" y="6419850"/>
          <p14:tracePt t="163681" x="3038475" y="6427788"/>
          <p14:tracePt t="163889" x="3054350" y="6427788"/>
          <p14:tracePt t="163976" x="3062288" y="6427788"/>
          <p14:tracePt t="163984" x="3070225" y="6427788"/>
          <p14:tracePt t="164001" x="3078163" y="6427788"/>
          <p14:tracePt t="164009" x="3094038" y="6427788"/>
          <p14:tracePt t="164016" x="3094038" y="6403975"/>
          <p14:tracePt t="164026" x="3101975" y="6388100"/>
          <p14:tracePt t="164033" x="3101975" y="6372225"/>
          <p14:tracePt t="164042" x="3109913" y="6348413"/>
          <p14:tracePt t="164049" x="3117850" y="6323013"/>
          <p14:tracePt t="164057" x="3117850" y="6307138"/>
          <p14:tracePt t="164065" x="3117850" y="6291263"/>
          <p14:tracePt t="164073" x="3117850" y="6275388"/>
          <p14:tracePt t="164080" x="3117850" y="6259513"/>
          <p14:tracePt t="164089" x="3117850" y="6243638"/>
          <p14:tracePt t="164097" x="3117850" y="6235700"/>
          <p14:tracePt t="164105" x="3133725" y="6227763"/>
          <p14:tracePt t="164113" x="3133725" y="6219825"/>
          <p14:tracePt t="164121" x="3133725" y="6211888"/>
          <p14:tracePt t="164561" x="3133725" y="6203950"/>
          <p14:tracePt t="164569" x="3133725" y="6196013"/>
          <p14:tracePt t="164577" x="3133725" y="6188075"/>
          <p14:tracePt t="164585" x="3133725" y="6180138"/>
          <p14:tracePt t="164601" x="3133725" y="6164263"/>
          <p14:tracePt t="164609" x="3133725" y="6156325"/>
          <p14:tracePt t="164625" x="3133725" y="6148388"/>
          <p14:tracePt t="164642" x="3133725" y="6132513"/>
          <p14:tracePt t="164649" x="3133725" y="6124575"/>
          <p14:tracePt t="164657" x="3133725" y="6116638"/>
          <p14:tracePt t="164665" x="3133725" y="6108700"/>
          <p14:tracePt t="164673" x="3133725" y="6100763"/>
          <p14:tracePt t="164681" x="3133725" y="6084888"/>
          <p14:tracePt t="164689" x="3133725" y="6076950"/>
          <p14:tracePt t="164697" x="3133725" y="6045200"/>
          <p14:tracePt t="164704" x="3133725" y="6037263"/>
          <p14:tracePt t="164713" x="3133725" y="6029325"/>
          <p14:tracePt t="164721" x="3133725" y="6013450"/>
          <p14:tracePt t="164737" x="3133725" y="5995988"/>
          <p14:tracePt t="164753" x="3133725" y="5988050"/>
          <p14:tracePt t="164769" x="3133725" y="5980113"/>
          <p14:tracePt t="164776" x="3125788" y="5980113"/>
          <p14:tracePt t="164793" x="3125788" y="5964238"/>
          <p14:tracePt t="164801" x="3125788" y="5956300"/>
          <p14:tracePt t="164809" x="3125788" y="5948363"/>
          <p14:tracePt t="164817" x="3125788" y="5940425"/>
          <p14:tracePt t="164825" x="3125788" y="5924550"/>
          <p14:tracePt t="164833" x="3125788" y="5916613"/>
          <p14:tracePt t="164842" x="3125788" y="5908675"/>
          <p14:tracePt t="164849" x="3125788" y="5900738"/>
          <p14:tracePt t="164864" x="3125788" y="5884863"/>
          <p14:tracePt t="164873" x="3125788" y="5868988"/>
          <p14:tracePt t="164881" x="3125788" y="5861050"/>
          <p14:tracePt t="164889" x="3125788" y="5853113"/>
          <p14:tracePt t="164905" x="3125788" y="5837238"/>
          <p14:tracePt t="164921" x="3125788" y="5829300"/>
          <p14:tracePt t="164929" x="3125788" y="5821363"/>
          <p14:tracePt t="164937" x="3125788" y="5805488"/>
          <p14:tracePt t="164952" x="3125788" y="5797550"/>
          <p14:tracePt t="164960" x="3125788" y="5789613"/>
          <p14:tracePt t="164968" x="3125788" y="5765800"/>
          <p14:tracePt t="164985" x="3125788" y="5757863"/>
          <p14:tracePt t="165009" x="3125788" y="5749925"/>
          <p14:tracePt t="165265" x="3117850" y="5749925"/>
          <p14:tracePt t="165272" x="3109913" y="5757863"/>
          <p14:tracePt t="165280" x="3109913" y="5781675"/>
          <p14:tracePt t="165289" x="3109913" y="5797550"/>
          <p14:tracePt t="165297" x="3109913" y="5813425"/>
          <p14:tracePt t="165304" x="3109913" y="5837238"/>
          <p14:tracePt t="165313" x="3101975" y="5861050"/>
          <p14:tracePt t="165320" x="3086100" y="5884863"/>
          <p14:tracePt t="165329" x="3086100" y="5908675"/>
          <p14:tracePt t="165337" x="3086100" y="5924550"/>
          <p14:tracePt t="165345" x="3086100" y="5940425"/>
          <p14:tracePt t="165352" x="3078163" y="5972175"/>
          <p14:tracePt t="165360" x="3078163" y="5995988"/>
          <p14:tracePt t="165368" x="3070225" y="6021388"/>
          <p14:tracePt t="165377" x="3070225" y="6045200"/>
          <p14:tracePt t="165384" x="3070225" y="6061075"/>
          <p14:tracePt t="165392" x="3070225" y="6076950"/>
          <p14:tracePt t="165400" x="3070225" y="6100763"/>
          <p14:tracePt t="165408" x="3062288" y="6108700"/>
          <p14:tracePt t="165425" x="3062288" y="6116638"/>
          <p14:tracePt t="165433" x="3062288" y="6124575"/>
          <p14:tracePt t="165448" x="3062288" y="6132513"/>
          <p14:tracePt t="165457" x="3062288" y="6140450"/>
          <p14:tracePt t="165464" x="3062288" y="6148388"/>
          <p14:tracePt t="165473" x="3062288" y="6156325"/>
          <p14:tracePt t="165481" x="3062288" y="6164263"/>
          <p14:tracePt t="165488" x="3062288" y="6180138"/>
          <p14:tracePt t="165497" x="3062288" y="6188075"/>
          <p14:tracePt t="165505" x="3054350" y="6203950"/>
          <p14:tracePt t="165513" x="3054350" y="6227763"/>
          <p14:tracePt t="165521" x="3054350" y="6243638"/>
          <p14:tracePt t="165528" x="3054350" y="6259513"/>
          <p14:tracePt t="165537" x="3046413" y="6275388"/>
          <p14:tracePt t="165544" x="3046413" y="6283325"/>
          <p14:tracePt t="165553" x="3046413" y="6299200"/>
          <p14:tracePt t="165560" x="3038475" y="6315075"/>
          <p14:tracePt t="165569" x="3038475" y="6330950"/>
          <p14:tracePt t="165577" x="3038475" y="6338888"/>
          <p14:tracePt t="165585" x="3038475" y="6348413"/>
          <p14:tracePt t="165593" x="3038475" y="6364288"/>
          <p14:tracePt t="165610" x="3038475" y="6380163"/>
          <p14:tracePt t="165626" x="3038475" y="6388100"/>
          <p14:tracePt t="165633" x="3038475" y="6396038"/>
          <p14:tracePt t="165642" x="3038475" y="6403975"/>
          <p14:tracePt t="165649" x="3038475" y="6411913"/>
          <p14:tracePt t="165658" x="3030538" y="6411913"/>
          <p14:tracePt t="165665" x="3030538" y="6419850"/>
          <p14:tracePt t="165673" x="3030538" y="6427788"/>
          <p14:tracePt t="165689" x="3030538" y="6443663"/>
          <p14:tracePt t="165697" x="3030538" y="6451600"/>
          <p14:tracePt t="165713" x="3030538" y="6459538"/>
          <p14:tracePt t="165728" x="3030538" y="6467475"/>
          <p14:tracePt t="165744" x="3030538" y="6475413"/>
          <p14:tracePt t="165753" x="3030538" y="6483350"/>
          <p14:tracePt t="165769" x="3030538" y="6491288"/>
          <p14:tracePt t="165777" x="3030538" y="6499225"/>
          <p14:tracePt t="165793" x="3030538" y="6507163"/>
          <p14:tracePt t="165801" x="3030538" y="6515100"/>
          <p14:tracePt t="165809" x="3030538" y="6530975"/>
          <p14:tracePt t="165833" x="3030538" y="6546850"/>
          <p14:tracePt t="165849" x="3030538" y="6554788"/>
          <p14:tracePt t="165859" x="3030538" y="6562725"/>
          <p14:tracePt t="165881" x="3030538" y="6570663"/>
          <p14:tracePt t="165890" x="3030538" y="6578600"/>
          <p14:tracePt t="165905" x="3030538" y="6586538"/>
          <p14:tracePt t="165921" x="3030538" y="6594475"/>
          <p14:tracePt t="165928" x="3030538" y="6610350"/>
          <p14:tracePt t="165945" x="3030538" y="6626225"/>
          <p14:tracePt t="165961" x="3030538" y="6634163"/>
          <p14:tracePt t="165977" x="3030538" y="6642100"/>
          <p14:tracePt t="165985" x="3030538" y="6650038"/>
          <p14:tracePt t="166001" x="3030538" y="6657975"/>
          <p14:tracePt t="166025" x="3030538" y="6665913"/>
          <p14:tracePt t="166057" x="3030538" y="6673850"/>
          <p14:tracePt t="166073" x="3030538" y="6681788"/>
          <p14:tracePt t="166081" x="3030538" y="6699250"/>
          <p14:tracePt t="166097" x="3030538" y="6707188"/>
          <p14:tracePt t="166105" x="3030538" y="6723063"/>
          <p14:tracePt t="166113" x="3030538" y="6731000"/>
          <p14:tracePt t="166137" x="3030538" y="6738938"/>
          <p14:tracePt t="167866" x="3030538" y="6746875"/>
          <p14:tracePt t="167937" x="3030538" y="6738938"/>
          <p14:tracePt t="167969" x="3030538" y="6731000"/>
          <p14:tracePt t="169786" x="3030538" y="6681788"/>
          <p14:tracePt t="169794" x="3022600" y="6626225"/>
          <p14:tracePt t="169800" x="3006725" y="6546850"/>
          <p14:tracePt t="169809" x="2998788" y="6459538"/>
          <p14:tracePt t="169818" x="2982913" y="6380163"/>
          <p14:tracePt t="169827" x="2982913" y="6330950"/>
          <p14:tracePt t="169834" x="2982913" y="6267450"/>
          <p14:tracePt t="169843" x="2982913" y="6219825"/>
          <p14:tracePt t="169850" x="2982913" y="6196013"/>
          <p14:tracePt t="169857" x="2982913" y="6164263"/>
          <p14:tracePt t="169867" x="2982913" y="6140450"/>
          <p14:tracePt t="169873" x="2982913" y="6116638"/>
          <p14:tracePt t="169882" x="2982913" y="6108700"/>
          <p14:tracePt t="169890" x="2982913" y="6100763"/>
          <p14:tracePt t="169897" x="2982913" y="6084888"/>
          <p14:tracePt t="169906" x="2982913" y="6076950"/>
          <p14:tracePt t="169914" x="2982913" y="6061075"/>
          <p14:tracePt t="169921" x="2982913" y="6053138"/>
          <p14:tracePt t="169929" x="2982913" y="6037263"/>
          <p14:tracePt t="169938" x="2982913" y="6029325"/>
          <p14:tracePt t="169945" x="2982913" y="6021388"/>
          <p14:tracePt t="169959" x="2982913" y="6013450"/>
          <p14:tracePt t="169962" x="2982913" y="6005513"/>
          <p14:tracePt t="169977" x="2982913" y="5995988"/>
          <p14:tracePt t="169985" x="2982913" y="5988050"/>
          <p14:tracePt t="170016" x="2982913" y="5972175"/>
          <p14:tracePt t="170082" x="2982913" y="5964238"/>
          <p14:tracePt t="170089" x="2982913" y="5956300"/>
          <p14:tracePt t="170106" x="2982913" y="5948363"/>
          <p14:tracePt t="170113" x="2982913" y="5940425"/>
          <p14:tracePt t="170130" x="2982913" y="5932488"/>
          <p14:tracePt t="170138" x="2982913" y="5924550"/>
          <p14:tracePt t="170153" x="2982913" y="5916613"/>
          <p14:tracePt t="170162" x="2982913" y="5908675"/>
          <p14:tracePt t="170178" x="2982913" y="5892800"/>
          <p14:tracePt t="170185" x="2982913" y="5884863"/>
          <p14:tracePt t="170194" x="2982913" y="5876925"/>
          <p14:tracePt t="170209" x="2982913" y="5868988"/>
          <p14:tracePt t="170618" x="2982913" y="5861050"/>
          <p14:tracePt t="170706" x="2982913" y="5853113"/>
          <p14:tracePt t="170713" x="2990850" y="5853113"/>
          <p14:tracePt t="170738" x="3006725" y="5845175"/>
          <p14:tracePt t="170753" x="3014663" y="5845175"/>
          <p14:tracePt t="170761" x="3030538" y="5845175"/>
          <p14:tracePt t="170770" x="3038475" y="5845175"/>
          <p14:tracePt t="170778" x="3062288" y="5837238"/>
          <p14:tracePt t="170786" x="3070225" y="5837238"/>
          <p14:tracePt t="170802" x="3078163" y="5837238"/>
          <p14:tracePt t="170810" x="3101975" y="5829300"/>
          <p14:tracePt t="170826" x="3109913" y="5829300"/>
          <p14:tracePt t="170833" x="3117850" y="5829300"/>
          <p14:tracePt t="170842" x="3125788" y="5829300"/>
          <p14:tracePt t="170857" x="3141663" y="5829300"/>
          <p14:tracePt t="170866" x="3149600" y="5829300"/>
          <p14:tracePt t="170882" x="3157538" y="5829300"/>
          <p14:tracePt t="170890" x="3165475" y="5829300"/>
          <p14:tracePt t="170898" x="3173413" y="5829300"/>
          <p14:tracePt t="170914" x="3189288" y="5829300"/>
          <p14:tracePt t="170922" x="3197225" y="5829300"/>
          <p14:tracePt t="170938" x="3213100" y="5829300"/>
          <p14:tracePt t="170958" x="3228975" y="5829300"/>
          <p14:tracePt t="170961" x="3236913" y="5829300"/>
          <p14:tracePt t="170969" x="3244850" y="5829300"/>
          <p14:tracePt t="170978" x="3252788" y="5829300"/>
          <p14:tracePt t="170986" x="3260725" y="5829300"/>
          <p14:tracePt t="170994" x="3276600" y="5821363"/>
          <p14:tracePt t="171009" x="3292475" y="5821363"/>
          <p14:tracePt t="171018" x="3300413" y="5813425"/>
          <p14:tracePt t="171026" x="3308350" y="5813425"/>
          <p14:tracePt t="171041" x="3325813" y="5813425"/>
          <p14:tracePt t="171050" x="3333750" y="5813425"/>
          <p14:tracePt t="171057" x="3349625" y="5813425"/>
          <p14:tracePt t="171073" x="3365500" y="5813425"/>
          <p14:tracePt t="171082" x="3373438" y="5813425"/>
          <p14:tracePt t="171090" x="3381375" y="5813425"/>
          <p14:tracePt t="171098" x="3389313" y="5813425"/>
          <p14:tracePt t="171106" x="3397250" y="5813425"/>
          <p14:tracePt t="171121" x="3421063" y="5805488"/>
          <p14:tracePt t="171139" x="3436938" y="5805488"/>
          <p14:tracePt t="171146" x="3444875" y="5805488"/>
          <p14:tracePt t="171154" x="3460750" y="5805488"/>
          <p14:tracePt t="171162" x="3468688" y="5805488"/>
          <p14:tracePt t="171170" x="3476625" y="5797550"/>
          <p14:tracePt t="171178" x="3484563" y="5797550"/>
          <p14:tracePt t="171186" x="3492500" y="5797550"/>
          <p14:tracePt t="171194" x="3508375" y="5797550"/>
          <p14:tracePt t="171202" x="3516313" y="5797550"/>
          <p14:tracePt t="171218" x="3532188" y="5797550"/>
          <p14:tracePt t="171233" x="3556000" y="5797550"/>
          <p14:tracePt t="171250" x="3571875" y="5797550"/>
          <p14:tracePt t="171257" x="3579813" y="5797550"/>
          <p14:tracePt t="171266" x="3587750" y="5797550"/>
          <p14:tracePt t="171273" x="3603625" y="5789613"/>
          <p14:tracePt t="171282" x="3611563" y="5789613"/>
          <p14:tracePt t="171298" x="3619500" y="5789613"/>
          <p14:tracePt t="171306" x="3635375" y="5781675"/>
          <p14:tracePt t="171314" x="3643313" y="5781675"/>
          <p14:tracePt t="171322" x="3651250" y="5781675"/>
          <p14:tracePt t="171330" x="3660775" y="5781675"/>
          <p14:tracePt t="171339" x="3668713" y="5773738"/>
          <p14:tracePt t="171346" x="3676650" y="5773738"/>
          <p14:tracePt t="171362" x="3684588" y="5773738"/>
          <p14:tracePt t="171370" x="3700463" y="5773738"/>
          <p14:tracePt t="171386" x="3716338" y="5773738"/>
          <p14:tracePt t="171394" x="3724275" y="5773738"/>
          <p14:tracePt t="171402" x="3740150" y="5773738"/>
          <p14:tracePt t="171409" x="3748088" y="5773738"/>
          <p14:tracePt t="171418" x="3771900" y="5773738"/>
          <p14:tracePt t="171426" x="3795713" y="5773738"/>
          <p14:tracePt t="171434" x="3803650" y="5773738"/>
          <p14:tracePt t="171442" x="3827463" y="5773738"/>
          <p14:tracePt t="171450" x="3843338" y="5773738"/>
          <p14:tracePt t="171458" x="3859213" y="5773738"/>
          <p14:tracePt t="171466" x="3875088" y="5773738"/>
          <p14:tracePt t="171474" x="3890963" y="5773738"/>
          <p14:tracePt t="171482" x="3906838" y="5773738"/>
          <p14:tracePt t="171490" x="3922713" y="5773738"/>
          <p14:tracePt t="171498" x="3938588" y="5773738"/>
          <p14:tracePt t="171514" x="3946525" y="5773738"/>
          <p14:tracePt t="171522" x="3962400" y="5773738"/>
          <p14:tracePt t="171537" x="3978275" y="5773738"/>
          <p14:tracePt t="171546" x="3986213" y="5773738"/>
          <p14:tracePt t="171562" x="4002088" y="5773738"/>
          <p14:tracePt t="171570" x="4011613" y="5773738"/>
          <p14:tracePt t="171578" x="4027488" y="5773738"/>
          <p14:tracePt t="171586" x="4035425" y="5773738"/>
          <p14:tracePt t="171594" x="4051300" y="5773738"/>
          <p14:tracePt t="171602" x="4059238" y="5773738"/>
          <p14:tracePt t="171610" x="4075113" y="5773738"/>
          <p14:tracePt t="171617" x="4083050" y="5773738"/>
          <p14:tracePt t="171626" x="4098925" y="5773738"/>
          <p14:tracePt t="171633" x="4106863" y="5773738"/>
          <p14:tracePt t="171666" x="4122738" y="5773738"/>
          <p14:tracePt t="171674" x="4130675" y="5773738"/>
          <p14:tracePt t="171722" x="4138613" y="5773738"/>
          <p14:tracePt t="171737" x="4146550" y="5773738"/>
          <p14:tracePt t="171746" x="4154488" y="5773738"/>
          <p14:tracePt t="171754" x="4170363" y="5773738"/>
          <p14:tracePt t="171770" x="4178300" y="5773738"/>
          <p14:tracePt t="171777" x="4186238" y="5773738"/>
          <p14:tracePt t="171786" x="4210050" y="5773738"/>
          <p14:tracePt t="171793" x="4217988" y="5773738"/>
          <p14:tracePt t="171802" x="4225925" y="5773738"/>
          <p14:tracePt t="171818" x="4233863" y="5773738"/>
          <p14:tracePt t="171826" x="4241800" y="5773738"/>
          <p14:tracePt t="171834" x="4249738" y="5773738"/>
          <p14:tracePt t="171842" x="4257675" y="5773738"/>
          <p14:tracePt t="171850" x="4273550" y="5773738"/>
          <p14:tracePt t="171858" x="4281488" y="5773738"/>
          <p14:tracePt t="171865" x="4289425" y="5773738"/>
          <p14:tracePt t="171874" x="4305300" y="5773738"/>
          <p14:tracePt t="171882" x="4329113" y="5773738"/>
          <p14:tracePt t="171890" x="4352925" y="5773738"/>
          <p14:tracePt t="171898" x="4362450" y="5773738"/>
          <p14:tracePt t="171906" x="4378325" y="5773738"/>
          <p14:tracePt t="171914" x="4386263" y="5773738"/>
          <p14:tracePt t="171922" x="4402138" y="5773738"/>
          <p14:tracePt t="171939" x="4410075" y="5773738"/>
          <p14:tracePt t="171973" x="4418013" y="5773738"/>
          <p14:tracePt t="172226" x="4425950" y="5773738"/>
          <p14:tracePt t="172234" x="4449763" y="5773738"/>
          <p14:tracePt t="172241" x="4465638" y="5773738"/>
          <p14:tracePt t="172250" x="4473575" y="5773738"/>
          <p14:tracePt t="172257" x="4481513" y="5773738"/>
          <p14:tracePt t="172266" x="4497388" y="5773738"/>
          <p14:tracePt t="172273" x="4513263" y="5773738"/>
          <p14:tracePt t="172290" x="4521200" y="5773738"/>
          <p14:tracePt t="172298" x="4529138" y="5773738"/>
          <p14:tracePt t="172314" x="4545013" y="5773738"/>
          <p14:tracePt t="172322" x="4552950" y="5773738"/>
          <p14:tracePt t="172338" x="4560888" y="5773738"/>
          <p14:tracePt t="172346" x="4568825" y="5773738"/>
          <p14:tracePt t="172355" x="4576763" y="5773738"/>
          <p14:tracePt t="172362" x="4592638" y="5773738"/>
          <p14:tracePt t="172906" x="4608513" y="5773738"/>
          <p14:tracePt t="172914" x="4632325" y="5781675"/>
          <p14:tracePt t="172922" x="4648200" y="5781675"/>
          <p14:tracePt t="172930" x="4672013" y="5789613"/>
          <p14:tracePt t="172939" x="4705350" y="5797550"/>
          <p14:tracePt t="172959" x="4721225" y="5805488"/>
          <p14:tracePt t="172962" x="4729163" y="5805488"/>
          <p14:tracePt t="172970" x="4745038" y="5805488"/>
          <p14:tracePt t="172986" x="4752975" y="5805488"/>
          <p14:tracePt t="173026" x="4760913" y="5805488"/>
          <p14:tracePt t="173937" x="4737100" y="5813425"/>
          <p14:tracePt t="173946" x="4705350" y="5829300"/>
          <p14:tracePt t="173953" x="4679950" y="5829300"/>
          <p14:tracePt t="173962" x="4648200" y="5829300"/>
          <p14:tracePt t="173971" x="4608513" y="5837238"/>
          <p14:tracePt t="173978" x="4568825" y="5845175"/>
          <p14:tracePt t="173986" x="4505325" y="5845175"/>
          <p14:tracePt t="173994" x="4441825" y="5845175"/>
          <p14:tracePt t="174002" x="4378325" y="5845175"/>
          <p14:tracePt t="174010" x="4305300" y="5845175"/>
          <p14:tracePt t="174018" x="4241800" y="5845175"/>
          <p14:tracePt t="174027" x="4154488" y="5845175"/>
          <p14:tracePt t="174033" x="4075113" y="5845175"/>
          <p14:tracePt t="174042" x="3994150" y="5845175"/>
          <p14:tracePt t="174050" x="3930650" y="5845175"/>
          <p14:tracePt t="174058" x="3851275" y="5845175"/>
          <p14:tracePt t="174066" x="3787775" y="5845175"/>
          <p14:tracePt t="174073" x="3708400" y="5845175"/>
          <p14:tracePt t="174082" x="3635375" y="5845175"/>
          <p14:tracePt t="174091" x="3571875" y="5845175"/>
          <p14:tracePt t="174098" x="3500438" y="5845175"/>
          <p14:tracePt t="174105" x="3436938" y="5845175"/>
          <p14:tracePt t="174113" x="3373438" y="5845175"/>
          <p14:tracePt t="174122" x="3308350" y="5845175"/>
          <p14:tracePt t="174130" x="3260725" y="5845175"/>
          <p14:tracePt t="174138" x="3221038" y="5845175"/>
          <p14:tracePt t="174146" x="3173413" y="5845175"/>
          <p14:tracePt t="174154" x="3133725" y="5845175"/>
          <p14:tracePt t="174162" x="3070225" y="5845175"/>
          <p14:tracePt t="174171" x="3022600" y="5845175"/>
          <p14:tracePt t="174177" x="2974975" y="5845175"/>
          <p14:tracePt t="174186" x="2957513" y="5845175"/>
          <p14:tracePt t="174194" x="2909888" y="5845175"/>
          <p14:tracePt t="174202" x="2886075" y="5845175"/>
          <p14:tracePt t="174210" x="2870200" y="5845175"/>
          <p14:tracePt t="174218" x="2846388" y="5845175"/>
          <p14:tracePt t="174226" x="2830513" y="5845175"/>
          <p14:tracePt t="174234" x="2822575" y="5845175"/>
          <p14:tracePt t="174242" x="2814638" y="5845175"/>
          <p14:tracePt t="174250" x="2806700" y="5845175"/>
          <p14:tracePt t="174267" x="2798763" y="5845175"/>
          <p14:tracePt t="174378" x="2798763" y="5837238"/>
          <p14:tracePt t="174394" x="2806700" y="5837238"/>
          <p14:tracePt t="174403" x="2822575" y="5837238"/>
          <p14:tracePt t="174410" x="2830513" y="5821363"/>
          <p14:tracePt t="174418" x="2854325" y="5821363"/>
          <p14:tracePt t="174426" x="2862263" y="5821363"/>
          <p14:tracePt t="174434" x="2886075" y="5821363"/>
          <p14:tracePt t="174442" x="2909888" y="5821363"/>
          <p14:tracePt t="174450" x="2925763" y="5821363"/>
          <p14:tracePt t="174458" x="2967038" y="5821363"/>
          <p14:tracePt t="174467" x="2990850" y="5821363"/>
          <p14:tracePt t="174474" x="3038475" y="5821363"/>
          <p14:tracePt t="174482" x="3070225" y="5821363"/>
          <p14:tracePt t="174490" x="3101975" y="5821363"/>
          <p14:tracePt t="174497" x="3165475" y="5821363"/>
          <p14:tracePt t="174506" x="3197225" y="5821363"/>
          <p14:tracePt t="174514" x="3260725" y="5821363"/>
          <p14:tracePt t="174522" x="3317875" y="5821363"/>
          <p14:tracePt t="174530" x="3397250" y="5829300"/>
          <p14:tracePt t="174538" x="3444875" y="5837238"/>
          <p14:tracePt t="174546" x="3500438" y="5837238"/>
          <p14:tracePt t="174554" x="3556000" y="5837238"/>
          <p14:tracePt t="174562" x="3611563" y="5845175"/>
          <p14:tracePt t="174571" x="3668713" y="5845175"/>
          <p14:tracePt t="174578" x="3708400" y="5845175"/>
          <p14:tracePt t="174587" x="3740150" y="5845175"/>
          <p14:tracePt t="174594" x="3771900" y="5845175"/>
          <p14:tracePt t="174602" x="3787775" y="5845175"/>
          <p14:tracePt t="174610" x="3803650" y="5845175"/>
          <p14:tracePt t="174618" x="3827463" y="5845175"/>
          <p14:tracePt t="174626" x="3835400" y="5845175"/>
          <p14:tracePt t="174634" x="3843338" y="5845175"/>
          <p14:tracePt t="174643" x="3859213" y="5845175"/>
          <p14:tracePt t="174651" x="3867150" y="5845175"/>
          <p14:tracePt t="174674" x="3875088" y="5845175"/>
          <p14:tracePt t="174682" x="3883025" y="5845175"/>
          <p14:tracePt t="174713" x="3890963" y="5845175"/>
          <p14:tracePt t="176922" x="0" y="0"/>
        </p14:tracePtLst>
        <p14:tracePtLst>
          <p14:tracePt t="182478" x="6777038" y="5773738"/>
          <p14:tracePt t="182723" x="6794500" y="5773738"/>
          <p14:tracePt t="182731" x="6794500" y="5757863"/>
          <p14:tracePt t="182739" x="6794500" y="5702300"/>
          <p14:tracePt t="182746" x="6794500" y="5678488"/>
          <p14:tracePt t="182755" x="6794500" y="5645150"/>
          <p14:tracePt t="182763" x="6794500" y="5621338"/>
          <p14:tracePt t="182771" x="6794500" y="5581650"/>
          <p14:tracePt t="182779" x="6794500" y="5549900"/>
          <p14:tracePt t="182787" x="6794500" y="5518150"/>
          <p14:tracePt t="182795" x="6784975" y="5470525"/>
          <p14:tracePt t="182803" x="6784975" y="5454650"/>
          <p14:tracePt t="182810" x="6784975" y="5430838"/>
          <p14:tracePt t="182820" x="6784975" y="5422900"/>
          <p14:tracePt t="182828" x="6777038" y="5407025"/>
          <p14:tracePt t="182835" x="6777038" y="5383213"/>
          <p14:tracePt t="182843" x="6769100" y="5367338"/>
          <p14:tracePt t="182851" x="6769100" y="5351463"/>
          <p14:tracePt t="182859" x="6769100" y="5343525"/>
          <p14:tracePt t="182867" x="6769100" y="5335588"/>
          <p14:tracePt t="182875" x="6769100" y="5310188"/>
          <p14:tracePt t="182884" x="6769100" y="5286375"/>
          <p14:tracePt t="182892" x="6769100" y="5278438"/>
          <p14:tracePt t="182899" x="6769100" y="5270500"/>
          <p14:tracePt t="182906" x="6769100" y="5262563"/>
          <p14:tracePt t="182915" x="6769100" y="5254625"/>
          <p14:tracePt t="182923" x="6769100" y="5246688"/>
          <p14:tracePt t="182972" x="6769100" y="5238750"/>
          <p14:tracePt t="182988" x="6769100" y="5230813"/>
          <p14:tracePt t="183002" x="6769100" y="5222875"/>
          <p14:tracePt t="183011" x="6769100" y="5214938"/>
          <p14:tracePt t="183018" x="6769100" y="5207000"/>
          <p14:tracePt t="183027" x="6769100" y="5199063"/>
          <p14:tracePt t="183034" x="6769100" y="5191125"/>
          <p14:tracePt t="183051" x="6769100" y="5183188"/>
          <p14:tracePt t="183099" x="6769100" y="5167313"/>
          <p14:tracePt t="183139" x="6769100" y="5159375"/>
          <p14:tracePt t="183155" x="6784975" y="5151438"/>
          <p14:tracePt t="183164" x="6784975" y="5143500"/>
          <p14:tracePt t="183170" x="6794500" y="5135563"/>
          <p14:tracePt t="183179" x="6802438" y="5127625"/>
          <p14:tracePt t="183187" x="6810375" y="5111750"/>
          <p14:tracePt t="183194" x="6818313" y="5111750"/>
          <p14:tracePt t="183203" x="6834188" y="5095875"/>
          <p14:tracePt t="183220" x="6842125" y="5087938"/>
          <p14:tracePt t="183237" x="6850063" y="5080000"/>
          <p14:tracePt t="183251" x="6858000" y="5072063"/>
          <p14:tracePt t="183979" x="6858000" y="5080000"/>
          <p14:tracePt t="184100" x="6858000" y="5087938"/>
          <p14:tracePt t="184107" x="6858000" y="5095875"/>
          <p14:tracePt t="184123" x="6858000" y="5111750"/>
          <p14:tracePt t="184130" x="6858000" y="5127625"/>
          <p14:tracePt t="184155" x="6858000" y="5143500"/>
          <p14:tracePt t="184163" x="6850063" y="5151438"/>
          <p14:tracePt t="184187" x="6850063" y="5159375"/>
          <p14:tracePt t="184204" x="6850063" y="5175250"/>
          <p14:tracePt t="184220" x="6850063" y="5183188"/>
          <p14:tracePt t="184227" x="6850063" y="5191125"/>
          <p14:tracePt t="184234" x="6850063" y="5199063"/>
          <p14:tracePt t="184243" x="6850063" y="5207000"/>
          <p14:tracePt t="184275" x="6834188" y="5214938"/>
          <p14:tracePt t="184283" x="6834188" y="5222875"/>
          <p14:tracePt t="184292" x="6834188" y="5230813"/>
          <p14:tracePt t="184300" x="6834188" y="5238750"/>
          <p14:tracePt t="184316" x="6834188" y="5246688"/>
          <p14:tracePt t="184323" x="6826250" y="5254625"/>
          <p14:tracePt t="184332" x="6826250" y="5262563"/>
          <p14:tracePt t="184348" x="6818313" y="5270500"/>
          <p14:tracePt t="184356" x="6818313" y="5286375"/>
          <p14:tracePt t="184364" x="6818313" y="5294313"/>
          <p14:tracePt t="184404" x="6810375" y="5302250"/>
          <p14:tracePt t="184524" x="6810375" y="5310188"/>
          <p14:tracePt t="185268" x="6818313" y="5286375"/>
          <p14:tracePt t="185276" x="6818313" y="5278438"/>
          <p14:tracePt t="185283" x="6826250" y="5270500"/>
          <p14:tracePt t="185292" x="6826250" y="5254625"/>
          <p14:tracePt t="185299" x="6834188" y="5254625"/>
          <p14:tracePt t="185307" x="6842125" y="5246688"/>
          <p14:tracePt t="185317" x="6842125" y="5238750"/>
          <p14:tracePt t="185324" x="6842125" y="5230813"/>
          <p14:tracePt t="185340" x="6842125" y="5222875"/>
          <p14:tracePt t="187044" x="6850063" y="5214938"/>
          <p14:tracePt t="187292" x="6858000" y="5214938"/>
          <p14:tracePt t="187299" x="6850063" y="5214938"/>
          <p14:tracePt t="187308" x="6850063" y="5230813"/>
          <p14:tracePt t="187316" x="6826250" y="5254625"/>
          <p14:tracePt t="187324" x="6818313" y="5270500"/>
          <p14:tracePt t="187332" x="6810375" y="5302250"/>
          <p14:tracePt t="187339" x="6784975" y="5351463"/>
          <p14:tracePt t="187348" x="6761163" y="5383213"/>
          <p14:tracePt t="187356" x="6745288" y="5414963"/>
          <p14:tracePt t="187365" x="6737350" y="5454650"/>
          <p14:tracePt t="187372" x="6721475" y="5478463"/>
          <p14:tracePt t="187380" x="6705600" y="5518150"/>
          <p14:tracePt t="187387" x="6689725" y="5541963"/>
          <p14:tracePt t="187395" x="6689725" y="5565775"/>
          <p14:tracePt t="187403" x="6689725" y="5573713"/>
          <p14:tracePt t="187411" x="6689725" y="5581650"/>
          <p14:tracePt t="187419" x="6681788" y="5581650"/>
          <p14:tracePt t="187708" x="6681788" y="5589588"/>
          <p14:tracePt t="187715" x="6673850" y="5613400"/>
          <p14:tracePt t="187724" x="6650038" y="5645150"/>
          <p14:tracePt t="187731" x="6634163" y="5678488"/>
          <p14:tracePt t="187740" x="6626225" y="5694363"/>
          <p14:tracePt t="187748" x="6610350" y="5726113"/>
          <p14:tracePt t="187756" x="6578600" y="5765800"/>
          <p14:tracePt t="187765" x="6578600" y="5773738"/>
          <p14:tracePt t="187772" x="6562725" y="5797550"/>
          <p14:tracePt t="187780" x="6554788" y="5821363"/>
          <p14:tracePt t="187788" x="6530975" y="5845175"/>
          <p14:tracePt t="187796" x="6523038" y="5868988"/>
          <p14:tracePt t="187804" x="6515100" y="5884863"/>
          <p14:tracePt t="187811" x="6499225" y="5900738"/>
          <p14:tracePt t="187820" x="6499225" y="5908675"/>
          <p14:tracePt t="187828" x="6491288" y="5924550"/>
          <p14:tracePt t="187836" x="6483350" y="5932488"/>
          <p14:tracePt t="187844" x="6467475" y="5940425"/>
          <p14:tracePt t="187852" x="6459538" y="5964238"/>
          <p14:tracePt t="187876" x="6442075" y="5972175"/>
          <p14:tracePt t="187892" x="6442075" y="5980113"/>
          <p14:tracePt t="187900" x="6434138" y="5995988"/>
          <p14:tracePt t="187916" x="6426200" y="6005513"/>
          <p14:tracePt t="187924" x="6418263" y="6005513"/>
          <p14:tracePt t="187947" x="6418263" y="6013450"/>
          <p14:tracePt t="188508" x="6426200" y="6013450"/>
          <p14:tracePt t="188524" x="6442075" y="6013450"/>
          <p14:tracePt t="188540" x="6459538" y="6005513"/>
          <p14:tracePt t="188556" x="6483350" y="6005513"/>
          <p14:tracePt t="188564" x="6499225" y="5980113"/>
          <p14:tracePt t="188572" x="6499225" y="5972175"/>
          <p14:tracePt t="188580" x="6515100" y="5948363"/>
          <p14:tracePt t="188588" x="6523038" y="5932488"/>
          <p14:tracePt t="188596" x="6530975" y="5916613"/>
          <p14:tracePt t="188603" x="6546850" y="5884863"/>
          <p14:tracePt t="188612" x="6554788" y="5861050"/>
          <p14:tracePt t="188620" x="6562725" y="5845175"/>
          <p14:tracePt t="188628" x="6586538" y="5813425"/>
          <p14:tracePt t="188636" x="6586538" y="5805488"/>
          <p14:tracePt t="188643" x="6594475" y="5797550"/>
          <p14:tracePt t="188651" x="6602413" y="5781675"/>
          <p14:tracePt t="188659" x="6610350" y="5773738"/>
          <p14:tracePt t="188668" x="6618288" y="5757863"/>
          <p14:tracePt t="188676" x="6618288" y="5741988"/>
          <p14:tracePt t="188685" x="6634163" y="5734050"/>
          <p14:tracePt t="188701" x="6642100" y="5726113"/>
          <p14:tracePt t="188756" x="6642100" y="5718175"/>
          <p14:tracePt t="188763" x="6657975" y="5710238"/>
          <p14:tracePt t="188780" x="6657975" y="5702300"/>
          <p14:tracePt t="188788" x="6681788" y="5686425"/>
          <p14:tracePt t="188972" x="6681788" y="5678488"/>
          <p14:tracePt t="188980" x="6689725" y="5670550"/>
          <p14:tracePt t="188988" x="6689725" y="5662613"/>
          <p14:tracePt t="188996" x="6705600" y="5653088"/>
          <p14:tracePt t="189004" x="6705600" y="5645150"/>
          <p14:tracePt t="189012" x="6713538" y="5645150"/>
          <p14:tracePt t="189020" x="6729413" y="5629275"/>
          <p14:tracePt t="189028" x="6729413" y="5613400"/>
          <p14:tracePt t="189036" x="6737350" y="5597525"/>
          <p14:tracePt t="189044" x="6745288" y="5581650"/>
          <p14:tracePt t="189052" x="6753225" y="5557838"/>
          <p14:tracePt t="189060" x="6769100" y="5534025"/>
          <p14:tracePt t="189069" x="6777038" y="5510213"/>
          <p14:tracePt t="189076" x="6784975" y="5494338"/>
          <p14:tracePt t="189083" x="6794500" y="5470525"/>
          <p14:tracePt t="189092" x="6802438" y="5438775"/>
          <p14:tracePt t="189099" x="6802438" y="5422900"/>
          <p14:tracePt t="189108" x="6810375" y="5407025"/>
          <p14:tracePt t="189115" x="6810375" y="5391150"/>
          <p14:tracePt t="189124" x="6818313" y="5375275"/>
          <p14:tracePt t="189147" x="6818313" y="5359400"/>
          <p14:tracePt t="189308" x="6810375" y="5359400"/>
          <p14:tracePt t="189332" x="6810375" y="5367338"/>
          <p14:tracePt t="189339" x="6802438" y="5367338"/>
          <p14:tracePt t="189470" x="6802438" y="5359400"/>
          <p14:tracePt t="189476" x="6802438" y="5343525"/>
          <p14:tracePt t="189484" x="6802438" y="5319713"/>
          <p14:tracePt t="189492" x="6802438" y="5294313"/>
          <p14:tracePt t="189500" x="6802438" y="5278438"/>
          <p14:tracePt t="189508" x="6802438" y="5246688"/>
          <p14:tracePt t="189517" x="6802438" y="5238750"/>
          <p14:tracePt t="189523" x="6802438" y="5222875"/>
          <p14:tracePt t="189532" x="6802438" y="5214938"/>
          <p14:tracePt t="189548" x="6802438" y="5191125"/>
          <p14:tracePt t="189556" x="6802438" y="5183188"/>
          <p14:tracePt t="189564" x="6810375" y="5175250"/>
          <p14:tracePt t="189581" x="6810375" y="5167313"/>
          <p14:tracePt t="189956" x="6810375" y="5183188"/>
          <p14:tracePt t="189964" x="6810375" y="5207000"/>
          <p14:tracePt t="189971" x="6810375" y="5214938"/>
          <p14:tracePt t="189980" x="6802438" y="5230813"/>
          <p14:tracePt t="189988" x="6802438" y="5262563"/>
          <p14:tracePt t="189997" x="6794500" y="5270500"/>
          <p14:tracePt t="190004" x="6784975" y="5294313"/>
          <p14:tracePt t="190012" x="6784975" y="5319713"/>
          <p14:tracePt t="190020" x="6769100" y="5343525"/>
          <p14:tracePt t="190028" x="6769100" y="5367338"/>
          <p14:tracePt t="190036" x="6769100" y="5391150"/>
          <p14:tracePt t="190044" x="6761163" y="5414963"/>
          <p14:tracePt t="190052" x="6753225" y="5430838"/>
          <p14:tracePt t="190061" x="6745288" y="5446713"/>
          <p14:tracePt t="190068" x="6745288" y="5470525"/>
          <p14:tracePt t="190076" x="6737350" y="5494338"/>
          <p14:tracePt t="190092" x="6737350" y="5502275"/>
          <p14:tracePt t="190164" x="6737350" y="5510213"/>
          <p14:tracePt t="190173" x="6729413" y="5518150"/>
          <p14:tracePt t="190196" x="6729413" y="5526088"/>
          <p14:tracePt t="190213" x="6729413" y="5534025"/>
          <p14:tracePt t="191107" x="6729413" y="5549900"/>
          <p14:tracePt t="191115" x="6713538" y="5565775"/>
          <p14:tracePt t="191131" x="6713538" y="5573713"/>
          <p14:tracePt t="191148" x="6713538" y="5589588"/>
          <p14:tracePt t="191164" x="6713538" y="5597525"/>
          <p14:tracePt t="191196" x="6713538" y="5605463"/>
          <p14:tracePt t="191229" x="6713538" y="5613400"/>
          <p14:tracePt t="191236" x="6705600" y="5613400"/>
          <p14:tracePt t="191251" x="6705600" y="5621338"/>
          <p14:tracePt t="191268" x="6705600" y="5637213"/>
          <p14:tracePt t="191300" x="6689725" y="5645150"/>
          <p14:tracePt t="191331" x="6689725" y="5653088"/>
          <p14:tracePt t="191645" x="6689725" y="5662613"/>
          <p14:tracePt t="191676" x="6697663" y="5662613"/>
          <p14:tracePt t="191684" x="6697663" y="5613400"/>
          <p14:tracePt t="191693" x="6697663" y="5573713"/>
          <p14:tracePt t="191701" x="6697663" y="5526088"/>
          <p14:tracePt t="191708" x="6697663" y="5470525"/>
          <p14:tracePt t="191716" x="6705600" y="5438775"/>
          <p14:tracePt t="191724" x="6713538" y="5422900"/>
          <p14:tracePt t="191733" x="6721475" y="5399088"/>
          <p14:tracePt t="191740" x="6721475" y="5391150"/>
          <p14:tracePt t="191747" x="6721475" y="5375275"/>
          <p14:tracePt t="191757" x="6721475" y="5367338"/>
          <p14:tracePt t="191765" x="6737350" y="5359400"/>
          <p14:tracePt t="191916" x="6745288" y="5359400"/>
          <p14:tracePt t="191996" x="6753225" y="5359400"/>
          <p14:tracePt t="192308" x="6753225" y="5367338"/>
          <p14:tracePt t="192317" x="6745288" y="5391150"/>
          <p14:tracePt t="192325" x="6737350" y="5414963"/>
          <p14:tracePt t="192333" x="6729413" y="5430838"/>
          <p14:tracePt t="192340" x="6721475" y="5454650"/>
          <p14:tracePt t="192347" x="6713538" y="5470525"/>
          <p14:tracePt t="192357" x="6705600" y="5494338"/>
          <p14:tracePt t="192365" x="6705600" y="5510213"/>
          <p14:tracePt t="192373" x="6705600" y="5526088"/>
          <p14:tracePt t="192381" x="6697663" y="5534025"/>
          <p14:tracePt t="192387" x="6697663" y="5541963"/>
          <p14:tracePt t="192396" x="6681788" y="5565775"/>
          <p14:tracePt t="192404" x="6681788" y="5573713"/>
          <p14:tracePt t="192413" x="6673850" y="5589588"/>
          <p14:tracePt t="192421" x="6673850" y="5597525"/>
          <p14:tracePt t="192429" x="6665913" y="5613400"/>
          <p14:tracePt t="192437" x="6657975" y="5629275"/>
          <p14:tracePt t="192446" x="6657975" y="5637213"/>
          <p14:tracePt t="192452" x="6650038" y="5653088"/>
          <p14:tracePt t="192460" x="6650038" y="5662613"/>
          <p14:tracePt t="192468" x="6634163" y="5670550"/>
          <p14:tracePt t="192477" x="6626225" y="5694363"/>
          <p14:tracePt t="192485" x="6626225" y="5702300"/>
          <p14:tracePt t="192493" x="6618288" y="5718175"/>
          <p14:tracePt t="192501" x="6618288" y="5726113"/>
          <p14:tracePt t="192508" x="6610350" y="5734050"/>
          <p14:tracePt t="192524" x="6602413" y="5749925"/>
          <p14:tracePt t="192573" x="6602413" y="5765800"/>
          <p14:tracePt t="192589" x="6594475" y="5773738"/>
          <p14:tracePt t="192789" x="6594475" y="5781675"/>
          <p14:tracePt t="192797" x="6586538" y="5789613"/>
          <p14:tracePt t="192829" x="6578600" y="5789613"/>
          <p14:tracePt t="192933" x="6578600" y="5797550"/>
          <p14:tracePt t="192947" x="6570663" y="5805488"/>
          <p14:tracePt t="192956" x="6562725" y="5813425"/>
          <p14:tracePt t="192981" x="6554788" y="5821363"/>
          <p14:tracePt t="192988" x="6554788" y="5829300"/>
          <p14:tracePt t="192996" x="6538913" y="5837238"/>
          <p14:tracePt t="193013" x="6538913" y="5853113"/>
          <p14:tracePt t="193021" x="6523038" y="5868988"/>
          <p14:tracePt t="193093" x="6515100" y="5876925"/>
          <p14:tracePt t="193116" x="6515100" y="5884863"/>
          <p14:tracePt t="193141" x="6507163" y="5892800"/>
          <p14:tracePt t="193165" x="6491288" y="5908675"/>
          <p14:tracePt t="193180" x="6483350" y="5908675"/>
          <p14:tracePt t="193204" x="6483350" y="5916613"/>
          <p14:tracePt t="193212" x="6475413" y="5916613"/>
          <p14:tracePt t="193229" x="6475413" y="5924550"/>
          <p14:tracePt t="193237" x="6467475" y="5940425"/>
          <p14:tracePt t="193261" x="6459538" y="5948363"/>
          <p14:tracePt t="193269" x="6451600" y="5956300"/>
          <p14:tracePt t="193276" x="6442075" y="5956300"/>
          <p14:tracePt t="193284" x="6442075" y="5964238"/>
          <p14:tracePt t="193316" x="6434138" y="5972175"/>
          <p14:tracePt t="193564" x="6434138" y="5980113"/>
          <p14:tracePt t="193571" x="6426200" y="5988050"/>
          <p14:tracePt t="193597" x="6418263" y="5995988"/>
          <p14:tracePt t="193605" x="6402388" y="6005513"/>
          <p14:tracePt t="193620" x="6402388" y="6013450"/>
          <p14:tracePt t="193629" x="6394450" y="6021388"/>
          <p14:tracePt t="193637" x="6394450" y="6029325"/>
          <p14:tracePt t="193645" x="6386513" y="6037263"/>
          <p14:tracePt t="193653" x="6378575" y="6045200"/>
          <p14:tracePt t="193662" x="6370638" y="6053138"/>
          <p14:tracePt t="193669" x="6362700" y="6061075"/>
          <p14:tracePt t="193676" x="6354763" y="6069013"/>
          <p14:tracePt t="193694" x="6354763" y="6076950"/>
          <p14:tracePt t="193700" x="6346825" y="6076950"/>
          <p14:tracePt t="193788" x="6346825" y="6084888"/>
          <p14:tracePt t="193819" x="6354763" y="6084888"/>
          <p14:tracePt t="193837" x="6370638" y="6084888"/>
          <p14:tracePt t="193861" x="6386513" y="6076950"/>
          <p14:tracePt t="193877" x="6402388" y="6076950"/>
          <p14:tracePt t="193885" x="6410325" y="6076950"/>
          <p14:tracePt t="193892" x="6410325" y="6069013"/>
          <p14:tracePt t="193901" x="6418263" y="6069013"/>
          <p14:tracePt t="193909" x="6426200" y="6069013"/>
          <p14:tracePt t="193917" x="6442075" y="6061075"/>
          <p14:tracePt t="193925" x="6451600" y="6029325"/>
          <p14:tracePt t="193932" x="6451600" y="6005513"/>
          <p14:tracePt t="193941" x="6459538" y="5980113"/>
          <p14:tracePt t="193949" x="6459538" y="5972175"/>
          <p14:tracePt t="193956" x="6467475" y="5956300"/>
          <p14:tracePt t="193965" x="6475413" y="5932488"/>
          <p14:tracePt t="193973" x="6475413" y="5908675"/>
          <p14:tracePt t="193980" x="6483350" y="5884863"/>
          <p14:tracePt t="193989" x="6499225" y="5861050"/>
          <p14:tracePt t="193997" x="6507163" y="5845175"/>
          <p14:tracePt t="194005" x="6507163" y="5829300"/>
          <p14:tracePt t="194012" x="6515100" y="5805488"/>
          <p14:tracePt t="194021" x="6523038" y="5789613"/>
          <p14:tracePt t="194029" x="6523038" y="5781675"/>
          <p14:tracePt t="194037" x="6523038" y="5773738"/>
          <p14:tracePt t="194045" x="6538913" y="5757863"/>
          <p14:tracePt t="194053" x="6546850" y="5749925"/>
          <p14:tracePt t="194062" x="6546850" y="5741988"/>
          <p14:tracePt t="194068" x="6554788" y="5718175"/>
          <p14:tracePt t="194085" x="6562725" y="5710238"/>
          <p14:tracePt t="194101" x="6562725" y="5694363"/>
          <p14:tracePt t="194133" x="6562725" y="5686425"/>
          <p14:tracePt t="194300" x="6554788" y="5686425"/>
          <p14:tracePt t="194309" x="6546850" y="5686425"/>
          <p14:tracePt t="194325" x="6530975" y="5694363"/>
          <p14:tracePt t="194333" x="6523038" y="5710238"/>
          <p14:tracePt t="194341" x="6499225" y="5734050"/>
          <p14:tracePt t="194348" x="6483350" y="5749925"/>
          <p14:tracePt t="194357" x="6467475" y="5781675"/>
          <p14:tracePt t="194364" x="6451600" y="5789613"/>
          <p14:tracePt t="194373" x="6442075" y="5805488"/>
          <p14:tracePt t="194381" x="6426200" y="5829300"/>
          <p14:tracePt t="194389" x="6418263" y="5845175"/>
          <p14:tracePt t="194397" x="6418263" y="5861050"/>
          <p14:tracePt t="194405" x="6410325" y="5868988"/>
          <p14:tracePt t="194413" x="6402388" y="5876925"/>
          <p14:tracePt t="194429" x="6394450" y="5884863"/>
          <p14:tracePt t="194437" x="6394450" y="5892800"/>
          <p14:tracePt t="194461" x="6386513" y="5916613"/>
          <p14:tracePt t="194477" x="6378575" y="5924550"/>
          <p14:tracePt t="194485" x="6378575" y="5940425"/>
          <p14:tracePt t="194500" x="6370638" y="5948363"/>
          <p14:tracePt t="194509" x="6370638" y="5956300"/>
          <p14:tracePt t="194516" x="6354763" y="5972175"/>
          <p14:tracePt t="194524" x="6346825" y="5980113"/>
          <p14:tracePt t="194541" x="6346825" y="5988050"/>
          <p14:tracePt t="194557" x="6338888" y="6013450"/>
          <p14:tracePt t="194565" x="6330950" y="6021388"/>
          <p14:tracePt t="194588" x="6330950" y="6029325"/>
          <p14:tracePt t="194717" x="6346825" y="6029325"/>
          <p14:tracePt t="194741" x="6362700" y="6029325"/>
          <p14:tracePt t="194749" x="6378575" y="6029325"/>
          <p14:tracePt t="194757" x="6394450" y="6021388"/>
          <p14:tracePt t="194773" x="6410325" y="6013450"/>
          <p14:tracePt t="194789" x="6418263" y="6013450"/>
          <p14:tracePt t="194797" x="6434138" y="6005513"/>
          <p14:tracePt t="194805" x="6442075" y="6005513"/>
          <p14:tracePt t="194813" x="6451600" y="5995988"/>
          <p14:tracePt t="194821" x="6459538" y="5995988"/>
          <p14:tracePt t="194829" x="6459538" y="5988050"/>
          <p14:tracePt t="194836" x="6475413" y="5980113"/>
          <p14:tracePt t="194845" x="6475413" y="5972175"/>
          <p14:tracePt t="194853" x="6499225" y="5948363"/>
          <p14:tracePt t="194862" x="6515100" y="5932488"/>
          <p14:tracePt t="194868" x="6523038" y="5916613"/>
          <p14:tracePt t="194877" x="6530975" y="5900738"/>
          <p14:tracePt t="194885" x="6538913" y="5884863"/>
          <p14:tracePt t="194893" x="6554788" y="5868988"/>
          <p14:tracePt t="194900" x="6562725" y="5861050"/>
          <p14:tracePt t="194916" x="6570663" y="5837238"/>
          <p14:tracePt t="194924" x="6578600" y="5837238"/>
          <p14:tracePt t="194932" x="6578600" y="5821363"/>
          <p14:tracePt t="194940" x="6578600" y="5813425"/>
          <p14:tracePt t="194948" x="6594475" y="5805488"/>
          <p14:tracePt t="194956" x="6594475" y="5797550"/>
          <p14:tracePt t="194965" x="6594475" y="5789613"/>
          <p14:tracePt t="194980" x="6602413" y="5781675"/>
          <p14:tracePt t="194988" x="6602413" y="5773738"/>
          <p14:tracePt t="194996" x="6610350" y="5773738"/>
          <p14:tracePt t="195004" x="6610350" y="5765800"/>
          <p14:tracePt t="195020" x="6610350" y="5757863"/>
          <p14:tracePt t="195029" x="6610350" y="5749925"/>
          <p14:tracePt t="195036" x="6618288" y="5749925"/>
          <p14:tracePt t="195053" x="6626225" y="5726113"/>
          <p14:tracePt t="195077" x="6626225" y="5718175"/>
          <p14:tracePt t="195085" x="6634163" y="5710238"/>
          <p14:tracePt t="195301" x="6626225" y="5710238"/>
          <p14:tracePt t="195308" x="6618288" y="5710238"/>
          <p14:tracePt t="195317" x="6610350" y="5710238"/>
          <p14:tracePt t="195325" x="6578600" y="5710238"/>
          <p14:tracePt t="195333" x="6570663" y="5741988"/>
          <p14:tracePt t="195341" x="6554788" y="5757863"/>
          <p14:tracePt t="195348" x="6530975" y="5773738"/>
          <p14:tracePt t="195357" x="6523038" y="5797550"/>
          <p14:tracePt t="195365" x="6499225" y="5821363"/>
          <p14:tracePt t="195373" x="6483350" y="5829300"/>
          <p14:tracePt t="195381" x="6475413" y="5853113"/>
          <p14:tracePt t="195389" x="6467475" y="5868988"/>
          <p14:tracePt t="195397" x="6459538" y="5876925"/>
          <p14:tracePt t="195404" x="6451600" y="5892800"/>
          <p14:tracePt t="195420" x="6442075" y="5900738"/>
          <p14:tracePt t="195430" x="6434138" y="5916613"/>
          <p14:tracePt t="195445" x="6426200" y="5916613"/>
          <p14:tracePt t="195461" x="6426200" y="5924550"/>
          <p14:tracePt t="195477" x="6426200" y="5932488"/>
          <p14:tracePt t="195484" x="6426200" y="5940425"/>
          <p14:tracePt t="195492" x="6418263" y="5940425"/>
          <p14:tracePt t="195501" x="6410325" y="5948363"/>
          <p14:tracePt t="195525" x="6410325" y="5956300"/>
          <p14:tracePt t="195535" x="6410325" y="5964238"/>
          <p14:tracePt t="196893" x="6410325" y="5972175"/>
          <p14:tracePt t="196901" x="6410325" y="5980113"/>
          <p14:tracePt t="196909" x="6410325" y="5988050"/>
          <p14:tracePt t="196917" x="6418263" y="6005513"/>
          <p14:tracePt t="196925" x="6434138" y="6029325"/>
          <p14:tracePt t="196933" x="6442075" y="6045200"/>
          <p14:tracePt t="196940" x="6451600" y="6061075"/>
          <p14:tracePt t="196948" x="6451600" y="6076950"/>
          <p14:tracePt t="196956" x="6467475" y="6092825"/>
          <p14:tracePt t="196964" x="6475413" y="6100763"/>
          <p14:tracePt t="196972" x="6475413" y="6124575"/>
          <p14:tracePt t="196980" x="6491288" y="6140450"/>
          <p14:tracePt t="196988" x="6499225" y="6156325"/>
          <p14:tracePt t="196996" x="6499225" y="6164263"/>
          <p14:tracePt t="197004" x="6499225" y="6172200"/>
          <p14:tracePt t="197012" x="6499225" y="6180138"/>
          <p14:tracePt t="197020" x="6499225" y="6188075"/>
          <p14:tracePt t="197028" x="6507163" y="6188075"/>
          <p14:tracePt t="197037" x="6515100" y="6211888"/>
          <p14:tracePt t="197053" x="6515100" y="6219825"/>
          <p14:tracePt t="197061" x="6515100" y="6227763"/>
          <p14:tracePt t="197078" x="6515100" y="6235700"/>
          <p14:tracePt t="197095" x="6515100" y="6243638"/>
          <p14:tracePt t="197117" x="6515100" y="6251575"/>
          <p14:tracePt t="197197" x="6523038" y="6259513"/>
          <p14:tracePt t="197533" x="6538913" y="6259513"/>
          <p14:tracePt t="197557" x="6546850" y="6259513"/>
          <p14:tracePt t="197565" x="6546850" y="6235700"/>
          <p14:tracePt t="197573" x="6546850" y="6203950"/>
          <p14:tracePt t="197581" x="6546850" y="6188075"/>
          <p14:tracePt t="197588" x="6546850" y="6172200"/>
          <p14:tracePt t="197597" x="6546850" y="6148388"/>
          <p14:tracePt t="197606" x="6546850" y="6124575"/>
          <p14:tracePt t="197612" x="6546850" y="6100763"/>
          <p14:tracePt t="197621" x="6546850" y="6076950"/>
          <p14:tracePt t="197628" x="6554788" y="6053138"/>
          <p14:tracePt t="197637" x="6562725" y="6029325"/>
          <p14:tracePt t="197644" x="6562725" y="5995988"/>
          <p14:tracePt t="197653" x="6570663" y="5972175"/>
          <p14:tracePt t="197661" x="6586538" y="5948363"/>
          <p14:tracePt t="197670" x="6586538" y="5924550"/>
          <p14:tracePt t="197677" x="6586538" y="5892800"/>
          <p14:tracePt t="197685" x="6586538" y="5868988"/>
          <p14:tracePt t="197694" x="6586538" y="5853113"/>
          <p14:tracePt t="197701" x="6586538" y="5837238"/>
          <p14:tracePt t="197709" x="6586538" y="5821363"/>
          <p14:tracePt t="197717" x="6586538" y="5813425"/>
          <p14:tracePt t="197727" x="6586538" y="5789613"/>
          <p14:tracePt t="197733" x="6586538" y="5773738"/>
          <p14:tracePt t="197741" x="6586538" y="5765800"/>
          <p14:tracePt t="197748" x="6586538" y="5757863"/>
          <p14:tracePt t="197757" x="6586538" y="5749925"/>
          <p14:tracePt t="197765" x="6586538" y="5741988"/>
          <p14:tracePt t="197773" x="6586538" y="5734050"/>
          <p14:tracePt t="197781" x="6586538" y="5726113"/>
          <p14:tracePt t="197797" x="6586538" y="5702300"/>
          <p14:tracePt t="197806" x="6586538" y="5694363"/>
          <p14:tracePt t="197812" x="6586538" y="5686425"/>
          <p14:tracePt t="197821" x="6586538" y="5678488"/>
          <p14:tracePt t="197828" x="6586538" y="5653088"/>
          <p14:tracePt t="197837" x="6586538" y="5645150"/>
          <p14:tracePt t="197845" x="6594475" y="5605463"/>
          <p14:tracePt t="197853" x="6602413" y="5589588"/>
          <p14:tracePt t="197860" x="6610350" y="5573713"/>
          <p14:tracePt t="197869" x="6610350" y="5557838"/>
          <p14:tracePt t="197877" x="6610350" y="5534025"/>
          <p14:tracePt t="197885" x="6618288" y="5510213"/>
          <p14:tracePt t="197893" x="6626225" y="5502275"/>
          <p14:tracePt t="197902" x="6634163" y="5478463"/>
          <p14:tracePt t="197910" x="6642100" y="5454650"/>
          <p14:tracePt t="197917" x="6657975" y="5430838"/>
          <p14:tracePt t="197925" x="6665913" y="5407025"/>
          <p14:tracePt t="197932" x="6673850" y="5391150"/>
          <p14:tracePt t="197941" x="6697663" y="5351463"/>
          <p14:tracePt t="197959" x="6737350" y="5278438"/>
          <p14:tracePt t="197966" x="6769100" y="5254625"/>
          <p14:tracePt t="197973" x="6794500" y="5222875"/>
          <p14:tracePt t="197982" x="6810375" y="5183188"/>
          <p14:tracePt t="197989" x="6826250" y="5159375"/>
          <p14:tracePt t="197999" x="6842125" y="5119688"/>
          <p14:tracePt t="198005" x="6850063" y="5103813"/>
          <p14:tracePt t="198012" x="6865938" y="5064125"/>
          <p14:tracePt t="198022" x="6889750" y="5032375"/>
          <p14:tracePt t="198028" x="6889750" y="5016500"/>
          <p14:tracePt t="198038" x="6897688" y="5008563"/>
          <p14:tracePt t="198044" x="6905625" y="4992688"/>
          <p14:tracePt t="198060" x="6905625" y="4984750"/>
          <p14:tracePt t="199062" x="6937375" y="4984750"/>
          <p14:tracePt t="199070" x="6961188" y="5000625"/>
          <p14:tracePt t="199077" x="6985000" y="5008563"/>
          <p14:tracePt t="199085" x="7024688" y="5016500"/>
          <p14:tracePt t="199093" x="7040563" y="5032375"/>
          <p14:tracePt t="199100" x="7072313" y="5056188"/>
          <p14:tracePt t="199110" x="7104063" y="5072063"/>
          <p14:tracePt t="199118" x="7135813" y="5080000"/>
          <p14:tracePt t="199126" x="7161213" y="5087938"/>
          <p14:tracePt t="199134" x="7185025" y="5095875"/>
          <p14:tracePt t="199141" x="7208838" y="5111750"/>
          <p14:tracePt t="199149" x="7216775" y="5111750"/>
          <p14:tracePt t="199157" x="7248525" y="5119688"/>
          <p14:tracePt t="199165" x="7272338" y="5127625"/>
          <p14:tracePt t="199173" x="7296150" y="5127625"/>
          <p14:tracePt t="199181" x="7327900" y="5135563"/>
          <p14:tracePt t="199190" x="7359650" y="5151438"/>
          <p14:tracePt t="199197" x="7383463" y="5167313"/>
          <p14:tracePt t="199205" x="7407275" y="5167313"/>
          <p14:tracePt t="199214" x="7439025" y="5175250"/>
          <p14:tracePt t="199221" x="7486650" y="5199063"/>
          <p14:tracePt t="199230" x="7496175" y="5207000"/>
          <p14:tracePt t="199238" x="7512050" y="5214938"/>
          <p14:tracePt t="199245" x="7535863" y="5222875"/>
          <p14:tracePt t="199254" x="7551738" y="5230813"/>
          <p14:tracePt t="199260" x="7559675" y="5230813"/>
          <p14:tracePt t="199373" x="7567613" y="5230813"/>
          <p14:tracePt t="199413" x="7575550" y="5230813"/>
          <p14:tracePt t="199605" x="7583488" y="5230813"/>
          <p14:tracePt t="199886" x="7567613" y="5238750"/>
          <p14:tracePt t="199893" x="7559675" y="5238750"/>
          <p14:tracePt t="199909" x="7543800" y="5246688"/>
          <p14:tracePt t="199917" x="7527925" y="5246688"/>
          <p14:tracePt t="199925" x="7519988" y="5246688"/>
          <p14:tracePt t="199934" x="7512050" y="5246688"/>
          <p14:tracePt t="199942" x="7504113" y="5246688"/>
          <p14:tracePt t="199950" x="7486650" y="5254625"/>
          <p14:tracePt t="199964" x="7478713" y="5254625"/>
          <p14:tracePt t="199972" x="7478713" y="5262563"/>
          <p14:tracePt t="200004" x="7462838" y="5270500"/>
          <p14:tracePt t="200020" x="7454900" y="5270500"/>
          <p14:tracePt t="200029" x="7439025" y="5270500"/>
          <p14:tracePt t="200038" x="7415213" y="5270500"/>
          <p14:tracePt t="200046" x="7399338" y="5270500"/>
          <p14:tracePt t="200053" x="7367588" y="5270500"/>
          <p14:tracePt t="200060" x="7343775" y="5270500"/>
          <p14:tracePt t="200069" x="7296150" y="5270500"/>
          <p14:tracePt t="200077" x="7256463" y="5270500"/>
          <p14:tracePt t="200086" x="7232650" y="5270500"/>
          <p14:tracePt t="200094" x="7185025" y="5270500"/>
          <p14:tracePt t="200102" x="7135813" y="5270500"/>
          <p14:tracePt t="200110" x="7104063" y="5270500"/>
          <p14:tracePt t="200117" x="7072313" y="5270500"/>
          <p14:tracePt t="200125" x="7048500" y="5270500"/>
          <p14:tracePt t="200133" x="7032625" y="5270500"/>
          <p14:tracePt t="200141" x="7016750" y="5270500"/>
          <p14:tracePt t="200150" x="7008813" y="5270500"/>
          <p14:tracePt t="200159" x="7000875" y="5270500"/>
          <p14:tracePt t="200173" x="6992938" y="5270500"/>
          <p14:tracePt t="200181" x="6977063" y="5270500"/>
          <p14:tracePt t="200198" x="6969125" y="5270500"/>
          <p14:tracePt t="200214" x="6953250" y="5270500"/>
          <p14:tracePt t="200222" x="6937375" y="5270500"/>
          <p14:tracePt t="200230" x="6929438" y="5270500"/>
          <p14:tracePt t="200237" x="6913563" y="5270500"/>
          <p14:tracePt t="200244" x="6905625" y="5270500"/>
          <p14:tracePt t="200253" x="6889750" y="5270500"/>
          <p14:tracePt t="200261" x="6881813" y="5270500"/>
          <p14:tracePt t="200270" x="6865938" y="5270500"/>
          <p14:tracePt t="200277" x="6858000" y="5270500"/>
          <p14:tracePt t="200285" x="6842125" y="5270500"/>
          <p14:tracePt t="200293" x="6834188" y="5270500"/>
          <p14:tracePt t="200301" x="6826250" y="5270500"/>
          <p14:tracePt t="200309" x="6818313" y="5270500"/>
          <p14:tracePt t="200318" x="6810375" y="5270500"/>
          <p14:tracePt t="200326" x="6802438" y="5270500"/>
          <p14:tracePt t="200334" x="6794500" y="5270500"/>
          <p14:tracePt t="200357" x="6784975" y="5270500"/>
          <p14:tracePt t="200397" x="6777038" y="5270500"/>
          <p14:tracePt t="200407" x="6769100" y="5278438"/>
          <p14:tracePt t="200422" x="6761163" y="5278438"/>
          <p14:tracePt t="200428" x="6753225" y="5278438"/>
          <p14:tracePt t="200437" x="6753225" y="5286375"/>
          <p14:tracePt t="200444" x="6745288" y="5286375"/>
          <p14:tracePt t="200462" x="6737350" y="5286375"/>
          <p14:tracePt t="200735" x="6745288" y="5286375"/>
          <p14:tracePt t="200742" x="6753225" y="5294313"/>
          <p14:tracePt t="200765" x="6761163" y="5302250"/>
          <p14:tracePt t="200782" x="6769100" y="5302250"/>
          <p14:tracePt t="200805" x="6777038" y="5302250"/>
          <p14:tracePt t="200830" x="6784975" y="5302250"/>
          <p14:tracePt t="201606" x="6794500" y="5302250"/>
          <p14:tracePt t="201614" x="6794500" y="5327650"/>
          <p14:tracePt t="201622" x="6794500" y="5359400"/>
          <p14:tracePt t="201631" x="6794500" y="5375275"/>
          <p14:tracePt t="201638" x="6794500" y="5407025"/>
          <p14:tracePt t="201645" x="6794500" y="5446713"/>
          <p14:tracePt t="201654" x="6784975" y="5478463"/>
          <p14:tracePt t="201662" x="6784975" y="5502275"/>
          <p14:tracePt t="201670" x="6784975" y="5518150"/>
          <p14:tracePt t="201678" x="6784975" y="5541963"/>
          <p14:tracePt t="201686" x="6784975" y="5549900"/>
          <p14:tracePt t="201693" x="6784975" y="5573713"/>
          <p14:tracePt t="201700" x="6784975" y="5597525"/>
          <p14:tracePt t="201709" x="6784975" y="5621338"/>
          <p14:tracePt t="201718" x="6784975" y="5645150"/>
          <p14:tracePt t="201726" x="6784975" y="5678488"/>
          <p14:tracePt t="201734" x="6784975" y="5710238"/>
          <p14:tracePt t="201742" x="6784975" y="5741988"/>
          <p14:tracePt t="201750" x="6784975" y="5797550"/>
          <p14:tracePt t="201758" x="6784975" y="5845175"/>
          <p14:tracePt t="201765" x="6784975" y="5884863"/>
          <p14:tracePt t="201775" x="6784975" y="5940425"/>
          <p14:tracePt t="201783" x="6784975" y="5980113"/>
          <p14:tracePt t="201790" x="6784975" y="6005513"/>
          <p14:tracePt t="201798" x="6784975" y="6045200"/>
          <p14:tracePt t="201806" x="6784975" y="6076950"/>
          <p14:tracePt t="201814" x="6784975" y="6092825"/>
          <p14:tracePt t="201822" x="6784975" y="6108700"/>
          <p14:tracePt t="201829" x="6784975" y="6116638"/>
          <p14:tracePt t="201837" x="6784975" y="6156325"/>
          <p14:tracePt t="201846" x="6784975" y="6172200"/>
          <p14:tracePt t="201854" x="6784975" y="6188075"/>
          <p14:tracePt t="201862" x="6794500" y="6203950"/>
          <p14:tracePt t="201870" x="6794500" y="6211888"/>
          <p14:tracePt t="201878" x="6794500" y="6235700"/>
          <p14:tracePt t="201885" x="6794500" y="6251575"/>
          <p14:tracePt t="201894" x="6802438" y="6267450"/>
          <p14:tracePt t="201902" x="6802438" y="6275388"/>
          <p14:tracePt t="201910" x="6802438" y="6291263"/>
          <p14:tracePt t="201918" x="6802438" y="6299200"/>
          <p14:tracePt t="201926" x="6810375" y="6323013"/>
          <p14:tracePt t="201934" x="6810375" y="6348413"/>
          <p14:tracePt t="201944" x="6810375" y="6364288"/>
          <p14:tracePt t="201948" x="6818313" y="6380163"/>
          <p14:tracePt t="201958" x="6818313" y="6388100"/>
          <p14:tracePt t="201966" x="6818313" y="6403975"/>
          <p14:tracePt t="201975" x="6826250" y="6419850"/>
          <p14:tracePt t="201981" x="6826250" y="6435725"/>
          <p14:tracePt t="201990" x="6826250" y="6451600"/>
          <p14:tracePt t="201998" x="6834188" y="6459538"/>
          <p14:tracePt t="202004" x="6834188" y="6467475"/>
          <p14:tracePt t="202013" x="6834188" y="6483350"/>
          <p14:tracePt t="202022" x="6842125" y="6499225"/>
          <p14:tracePt t="202030" x="6850063" y="6507163"/>
          <p14:tracePt t="202038" x="6850063" y="6530975"/>
          <p14:tracePt t="202046" x="6858000" y="6538913"/>
          <p14:tracePt t="202061" x="6858000" y="6546850"/>
          <p14:tracePt t="202069" x="6858000" y="6554788"/>
          <p14:tracePt t="202150" x="6858000" y="6562725"/>
          <p14:tracePt t="202158" x="6858000" y="6570663"/>
          <p14:tracePt t="202166" x="6858000" y="6586538"/>
          <p14:tracePt t="202173" x="6858000" y="6594475"/>
          <p14:tracePt t="202182" x="6858000" y="6618288"/>
          <p14:tracePt t="202190" x="6858000" y="6634163"/>
          <p14:tracePt t="202198" x="6865938" y="6650038"/>
          <p14:tracePt t="202206" x="6865938" y="6657975"/>
          <p14:tracePt t="202214" x="6865938" y="6673850"/>
          <p14:tracePt t="202222" x="6865938" y="6681788"/>
          <p14:tracePt t="202238" x="6865938" y="6691313"/>
          <p14:tracePt t="202246" x="6865938" y="6707188"/>
          <p14:tracePt t="202271" x="6865938" y="6715125"/>
          <p14:tracePt t="202277" x="6865938" y="6723063"/>
          <p14:tracePt t="202302" x="6865938" y="6731000"/>
          <p14:tracePt t="202326" x="6865938" y="6738938"/>
          <p14:tracePt t="204278" x="6873875" y="6738938"/>
          <p14:tracePt t="204286" x="6873875" y="6691313"/>
          <p14:tracePt t="204293" x="6873875" y="6650038"/>
          <p14:tracePt t="204302" x="6873875" y="6602413"/>
          <p14:tracePt t="204309" x="6873875" y="6515100"/>
          <p14:tracePt t="204318" x="6873875" y="6443663"/>
          <p14:tracePt t="204325" x="6881813" y="6356350"/>
          <p14:tracePt t="204334" x="6881813" y="6307138"/>
          <p14:tracePt t="204342" x="6897688" y="6227763"/>
          <p14:tracePt t="204350" x="6897688" y="6188075"/>
          <p14:tracePt t="204357" x="6913563" y="6140450"/>
          <p14:tracePt t="204366" x="6921500" y="6108700"/>
          <p14:tracePt t="204374" x="6937375" y="6069013"/>
          <p14:tracePt t="204382" x="6945313" y="6045200"/>
          <p14:tracePt t="204390" x="6961188" y="6021388"/>
          <p14:tracePt t="204398" x="6969125" y="5995988"/>
          <p14:tracePt t="204407" x="6985000" y="5980113"/>
          <p14:tracePt t="204414" x="6992938" y="5972175"/>
          <p14:tracePt t="204422" x="7000875" y="5956300"/>
          <p14:tracePt t="204430" x="7024688" y="5948363"/>
          <p14:tracePt t="204438" x="7040563" y="5924550"/>
          <p14:tracePt t="204445" x="7056438" y="5916613"/>
          <p14:tracePt t="204453" x="7072313" y="5900738"/>
          <p14:tracePt t="204462" x="7104063" y="5884863"/>
          <p14:tracePt t="204469" x="7127875" y="5868988"/>
          <p14:tracePt t="204477" x="7135813" y="5868988"/>
          <p14:tracePt t="204485" x="7161213" y="5853113"/>
          <p14:tracePt t="204493" x="7185025" y="5845175"/>
          <p14:tracePt t="204501" x="7192963" y="5837238"/>
          <p14:tracePt t="204509" x="7208838" y="5821363"/>
          <p14:tracePt t="204517" x="7224713" y="5821363"/>
          <p14:tracePt t="204527" x="7248525" y="5805488"/>
          <p14:tracePt t="204541" x="7264400" y="5805488"/>
          <p14:tracePt t="204549" x="7272338" y="5805488"/>
          <p14:tracePt t="204557" x="7280275" y="5797550"/>
          <p14:tracePt t="204565" x="7288213" y="5797550"/>
          <p14:tracePt t="204573" x="7296150" y="5797550"/>
          <p14:tracePt t="204581" x="7304088" y="5789613"/>
          <p14:tracePt t="204597" x="7312025" y="5789613"/>
          <p14:tracePt t="204613" x="7327900" y="5789613"/>
          <p14:tracePt t="204670" x="7335838" y="5789613"/>
          <p14:tracePt t="204710" x="7343775" y="5789613"/>
          <p14:tracePt t="204718" x="7351713" y="5789613"/>
          <p14:tracePt t="204878" x="7343775" y="5789613"/>
          <p14:tracePt t="204887" x="7327900" y="5789613"/>
          <p14:tracePt t="204894" x="7304088" y="5789613"/>
          <p14:tracePt t="204902" x="7272338" y="5789613"/>
          <p14:tracePt t="204910" x="7264400" y="5789613"/>
          <p14:tracePt t="204918" x="7248525" y="5789613"/>
          <p14:tracePt t="204925" x="7224713" y="5797550"/>
          <p14:tracePt t="204934" x="7208838" y="5797550"/>
          <p14:tracePt t="204942" x="7185025" y="5797550"/>
          <p14:tracePt t="204950" x="7153275" y="5797550"/>
          <p14:tracePt t="204957" x="7104063" y="5797550"/>
          <p14:tracePt t="204966" x="7072313" y="5797550"/>
          <p14:tracePt t="204974" x="7016750" y="5797550"/>
          <p14:tracePt t="204981" x="6992938" y="5797550"/>
          <p14:tracePt t="204990" x="6953250" y="5797550"/>
          <p14:tracePt t="204998" x="6921500" y="5797550"/>
          <p14:tracePt t="205007" x="6889750" y="5797550"/>
          <p14:tracePt t="205014" x="6865938" y="5797550"/>
          <p14:tracePt t="205021" x="6850063" y="5789613"/>
          <p14:tracePt t="205029" x="6834188" y="5789613"/>
          <p14:tracePt t="205038" x="6826250" y="5789613"/>
          <p14:tracePt t="205046" x="6810375" y="5789613"/>
          <p14:tracePt t="205101" x="6802438" y="5789613"/>
          <p14:tracePt t="205109" x="6794500" y="5781675"/>
          <p14:tracePt t="205125" x="6784975" y="5781675"/>
          <p14:tracePt t="205133" x="6761163" y="5773738"/>
          <p14:tracePt t="205150" x="6737350" y="5773738"/>
          <p14:tracePt t="205157" x="6729413" y="5773738"/>
          <p14:tracePt t="205165" x="6713538" y="5773738"/>
          <p14:tracePt t="205174" x="6705600" y="5773738"/>
          <p14:tracePt t="205182" x="6681788" y="5765800"/>
          <p14:tracePt t="205190" x="6657975" y="5757863"/>
          <p14:tracePt t="205198" x="6650038" y="5757863"/>
          <p14:tracePt t="205206" x="6642100" y="5757863"/>
          <p14:tracePt t="205214" x="6618288" y="5757863"/>
          <p14:tracePt t="205222" x="6610350" y="5757863"/>
          <p14:tracePt t="205230" x="6586538" y="5757863"/>
          <p14:tracePt t="205358" x="6570663" y="5757863"/>
          <p14:tracePt t="205566" x="6562725" y="5757863"/>
          <p14:tracePt t="205582" x="6546850" y="5765800"/>
          <p14:tracePt t="205590" x="6546850" y="5773738"/>
          <p14:tracePt t="205597" x="6546850" y="5805488"/>
          <p14:tracePt t="205606" x="6546850" y="5829300"/>
          <p14:tracePt t="205614" x="6538913" y="5853113"/>
          <p14:tracePt t="205623" x="6538913" y="5861050"/>
          <p14:tracePt t="205630" x="6538913" y="5884863"/>
          <p14:tracePt t="205638" x="6538913" y="5900738"/>
          <p14:tracePt t="205646" x="6538913" y="5924550"/>
          <p14:tracePt t="205655" x="6538913" y="5948363"/>
          <p14:tracePt t="205662" x="6538913" y="5972175"/>
          <p14:tracePt t="205670" x="6538913" y="5988050"/>
          <p14:tracePt t="205678" x="6538913" y="6005513"/>
          <p14:tracePt t="205686" x="6530975" y="6029325"/>
          <p14:tracePt t="205694" x="6530975" y="6045200"/>
          <p14:tracePt t="205703" x="6530975" y="6061075"/>
          <p14:tracePt t="205711" x="6530975" y="6069013"/>
          <p14:tracePt t="205719" x="6530975" y="6092825"/>
          <p14:tracePt t="205725" x="6530975" y="6108700"/>
          <p14:tracePt t="205734" x="6523038" y="6132513"/>
          <p14:tracePt t="205742" x="6523038" y="6148388"/>
          <p14:tracePt t="205750" x="6523038" y="6164263"/>
          <p14:tracePt t="205758" x="6523038" y="6180138"/>
          <p14:tracePt t="205766" x="6523038" y="6196013"/>
          <p14:tracePt t="205774" x="6523038" y="6203950"/>
          <p14:tracePt t="205782" x="6523038" y="6235700"/>
          <p14:tracePt t="205790" x="6523038" y="6243638"/>
          <p14:tracePt t="205797" x="6523038" y="6259513"/>
          <p14:tracePt t="205807" x="6523038" y="6275388"/>
          <p14:tracePt t="205814" x="6523038" y="6291263"/>
          <p14:tracePt t="205821" x="6523038" y="6299200"/>
          <p14:tracePt t="205829" x="6523038" y="6315075"/>
          <p14:tracePt t="205839" x="6523038" y="6330950"/>
          <p14:tracePt t="205845" x="6523038" y="6348413"/>
          <p14:tracePt t="205853" x="6530975" y="6364288"/>
          <p14:tracePt t="205861" x="6530975" y="6372225"/>
          <p14:tracePt t="205869" x="6530975" y="6388100"/>
          <p14:tracePt t="205877" x="6530975" y="6403975"/>
          <p14:tracePt t="205885" x="6538913" y="6435725"/>
          <p14:tracePt t="205894" x="6546850" y="6443663"/>
          <p14:tracePt t="205902" x="6554788" y="6483350"/>
          <p14:tracePt t="205909" x="6554788" y="6491288"/>
          <p14:tracePt t="205917" x="6562725" y="6523038"/>
          <p14:tracePt t="205925" x="6562725" y="6538913"/>
          <p14:tracePt t="205933" x="6570663" y="6562725"/>
          <p14:tracePt t="205941" x="6570663" y="6570663"/>
          <p14:tracePt t="205949" x="6570663" y="6586538"/>
          <p14:tracePt t="205958" x="6570663" y="6594475"/>
          <p14:tracePt t="205965" x="6570663" y="6610350"/>
          <p14:tracePt t="205974" x="6570663" y="6626225"/>
          <p14:tracePt t="205981" x="6570663" y="6634163"/>
          <p14:tracePt t="205990" x="6570663" y="6642100"/>
          <p14:tracePt t="205998" x="6570663" y="6650038"/>
          <p14:tracePt t="206021" x="6578600" y="6665913"/>
          <p14:tracePt t="206046" x="6578600" y="6673850"/>
          <p14:tracePt t="206063" x="6578600" y="6681788"/>
          <p14:tracePt t="206071" x="6578600" y="6691313"/>
          <p14:tracePt t="206085" x="6578600" y="6699250"/>
          <p14:tracePt t="206566" x="6578600" y="6707188"/>
          <p14:tracePt t="206646" x="6570663" y="6707188"/>
          <p14:tracePt t="207398" x="6578600" y="6707188"/>
          <p14:tracePt t="207415" x="6586538" y="6707188"/>
          <p14:tracePt t="207438" x="6610350" y="6699250"/>
          <p14:tracePt t="207445" x="6610350" y="6681788"/>
          <p14:tracePt t="207455" x="6610350" y="6665913"/>
          <p14:tracePt t="207463" x="6618288" y="6634163"/>
          <p14:tracePt t="207470" x="6626225" y="6610350"/>
          <p14:tracePt t="207479" x="6634163" y="6562725"/>
          <p14:tracePt t="207486" x="6642100" y="6530975"/>
          <p14:tracePt t="207494" x="6642100" y="6499225"/>
          <p14:tracePt t="207502" x="6650038" y="6475413"/>
          <p14:tracePt t="207510" x="6650038" y="6435725"/>
          <p14:tracePt t="207518" x="6657975" y="6411913"/>
          <p14:tracePt t="207527" x="6673850" y="6396038"/>
          <p14:tracePt t="207535" x="6673850" y="6380163"/>
          <p14:tracePt t="207542" x="6673850" y="6356350"/>
          <p14:tracePt t="207549" x="6689725" y="6338888"/>
          <p14:tracePt t="207559" x="6689725" y="6323013"/>
          <p14:tracePt t="207566" x="6689725" y="6299200"/>
          <p14:tracePt t="207574" x="6697663" y="6283325"/>
          <p14:tracePt t="207583" x="6713538" y="6251575"/>
          <p14:tracePt t="207591" x="6713538" y="6243638"/>
          <p14:tracePt t="207600" x="6729413" y="6227763"/>
          <p14:tracePt t="207606" x="6737350" y="6219825"/>
          <p14:tracePt t="207622" x="6745288" y="6203950"/>
          <p14:tracePt t="207630" x="6753225" y="6203950"/>
          <p14:tracePt t="207647" x="6777038" y="6188075"/>
          <p14:tracePt t="207656" x="6784975" y="6188075"/>
          <p14:tracePt t="207662" x="6810375" y="6180138"/>
          <p14:tracePt t="207670" x="6834188" y="6164263"/>
          <p14:tracePt t="207678" x="6842125" y="6164263"/>
          <p14:tracePt t="207687" x="6858000" y="6148388"/>
          <p14:tracePt t="207695" x="6889750" y="6140450"/>
          <p14:tracePt t="207703" x="6905625" y="6140450"/>
          <p14:tracePt t="207711" x="6921500" y="6132513"/>
          <p14:tracePt t="207718" x="6937375" y="6124575"/>
          <p14:tracePt t="207727" x="6953250" y="6124575"/>
          <p14:tracePt t="207734" x="6969125" y="6116638"/>
          <p14:tracePt t="207744" x="6992938" y="6108700"/>
          <p14:tracePt t="207759" x="7000875" y="6108700"/>
          <p14:tracePt t="207767" x="7008813" y="6100763"/>
          <p14:tracePt t="207773" x="7016750" y="6100763"/>
          <p14:tracePt t="207783" x="7032625" y="6092825"/>
          <p14:tracePt t="207790" x="7040563" y="6092825"/>
          <p14:tracePt t="207798" x="7048500" y="6084888"/>
          <p14:tracePt t="207806" x="7056438" y="6069013"/>
          <p14:tracePt t="207816" x="7088188" y="6061075"/>
          <p14:tracePt t="207823" x="7096125" y="6053138"/>
          <p14:tracePt t="207839" x="7112000" y="6037263"/>
          <p14:tracePt t="207846" x="7119938" y="6029325"/>
          <p14:tracePt t="207854" x="7135813" y="6021388"/>
          <p14:tracePt t="207871" x="7153275" y="6005513"/>
          <p14:tracePt t="207886" x="7161213" y="6005513"/>
          <p14:tracePt t="207894" x="7169150" y="5988050"/>
          <p14:tracePt t="210103" x="7169150" y="5980113"/>
          <p14:tracePt t="210535" x="7169150" y="5988050"/>
          <p14:tracePt t="210543" x="7169150" y="6021388"/>
          <p14:tracePt t="210551" x="7169150" y="6037263"/>
          <p14:tracePt t="210559" x="7169150" y="6076950"/>
          <p14:tracePt t="210567" x="7169150" y="6100763"/>
          <p14:tracePt t="210575" x="7169150" y="6124575"/>
          <p14:tracePt t="210583" x="7169150" y="6164263"/>
          <p14:tracePt t="210591" x="7169150" y="6196013"/>
          <p14:tracePt t="210599" x="7169150" y="6235700"/>
          <p14:tracePt t="210607" x="7169150" y="6267450"/>
          <p14:tracePt t="210615" x="7169150" y="6299200"/>
          <p14:tracePt t="210622" x="7169150" y="6330950"/>
          <p14:tracePt t="210631" x="7169150" y="6356350"/>
          <p14:tracePt t="210639" x="7169150" y="6372225"/>
          <p14:tracePt t="210647" x="7169150" y="6403975"/>
          <p14:tracePt t="210655" x="7169150" y="6419850"/>
          <p14:tracePt t="210663" x="7169150" y="6435725"/>
          <p14:tracePt t="210671" x="7169150" y="6451600"/>
          <p14:tracePt t="210679" x="7169150" y="6467475"/>
          <p14:tracePt t="210688" x="7169150" y="6483350"/>
          <p14:tracePt t="210695" x="7169150" y="6499225"/>
          <p14:tracePt t="210703" x="7169150" y="6523038"/>
          <p14:tracePt t="210711" x="7169150" y="6530975"/>
          <p14:tracePt t="210719" x="7169150" y="6538913"/>
          <p14:tracePt t="210727" x="7169150" y="6546850"/>
          <p14:tracePt t="210734" x="7169150" y="6554788"/>
          <p14:tracePt t="210767" x="7169150" y="6562725"/>
          <p14:tracePt t="210791" x="7169150" y="6578600"/>
          <p14:tracePt t="211535" x="7169150" y="6570663"/>
          <p14:tracePt t="211543" x="7169150" y="6562725"/>
          <p14:tracePt t="211559" x="7169150" y="6546850"/>
          <p14:tracePt t="211567" x="7169150" y="6538913"/>
          <p14:tracePt t="211575" x="7169150" y="6530975"/>
          <p14:tracePt t="211583" x="7169150" y="6523038"/>
          <p14:tracePt t="211591" x="7169150" y="6507163"/>
          <p14:tracePt t="211599" x="7169150" y="6499225"/>
          <p14:tracePt t="211606" x="7169150" y="6491288"/>
          <p14:tracePt t="211615" x="7169150" y="6483350"/>
          <p14:tracePt t="211622" x="7169150" y="6467475"/>
          <p14:tracePt t="211631" x="7169150" y="6451600"/>
          <p14:tracePt t="211638" x="7169150" y="6435725"/>
          <p14:tracePt t="211647" x="7169150" y="6411913"/>
          <p14:tracePt t="211655" x="7169150" y="6396038"/>
          <p14:tracePt t="211663" x="7161213" y="6372225"/>
          <p14:tracePt t="211671" x="7161213" y="6348413"/>
          <p14:tracePt t="211679" x="7153275" y="6307138"/>
          <p14:tracePt t="211687" x="7153275" y="6283325"/>
          <p14:tracePt t="211694" x="7145338" y="6243638"/>
          <p14:tracePt t="211703" x="7145338" y="6188075"/>
          <p14:tracePt t="211710" x="7119938" y="6156325"/>
          <p14:tracePt t="211718" x="7112000" y="6132513"/>
          <p14:tracePt t="211727" x="7104063" y="6084888"/>
          <p14:tracePt t="211734" x="7088188" y="6037263"/>
          <p14:tracePt t="211742" x="7088188" y="6013450"/>
          <p14:tracePt t="211750" x="7088188" y="5980113"/>
          <p14:tracePt t="211758" x="7080250" y="5948363"/>
          <p14:tracePt t="211766" x="7064375" y="5924550"/>
          <p14:tracePt t="211774" x="7064375" y="5900738"/>
          <p14:tracePt t="211782" x="7056438" y="5868988"/>
          <p14:tracePt t="211790" x="7040563" y="5837238"/>
          <p14:tracePt t="211799" x="7040563" y="5829300"/>
          <p14:tracePt t="211806" x="7040563" y="5789613"/>
          <p14:tracePt t="211814" x="7024688" y="5765800"/>
          <p14:tracePt t="211822" x="7024688" y="5734050"/>
          <p14:tracePt t="211830" x="7016750" y="5718175"/>
          <p14:tracePt t="211838" x="7008813" y="5702300"/>
          <p14:tracePt t="211846" x="7000875" y="5678488"/>
          <p14:tracePt t="211855" x="6992938" y="5662613"/>
          <p14:tracePt t="211863" x="6992938" y="5653088"/>
          <p14:tracePt t="211871" x="6985000" y="5637213"/>
          <p14:tracePt t="211879" x="6977063" y="5613400"/>
          <p14:tracePt t="211887" x="6969125" y="5589588"/>
          <p14:tracePt t="211903" x="6969125" y="5581650"/>
          <p14:tracePt t="211911" x="6953250" y="5573713"/>
          <p14:tracePt t="211919" x="6953250" y="5557838"/>
          <p14:tracePt t="211935" x="6945313" y="5549900"/>
          <p14:tracePt t="211955" x="6945313" y="5541963"/>
          <p14:tracePt t="211966" x="6937375" y="5526088"/>
          <p14:tracePt t="211974" x="6929438" y="5518150"/>
          <p14:tracePt t="211982" x="6929438" y="5510213"/>
          <p14:tracePt t="211990" x="6921500" y="5502275"/>
          <p14:tracePt t="212007" x="6905625" y="5486400"/>
          <p14:tracePt t="212023" x="6905625" y="5478463"/>
          <p14:tracePt t="212039" x="6897688" y="5462588"/>
          <p14:tracePt t="212055" x="6889750" y="5462588"/>
          <p14:tracePt t="212071" x="6889750" y="5454650"/>
          <p14:tracePt t="212079" x="6889750" y="5446713"/>
          <p14:tracePt t="212087" x="6881813" y="5438775"/>
          <p14:tracePt t="212143" x="6881813" y="5430838"/>
          <p14:tracePt t="212151" x="6873875" y="5414963"/>
          <p14:tracePt t="212159" x="6865938" y="5414963"/>
          <p14:tracePt t="212167" x="6858000" y="5399088"/>
          <p14:tracePt t="212183" x="6858000" y="5391150"/>
          <p14:tracePt t="212191" x="6850063" y="5383213"/>
          <p14:tracePt t="212199" x="6850063" y="5375275"/>
          <p14:tracePt t="212207" x="6842125" y="5359400"/>
          <p14:tracePt t="212215" x="6842125" y="5351463"/>
          <p14:tracePt t="212231" x="6834188" y="5343525"/>
          <p14:tracePt t="212247" x="6834188" y="5335588"/>
          <p14:tracePt t="212343" x="6834188" y="5327650"/>
          <p14:tracePt t="212358" x="6834188" y="5319713"/>
          <p14:tracePt t="212391" x="6834188" y="5310188"/>
          <p14:tracePt t="212591" x="6834188" y="5278438"/>
          <p14:tracePt t="212599" x="6834188" y="5270500"/>
          <p14:tracePt t="212606" x="6834188" y="5254625"/>
          <p14:tracePt t="212615" x="6834188" y="5238750"/>
          <p14:tracePt t="212622" x="6834188" y="5230813"/>
          <p14:tracePt t="212631" x="6834188" y="5214938"/>
          <p14:tracePt t="212639" x="6834188" y="5199063"/>
          <p14:tracePt t="212647" x="6834188" y="5175250"/>
          <p14:tracePt t="212655" x="6834188" y="5159375"/>
          <p14:tracePt t="212671" x="6834188" y="5143500"/>
          <p14:tracePt t="213111" x="6834188" y="5135563"/>
          <p14:tracePt t="213159" x="6826250" y="5135563"/>
          <p14:tracePt t="213167" x="6826250" y="5143500"/>
          <p14:tracePt t="213175" x="6818313" y="5151438"/>
          <p14:tracePt t="213183" x="6818313" y="5159375"/>
          <p14:tracePt t="213192" x="6810375" y="5167313"/>
          <p14:tracePt t="213199" x="6810375" y="5175250"/>
          <p14:tracePt t="213207" x="6810375" y="5183188"/>
          <p14:tracePt t="213215" x="6810375" y="5191125"/>
          <p14:tracePt t="213231" x="6810375" y="5199063"/>
          <p14:tracePt t="213238" x="6802438" y="5207000"/>
          <p14:tracePt t="213247" x="6802438" y="5214938"/>
          <p14:tracePt t="213263" x="6802438" y="5222875"/>
          <p14:tracePt t="213271" x="6794500" y="5230813"/>
          <p14:tracePt t="213279" x="6794500" y="5238750"/>
          <p14:tracePt t="213295" x="6794500" y="5246688"/>
          <p14:tracePt t="213311" x="6784975" y="5262563"/>
          <p14:tracePt t="213319" x="6784975" y="5270500"/>
          <p14:tracePt t="213327" x="6784975" y="5286375"/>
          <p14:tracePt t="213343" x="6769100" y="5294313"/>
          <p14:tracePt t="213351" x="6769100" y="5310188"/>
          <p14:tracePt t="213367" x="6769100" y="5319713"/>
          <p14:tracePt t="213376" x="6769100" y="5327650"/>
          <p14:tracePt t="213390" x="6761163" y="5335588"/>
          <p14:tracePt t="213407" x="6753225" y="5351463"/>
          <p14:tracePt t="213431" x="6753225" y="5359400"/>
          <p14:tracePt t="213438" x="6753225" y="5367338"/>
          <p14:tracePt t="213454" x="6745288" y="5383213"/>
          <p14:tracePt t="213463" x="6737350" y="5391150"/>
          <p14:tracePt t="213479" x="6737350" y="5399088"/>
          <p14:tracePt t="213495" x="6737350" y="5407025"/>
          <p14:tracePt t="213503" x="6737350" y="5414963"/>
          <p14:tracePt t="213511" x="6721475" y="5430838"/>
          <p14:tracePt t="213520" x="6721475" y="5438775"/>
          <p14:tracePt t="213527" x="6721475" y="5446713"/>
          <p14:tracePt t="213544" x="6713538" y="5454650"/>
          <p14:tracePt t="213558" x="6713538" y="5470525"/>
          <p14:tracePt t="213575" x="6705600" y="5470525"/>
          <p14:tracePt t="213599" x="6697663" y="5486400"/>
          <p14:tracePt t="213615" x="6697663" y="5494338"/>
          <p14:tracePt t="213631" x="6689725" y="5502275"/>
          <p14:tracePt t="213887" x="6697663" y="5502275"/>
          <p14:tracePt t="213919" x="6705600" y="5502275"/>
          <p14:tracePt t="214232" x="6721475" y="5502275"/>
          <p14:tracePt t="214312" x="6729413" y="5502275"/>
          <p14:tracePt t="214327" x="6737350" y="5502275"/>
          <p14:tracePt t="214352" x="6753225" y="5502275"/>
          <p14:tracePt t="214359" x="6761163" y="5494338"/>
          <p14:tracePt t="214366" x="6769100" y="5486400"/>
          <p14:tracePt t="214375" x="6769100" y="5478463"/>
          <p14:tracePt t="214383" x="6777038" y="5470525"/>
          <p14:tracePt t="214391" x="6777038" y="5462588"/>
          <p14:tracePt t="214400" x="6784975" y="5454650"/>
          <p14:tracePt t="214408" x="6784975" y="5430838"/>
          <p14:tracePt t="214415" x="6794500" y="5414963"/>
          <p14:tracePt t="214423" x="6794500" y="5407025"/>
          <p14:tracePt t="214431" x="6802438" y="5407025"/>
          <p14:tracePt t="214439" x="6810375" y="5391150"/>
          <p14:tracePt t="214447" x="6810375" y="5383213"/>
          <p14:tracePt t="214456" x="6810375" y="5375275"/>
          <p14:tracePt t="214464" x="6818313" y="5367338"/>
          <p14:tracePt t="214479" x="6818313" y="5351463"/>
          <p14:tracePt t="214488" x="6818313" y="5335588"/>
          <p14:tracePt t="214504" x="6826250" y="5327650"/>
          <p14:tracePt t="214511" x="6826250" y="5319713"/>
          <p14:tracePt t="214521" x="6826250" y="5310188"/>
          <p14:tracePt t="214536" x="6826250" y="5302250"/>
          <p14:tracePt t="214543" x="6834188" y="5294313"/>
          <p14:tracePt t="214559" x="6842125" y="5286375"/>
          <p14:tracePt t="214576" x="6842125" y="5278438"/>
          <p14:tracePt t="214599" x="6842125" y="5262563"/>
          <p14:tracePt t="215103" x="6842125" y="5254625"/>
          <p14:tracePt t="215112" x="6842125" y="5246688"/>
          <p14:tracePt t="215119" x="6842125" y="5238750"/>
          <p14:tracePt t="215128" x="6842125" y="5222875"/>
          <p14:tracePt t="215464" x="6834188" y="5230813"/>
          <p14:tracePt t="215472" x="6826250" y="5230813"/>
          <p14:tracePt t="215479" x="6826250" y="5246688"/>
          <p14:tracePt t="215487" x="6810375" y="5270500"/>
          <p14:tracePt t="215495" x="6802438" y="5270500"/>
          <p14:tracePt t="215512" x="6802438" y="5286375"/>
          <p14:tracePt t="215520" x="6794500" y="5286375"/>
          <p14:tracePt t="215528" x="6784975" y="5294313"/>
          <p14:tracePt t="215544" x="6784975" y="5302250"/>
          <p14:tracePt t="215552" x="6784975" y="5310188"/>
          <p14:tracePt t="215559" x="6784975" y="5319713"/>
          <p14:tracePt t="215591" x="6777038" y="5319713"/>
          <p14:tracePt t="215616" x="6777038" y="5327650"/>
          <p14:tracePt t="215631" x="6769100" y="5335588"/>
          <p14:tracePt t="215639" x="6761163" y="5351463"/>
          <p14:tracePt t="215656" x="6753225" y="5359400"/>
          <p14:tracePt t="215663" x="6753225" y="5367338"/>
          <p14:tracePt t="215679" x="6753225" y="5375275"/>
          <p14:tracePt t="215696" x="6753225" y="5383213"/>
          <p14:tracePt t="215704" x="6753225" y="5391150"/>
          <p14:tracePt t="215712" x="6753225" y="5399088"/>
          <p14:tracePt t="215720" x="6745288" y="5399088"/>
          <p14:tracePt t="215727" x="6745288" y="5407025"/>
          <p14:tracePt t="215776" x="6745288" y="5414963"/>
          <p14:tracePt t="215800" x="6737350" y="5422900"/>
          <p14:tracePt t="215824" x="6737350" y="5430838"/>
          <p14:tracePt t="215832" x="6737350" y="5438775"/>
          <p14:tracePt t="215848" x="6729413" y="5446713"/>
          <p14:tracePt t="215863" x="6729413" y="5454650"/>
          <p14:tracePt t="215880" x="6721475" y="5462588"/>
          <p14:tracePt t="215896" x="6721475" y="5470525"/>
          <p14:tracePt t="216896" x="6721475" y="5478463"/>
          <p14:tracePt t="216903" x="6713538" y="5494338"/>
          <p14:tracePt t="216912" x="6697663" y="5526088"/>
          <p14:tracePt t="216919" x="6689725" y="5549900"/>
          <p14:tracePt t="216928" x="6657975" y="5597525"/>
          <p14:tracePt t="216935" x="6634163" y="5645150"/>
          <p14:tracePt t="216943" x="6618288" y="5686425"/>
          <p14:tracePt t="216955" x="6594475" y="5710238"/>
          <p14:tracePt t="216960" x="6578600" y="5749925"/>
          <p14:tracePt t="216968" x="6570663" y="5781675"/>
          <p14:tracePt t="216975" x="6570663" y="5805488"/>
          <p14:tracePt t="216984" x="6554788" y="5821363"/>
          <p14:tracePt t="216991" x="6554788" y="5837238"/>
          <p14:tracePt t="217007" x="6554788" y="5845175"/>
          <p14:tracePt t="217015" x="6538913" y="5853113"/>
          <p14:tracePt t="217031" x="6538913" y="5861050"/>
          <p14:tracePt t="217040" x="6538913" y="5868988"/>
          <p14:tracePt t="217056" x="6538913" y="5876925"/>
          <p14:tracePt t="217064" x="6538913" y="5884863"/>
          <p14:tracePt t="217072" x="6538913" y="5892800"/>
          <p14:tracePt t="217080" x="6538913" y="5900738"/>
          <p14:tracePt t="217087" x="6538913" y="5916613"/>
          <p14:tracePt t="217103" x="6538913" y="5924550"/>
          <p14:tracePt t="217112" x="6530975" y="5932488"/>
          <p14:tracePt t="217128" x="6530975" y="5948363"/>
          <p14:tracePt t="217136" x="6530975" y="5956300"/>
          <p14:tracePt t="217143" x="6530975" y="5964238"/>
          <p14:tracePt t="217152" x="6523038" y="5964238"/>
          <p14:tracePt t="217160" x="6523038" y="5972175"/>
          <p14:tracePt t="217320" x="6523038" y="5980113"/>
          <p14:tracePt t="218959" x="6538913" y="5980113"/>
          <p14:tracePt t="218970" x="6554788" y="5980113"/>
          <p14:tracePt t="218975" x="6570663" y="5980113"/>
          <p14:tracePt t="218984" x="6602413" y="5980113"/>
          <p14:tracePt t="218991" x="6626225" y="5980113"/>
          <p14:tracePt t="219000" x="6689725" y="5980113"/>
          <p14:tracePt t="219007" x="6777038" y="5964238"/>
          <p14:tracePt t="219016" x="6913563" y="5948363"/>
          <p14:tracePt t="219023" x="7072313" y="5940425"/>
          <p14:tracePt t="219031" x="7240588" y="5940425"/>
          <p14:tracePt t="219039" x="7439025" y="5940425"/>
          <p14:tracePt t="219048" x="7646988" y="5916613"/>
          <p14:tracePt t="219056" x="7805738" y="5900738"/>
          <p14:tracePt t="219065" x="8005763" y="5876925"/>
          <p14:tracePt t="219072" x="8213725" y="5868988"/>
          <p14:tracePt t="219080" x="8316913" y="5861050"/>
          <p14:tracePt t="219090" x="8451850" y="5837238"/>
          <p14:tracePt t="219095" x="8523288" y="5829300"/>
          <p14:tracePt t="219105" x="8572500" y="5821363"/>
          <p14:tracePt t="219111" x="8612188" y="5813425"/>
          <p14:tracePt t="219119" x="8636000" y="5813425"/>
          <p14:tracePt t="219127" x="8651875" y="5813425"/>
          <p14:tracePt t="219135" x="8659813" y="5805488"/>
          <p14:tracePt t="219143" x="8667750" y="5805488"/>
          <p14:tracePt t="219193" x="8691563" y="5797550"/>
          <p14:tracePt t="219200" x="8699500" y="5797550"/>
          <p14:tracePt t="219216" x="8715375" y="5797550"/>
          <p14:tracePt t="219232" x="8731250" y="5781675"/>
          <p14:tracePt t="219320" x="8739188" y="5781675"/>
          <p14:tracePt t="219856" x="8747125" y="5781675"/>
          <p14:tracePt t="219864" x="8866188" y="5765800"/>
          <p14:tracePt t="219872" x="8970963" y="5734050"/>
          <p14:tracePt t="219879" x="9201150" y="5702300"/>
          <p14:tracePt t="219888" x="9401175" y="5694363"/>
          <p14:tracePt t="219895" x="9585325" y="5670550"/>
          <p14:tracePt t="219904" x="9831388" y="5637213"/>
          <p14:tracePt t="219911" x="10063163" y="5605463"/>
          <p14:tracePt t="219922" x="10374313" y="5573713"/>
          <p14:tracePt t="219927" x="10701338" y="5557838"/>
          <p14:tracePt t="219937" x="10955338" y="5518150"/>
          <p14:tracePt t="219950" x="11068050" y="5510213"/>
          <p14:tracePt t="219952" x="11202988" y="5494338"/>
          <p14:tracePt t="219960" x="11290300" y="5462588"/>
          <p14:tracePt t="219969" x="11347450" y="5430838"/>
          <p14:tracePt t="219975" x="11363325" y="5430838"/>
          <p14:tracePt t="219985" x="11371263" y="5422900"/>
          <p14:tracePt t="220272" x="11371263" y="5407025"/>
          <p14:tracePt t="220280" x="11331575" y="5367338"/>
          <p14:tracePt t="220288" x="11290300" y="5319713"/>
          <p14:tracePt t="220296" x="11250613" y="5278438"/>
          <p14:tracePt t="220304" x="11195050" y="5246688"/>
          <p14:tracePt t="220312" x="11163300" y="5214938"/>
          <p14:tracePt t="220320" x="11107738" y="5183188"/>
          <p14:tracePt t="220328" x="11075988" y="5167313"/>
          <p14:tracePt t="220336" x="11044238" y="5151438"/>
          <p14:tracePt t="220344" x="11028363" y="5143500"/>
          <p14:tracePt t="220353" x="10996613" y="5135563"/>
          <p14:tracePt t="220361" x="10996613" y="5127625"/>
          <p14:tracePt t="220369" x="10988675" y="5127625"/>
          <p14:tracePt t="220375" x="10980738" y="5119688"/>
          <p14:tracePt t="220391" x="10963275" y="5119688"/>
          <p14:tracePt t="220400" x="10955338" y="5111750"/>
          <p14:tracePt t="220407" x="10947400" y="5111750"/>
          <p14:tracePt t="220416" x="10923588" y="5103813"/>
          <p14:tracePt t="220423" x="10899775" y="5103813"/>
          <p14:tracePt t="220431" x="10883900" y="5095875"/>
          <p14:tracePt t="220439" x="10868025" y="5080000"/>
          <p14:tracePt t="220447" x="10844213" y="5072063"/>
          <p14:tracePt t="220456" x="10828338" y="5064125"/>
          <p14:tracePt t="220464" x="10804525" y="5056188"/>
          <p14:tracePt t="220472" x="10772775" y="5048250"/>
          <p14:tracePt t="220480" x="10748963" y="5040313"/>
          <p14:tracePt t="220488" x="10725150" y="5032375"/>
          <p14:tracePt t="220496" x="10717213" y="5032375"/>
          <p14:tracePt t="220504" x="10709275" y="5032375"/>
          <p14:tracePt t="220512" x="10701338" y="5032375"/>
          <p14:tracePt t="220520" x="10685463" y="5032375"/>
          <p14:tracePt t="220528" x="10677525" y="5032375"/>
          <p14:tracePt t="220536" x="10669588" y="5032375"/>
          <p14:tracePt t="220544" x="10653713" y="5032375"/>
          <p14:tracePt t="220551" x="10629900" y="5032375"/>
          <p14:tracePt t="220560" x="10612438" y="5032375"/>
          <p14:tracePt t="220568" x="10580688" y="5032375"/>
          <p14:tracePt t="220576" x="10572750" y="5040313"/>
          <p14:tracePt t="220584" x="10525125" y="5056188"/>
          <p14:tracePt t="220592" x="10509250" y="5064125"/>
          <p14:tracePt t="220601" x="10493375" y="5080000"/>
          <p14:tracePt t="220608" x="10461625" y="5103813"/>
          <p14:tracePt t="220616" x="10445750" y="5111750"/>
          <p14:tracePt t="220624" x="10437813" y="5127625"/>
          <p14:tracePt t="220632" x="10414000" y="5135563"/>
          <p14:tracePt t="220640" x="10406063" y="5151438"/>
          <p14:tracePt t="220648" x="10390188" y="5167313"/>
          <p14:tracePt t="220656" x="10390188" y="5191125"/>
          <p14:tracePt t="220665" x="10374313" y="5207000"/>
          <p14:tracePt t="220672" x="10358438" y="5230813"/>
          <p14:tracePt t="220680" x="10350500" y="5246688"/>
          <p14:tracePt t="220687" x="10342563" y="5262563"/>
          <p14:tracePt t="220696" x="10334625" y="5286375"/>
          <p14:tracePt t="220704" x="10302875" y="5319713"/>
          <p14:tracePt t="220712" x="10302875" y="5327650"/>
          <p14:tracePt t="220719" x="10294938" y="5351463"/>
          <p14:tracePt t="220729" x="10287000" y="5375275"/>
          <p14:tracePt t="220737" x="10279063" y="5399088"/>
          <p14:tracePt t="220744" x="10269538" y="5422900"/>
          <p14:tracePt t="220752" x="10269538" y="5430838"/>
          <p14:tracePt t="220760" x="10269538" y="5438775"/>
          <p14:tracePt t="220768" x="10269538" y="5446713"/>
          <p14:tracePt t="220776" x="10269538" y="5454650"/>
          <p14:tracePt t="220785" x="10269538" y="5462588"/>
          <p14:tracePt t="222305" x="10237788" y="5462588"/>
          <p14:tracePt t="222312" x="10198100" y="5438775"/>
          <p14:tracePt t="222320" x="10150475" y="5407025"/>
          <p14:tracePt t="222328" x="10094913" y="5367338"/>
          <p14:tracePt t="222336" x="10023475" y="5327650"/>
          <p14:tracePt t="222344" x="9975850" y="5294313"/>
          <p14:tracePt t="222352" x="9910763" y="5262563"/>
          <p14:tracePt t="222361" x="9847263" y="5238750"/>
          <p14:tracePt t="222368" x="9775825" y="5191125"/>
          <p14:tracePt t="222376" x="9728200" y="5183188"/>
          <p14:tracePt t="222383" x="9696450" y="5159375"/>
          <p14:tracePt t="222392" x="9656763" y="5135563"/>
          <p14:tracePt t="222400" x="9640888" y="5119688"/>
          <p14:tracePt t="222408" x="9601200" y="5111750"/>
          <p14:tracePt t="222417" x="9585325" y="5087938"/>
          <p14:tracePt t="222425" x="9567863" y="5080000"/>
          <p14:tracePt t="222432" x="9544050" y="5072063"/>
          <p14:tracePt t="222440" x="9528175" y="5064125"/>
          <p14:tracePt t="222449" x="9496425" y="5056188"/>
          <p14:tracePt t="222456" x="9464675" y="5040313"/>
          <p14:tracePt t="222464" x="9432925" y="5032375"/>
          <p14:tracePt t="222473" x="9401175" y="5024438"/>
          <p14:tracePt t="222481" x="9369425" y="5008563"/>
          <p14:tracePt t="222489" x="9353550" y="5000625"/>
          <p14:tracePt t="222496" x="9297988" y="4976813"/>
          <p14:tracePt t="222503" x="9274175" y="4959350"/>
          <p14:tracePt t="222512" x="9250363" y="4951413"/>
          <p14:tracePt t="222521" x="9217025" y="4935538"/>
          <p14:tracePt t="222527" x="9209088" y="4935538"/>
          <p14:tracePt t="222536" x="9185275" y="4927600"/>
          <p14:tracePt t="222544" x="9177338" y="4919663"/>
          <p14:tracePt t="222552" x="9169400" y="4919663"/>
          <p14:tracePt t="222567" x="9161463" y="4919663"/>
          <p14:tracePt t="222575" x="9161463" y="4911725"/>
          <p14:tracePt t="222593" x="9153525" y="4903788"/>
          <p14:tracePt t="222600" x="9145588" y="4903788"/>
          <p14:tracePt t="222608" x="9137650" y="4903788"/>
          <p14:tracePt t="222616" x="9137650" y="4895850"/>
          <p14:tracePt t="222824" x="9129713" y="4887913"/>
          <p14:tracePt t="222832" x="9129713" y="4879975"/>
          <p14:tracePt t="222841" x="9129713" y="4872038"/>
          <p14:tracePt t="222849" x="9129713" y="4864100"/>
          <p14:tracePt t="222857" x="9121775" y="4856163"/>
          <p14:tracePt t="222863" x="9121775" y="4848225"/>
          <p14:tracePt t="222880" x="9121775" y="4840288"/>
          <p14:tracePt t="222888" x="9121775" y="4832350"/>
          <p14:tracePt t="222896" x="9113838" y="4816475"/>
          <p14:tracePt t="222905" x="9105900" y="4800600"/>
          <p14:tracePt t="222921" x="9105900" y="4792663"/>
          <p14:tracePt t="222928" x="9097963" y="4784725"/>
          <p14:tracePt t="222936" x="9097963" y="4776788"/>
          <p14:tracePt t="222944" x="9097963" y="4768850"/>
          <p14:tracePt t="222952" x="9097963" y="4760913"/>
          <p14:tracePt t="222961" x="9097963" y="4745038"/>
          <p14:tracePt t="222969" x="9090025" y="4729163"/>
          <p14:tracePt t="222984" x="9090025" y="4705350"/>
          <p14:tracePt t="222991" x="9090025" y="4697413"/>
          <p14:tracePt t="223008" x="9090025" y="4689475"/>
          <p14:tracePt t="223016" x="9082088" y="4689475"/>
          <p14:tracePt t="223392" x="9074150" y="4681538"/>
          <p14:tracePt t="223400" x="9066213" y="4681538"/>
          <p14:tracePt t="223417" x="9058275" y="4697413"/>
          <p14:tracePt t="223432" x="9050338" y="4705350"/>
          <p14:tracePt t="223439" x="9034463" y="4729163"/>
          <p14:tracePt t="223448" x="9034463" y="4745038"/>
          <p14:tracePt t="223457" x="9026525" y="4760913"/>
          <p14:tracePt t="223465" x="9018588" y="4776788"/>
          <p14:tracePt t="223473" x="9010650" y="4792663"/>
          <p14:tracePt t="223481" x="9002713" y="4816475"/>
          <p14:tracePt t="223488" x="9002713" y="4832350"/>
          <p14:tracePt t="223496" x="8994775" y="4848225"/>
          <p14:tracePt t="223504" x="8994775" y="4864100"/>
          <p14:tracePt t="223512" x="8994775" y="4872038"/>
          <p14:tracePt t="223520" x="8986838" y="4911725"/>
          <p14:tracePt t="223529" x="8986838" y="4919663"/>
          <p14:tracePt t="223537" x="8978900" y="4927600"/>
          <p14:tracePt t="223545" x="8978900" y="4943475"/>
          <p14:tracePt t="223551" x="8970963" y="4967288"/>
          <p14:tracePt t="223559" x="8970963" y="4976813"/>
          <p14:tracePt t="223568" x="8970963" y="4992688"/>
          <p14:tracePt t="223577" x="8970963" y="5000625"/>
          <p14:tracePt t="223584" x="8970963" y="5016500"/>
          <p14:tracePt t="223593" x="8970963" y="5024438"/>
          <p14:tracePt t="223601" x="8970963" y="5032375"/>
          <p14:tracePt t="223616" x="8970963" y="5040313"/>
          <p14:tracePt t="223624" x="8970963" y="5048250"/>
          <p14:tracePt t="223649" x="8970963" y="5056188"/>
          <p14:tracePt t="223656" x="8970963" y="5064125"/>
          <p14:tracePt t="223807" x="8970963" y="5080000"/>
          <p14:tracePt t="223816" x="8970963" y="5095875"/>
          <p14:tracePt t="223824" x="8970963" y="5111750"/>
          <p14:tracePt t="223841" x="8970963" y="5127625"/>
          <p14:tracePt t="223848" x="8970963" y="5151438"/>
          <p14:tracePt t="223857" x="8978900" y="5151438"/>
          <p14:tracePt t="223865" x="8978900" y="5159375"/>
          <p14:tracePt t="223961" x="8978900" y="5167313"/>
          <p14:tracePt t="223968" x="8994775" y="5183188"/>
          <p14:tracePt t="223976" x="9002713" y="5191125"/>
          <p14:tracePt t="223984" x="9010650" y="5207000"/>
          <p14:tracePt t="223993" x="9026525" y="5230813"/>
          <p14:tracePt t="224001" x="9034463" y="5246688"/>
          <p14:tracePt t="224009" x="9058275" y="5262563"/>
          <p14:tracePt t="224017" x="9074150" y="5294313"/>
          <p14:tracePt t="224024" x="9082088" y="5294313"/>
          <p14:tracePt t="224033" x="9090025" y="5310188"/>
          <p14:tracePt t="224040" x="9097963" y="5310188"/>
          <p14:tracePt t="224057" x="9105900" y="5319713"/>
          <p14:tracePt t="224135" x="9113838" y="5319713"/>
          <p14:tracePt t="224144" x="9121775" y="5335588"/>
          <p14:tracePt t="224153" x="9129713" y="5351463"/>
          <p14:tracePt t="224161" x="9137650" y="5359400"/>
          <p14:tracePt t="224168" x="9153525" y="5383213"/>
          <p14:tracePt t="224177" x="9161463" y="5407025"/>
          <p14:tracePt t="224184" x="9177338" y="5430838"/>
          <p14:tracePt t="224200" x="9185275" y="5446713"/>
          <p14:tracePt t="224209" x="9201150" y="5462588"/>
          <p14:tracePt t="224216" x="9209088" y="5470525"/>
          <p14:tracePt t="224225" x="9209088" y="5478463"/>
          <p14:tracePt t="224233" x="9217025" y="5486400"/>
          <p14:tracePt t="224248" x="9217025" y="5494338"/>
          <p14:tracePt t="224257" x="9224963" y="5494338"/>
          <p14:tracePt t="224273" x="9224963" y="5510213"/>
          <p14:tracePt t="224289" x="9242425" y="5526088"/>
          <p14:tracePt t="224304" x="9250363" y="5526088"/>
          <p14:tracePt t="224313" x="9258300" y="5541963"/>
          <p14:tracePt t="224321" x="9274175" y="5573713"/>
          <p14:tracePt t="224329" x="9282113" y="5581650"/>
          <p14:tracePt t="224336" x="9305925" y="5597525"/>
          <p14:tracePt t="224345" x="9321800" y="5613400"/>
          <p14:tracePt t="224354" x="9337675" y="5621338"/>
          <p14:tracePt t="224360" x="9345613" y="5637213"/>
          <p14:tracePt t="224368" x="9353550" y="5645150"/>
          <p14:tracePt t="224377" x="9369425" y="5653088"/>
          <p14:tracePt t="224386" x="9377363" y="5670550"/>
          <p14:tracePt t="224393" x="9393238" y="5686425"/>
          <p14:tracePt t="224400" x="9409113" y="5686425"/>
          <p14:tracePt t="224409" x="9432925" y="5702300"/>
          <p14:tracePt t="224415" x="9448800" y="5710238"/>
          <p14:tracePt t="224424" x="9480550" y="5726113"/>
          <p14:tracePt t="224432" x="9496425" y="5741988"/>
          <p14:tracePt t="224441" x="9520238" y="5749925"/>
          <p14:tracePt t="224448" x="9528175" y="5757863"/>
          <p14:tracePt t="224457" x="9551988" y="5773738"/>
          <p14:tracePt t="224465" x="9551988" y="5781675"/>
          <p14:tracePt t="224473" x="9559925" y="5781675"/>
          <p14:tracePt t="224480" x="9575800" y="5789613"/>
          <p14:tracePt t="224616" x="9585325" y="5797550"/>
          <p14:tracePt t="224633" x="9593263" y="5805488"/>
          <p14:tracePt t="224641" x="9593263" y="5813425"/>
          <p14:tracePt t="224649" x="9601200" y="5821363"/>
          <p14:tracePt t="224657" x="9601200" y="5829300"/>
          <p14:tracePt t="225545" x="9617075" y="5821363"/>
          <p14:tracePt t="225553" x="9617075" y="5781675"/>
          <p14:tracePt t="225561" x="9617075" y="5726113"/>
          <p14:tracePt t="225569" x="9617075" y="5678488"/>
          <p14:tracePt t="225576" x="9617075" y="5613400"/>
          <p14:tracePt t="225585" x="9617075" y="5557838"/>
          <p14:tracePt t="225593" x="9609138" y="5502275"/>
          <p14:tracePt t="225600" x="9601200" y="5438775"/>
          <p14:tracePt t="225609" x="9593263" y="5383213"/>
          <p14:tracePt t="225615" x="9585325" y="5327650"/>
          <p14:tracePt t="225625" x="9575800" y="5278438"/>
          <p14:tracePt t="225633" x="9567863" y="5207000"/>
          <p14:tracePt t="225641" x="9559925" y="5159375"/>
          <p14:tracePt t="225648" x="9544050" y="5103813"/>
          <p14:tracePt t="225657" x="9536113" y="5048250"/>
          <p14:tracePt t="225665" x="9528175" y="5008563"/>
          <p14:tracePt t="225673" x="9520238" y="4943475"/>
          <p14:tracePt t="225681" x="9512300" y="4887913"/>
          <p14:tracePt t="225689" x="9496425" y="4832350"/>
          <p14:tracePt t="225698" x="9488488" y="4776788"/>
          <p14:tracePt t="225705" x="9464675" y="4721225"/>
          <p14:tracePt t="225713" x="9456738" y="4673600"/>
          <p14:tracePt t="225721" x="9456738" y="4641850"/>
          <p14:tracePt t="225729" x="9448800" y="4616450"/>
          <p14:tracePt t="225737" x="9440863" y="4576763"/>
          <p14:tracePt t="225745" x="9440863" y="4545013"/>
          <p14:tracePt t="225753" x="9432925" y="4521200"/>
          <p14:tracePt t="225760" x="9432925" y="4513263"/>
          <p14:tracePt t="225769" x="9432925" y="4497388"/>
          <p14:tracePt t="225777" x="9432925" y="4489450"/>
          <p14:tracePt t="225793" x="9432925" y="4481513"/>
          <p14:tracePt t="226577" x="9432925" y="4473575"/>
          <p14:tracePt t="226593" x="9417050" y="4473575"/>
          <p14:tracePt t="226609" x="9417050" y="4481513"/>
          <p14:tracePt t="226616" x="9417050" y="4489450"/>
          <p14:tracePt t="226625" x="9417050" y="4497388"/>
          <p14:tracePt t="226632" x="9417050" y="4513263"/>
          <p14:tracePt t="226641" x="9409113" y="4521200"/>
          <p14:tracePt t="226649" x="9409113" y="4552950"/>
          <p14:tracePt t="226656" x="9409113" y="4576763"/>
          <p14:tracePt t="226665" x="9409113" y="4600575"/>
          <p14:tracePt t="226673" x="9409113" y="4616450"/>
          <p14:tracePt t="226681" x="9409113" y="4633913"/>
          <p14:tracePt t="226689" x="9409113" y="4657725"/>
          <p14:tracePt t="226697" x="9409113" y="4665663"/>
          <p14:tracePt t="226704" x="9409113" y="4681538"/>
          <p14:tracePt t="226714" x="9409113" y="4697413"/>
          <p14:tracePt t="226721" x="9409113" y="4705350"/>
          <p14:tracePt t="226729" x="9409113" y="4721225"/>
          <p14:tracePt t="226737" x="9409113" y="4729163"/>
          <p14:tracePt t="226745" x="9409113" y="4737100"/>
          <p14:tracePt t="226753" x="9409113" y="4752975"/>
          <p14:tracePt t="226761" x="9409113" y="4760913"/>
          <p14:tracePt t="226769" x="9409113" y="4768850"/>
          <p14:tracePt t="226785" x="9409113" y="4784725"/>
          <p14:tracePt t="226793" x="9409113" y="4792663"/>
          <p14:tracePt t="226801" x="9409113" y="4808538"/>
          <p14:tracePt t="226809" x="9409113" y="4824413"/>
          <p14:tracePt t="226816" x="9401175" y="4848225"/>
          <p14:tracePt t="226825" x="9401175" y="4864100"/>
          <p14:tracePt t="226832" x="9401175" y="4887913"/>
          <p14:tracePt t="226841" x="9401175" y="4903788"/>
          <p14:tracePt t="226849" x="9401175" y="4935538"/>
          <p14:tracePt t="226857" x="9393238" y="4951413"/>
          <p14:tracePt t="226866" x="9393238" y="4976813"/>
          <p14:tracePt t="226873" x="9393238" y="4984750"/>
          <p14:tracePt t="226882" x="9393238" y="5000625"/>
          <p14:tracePt t="226889" x="9385300" y="5008563"/>
          <p14:tracePt t="226897" x="9385300" y="5024438"/>
          <p14:tracePt t="226905" x="9385300" y="5048250"/>
          <p14:tracePt t="226921" x="9385300" y="5056188"/>
          <p14:tracePt t="226929" x="9385300" y="5072063"/>
          <p14:tracePt t="226950" x="9385300" y="5087938"/>
          <p14:tracePt t="226953" x="9385300" y="5103813"/>
          <p14:tracePt t="226961" x="9385300" y="5127625"/>
          <p14:tracePt t="226969" x="9385300" y="5151438"/>
          <p14:tracePt t="226977" x="9385300" y="5167313"/>
          <p14:tracePt t="226984" x="9385300" y="5175250"/>
          <p14:tracePt t="226992" x="9385300" y="5199063"/>
          <p14:tracePt t="227001" x="9385300" y="5222875"/>
          <p14:tracePt t="227009" x="9385300" y="5238750"/>
          <p14:tracePt t="227016" x="9385300" y="5254625"/>
          <p14:tracePt t="227025" x="9385300" y="5270500"/>
          <p14:tracePt t="227032" x="9385300" y="5286375"/>
          <p14:tracePt t="227041" x="9385300" y="5310188"/>
          <p14:tracePt t="227049" x="9385300" y="5327650"/>
          <p14:tracePt t="227057" x="9385300" y="5343525"/>
          <p14:tracePt t="227065" x="9385300" y="5359400"/>
          <p14:tracePt t="227073" x="9385300" y="5367338"/>
          <p14:tracePt t="227081" x="9385300" y="5383213"/>
          <p14:tracePt t="227088" x="9385300" y="5399088"/>
          <p14:tracePt t="227097" x="9385300" y="5422900"/>
          <p14:tracePt t="227105" x="9385300" y="5430838"/>
          <p14:tracePt t="227114" x="9385300" y="5438775"/>
          <p14:tracePt t="227121" x="9385300" y="5446713"/>
          <p14:tracePt t="227130" x="9385300" y="5454650"/>
          <p14:tracePt t="227241" x="9393238" y="5462588"/>
          <p14:tracePt t="227249" x="9409113" y="5470525"/>
          <p14:tracePt t="227264" x="9409113" y="5478463"/>
          <p14:tracePt t="227272" x="9417050" y="5486400"/>
          <p14:tracePt t="227289" x="9424988" y="5494338"/>
          <p14:tracePt t="227305" x="9424988" y="5502275"/>
          <p14:tracePt t="227337" x="9432925" y="5502275"/>
          <p14:tracePt t="227441" x="9448800" y="5510213"/>
          <p14:tracePt t="227449" x="9456738" y="5518150"/>
          <p14:tracePt t="227464" x="9464675" y="5518150"/>
          <p14:tracePt t="227481" x="9472613" y="5518150"/>
          <p14:tracePt t="227489" x="9480550" y="5526088"/>
          <p14:tracePt t="227529" x="9496425" y="5526088"/>
          <p14:tracePt t="227561" x="9504363" y="5526088"/>
          <p14:tracePt t="227609" x="9512300" y="5526088"/>
          <p14:tracePt t="227761" x="9512300" y="5510213"/>
          <p14:tracePt t="227768" x="9512300" y="5494338"/>
          <p14:tracePt t="227784" x="9512300" y="5478463"/>
          <p14:tracePt t="227792" x="9512300" y="5470525"/>
          <p14:tracePt t="227800" x="9512300" y="5462588"/>
          <p14:tracePt t="227808" x="9512300" y="5454650"/>
          <p14:tracePt t="227824" x="9512300" y="5438775"/>
          <p14:tracePt t="227841" x="9504363" y="5430838"/>
          <p14:tracePt t="227848" x="9496425" y="5414963"/>
          <p14:tracePt t="227857" x="9496425" y="5407025"/>
          <p14:tracePt t="227865" x="9488488" y="5391150"/>
          <p14:tracePt t="227873" x="9488488" y="5383213"/>
          <p14:tracePt t="227880" x="9488488" y="5367338"/>
          <p14:tracePt t="227897" x="9480550" y="5351463"/>
          <p14:tracePt t="227905" x="9472613" y="5343525"/>
          <p14:tracePt t="227913" x="9472613" y="5335588"/>
          <p14:tracePt t="227921" x="9464675" y="5310188"/>
          <p14:tracePt t="227929" x="9464675" y="5302250"/>
          <p14:tracePt t="227945" x="9456738" y="5294313"/>
          <p14:tracePt t="227953" x="9456738" y="5286375"/>
          <p14:tracePt t="227961" x="9456738" y="5278438"/>
          <p14:tracePt t="227969" x="9448800" y="5270500"/>
          <p14:tracePt t="227977" x="9440863" y="5262563"/>
          <p14:tracePt t="227985" x="9440863" y="5254625"/>
          <p14:tracePt t="227993" x="9440863" y="5238750"/>
          <p14:tracePt t="228001" x="9440863" y="5230813"/>
          <p14:tracePt t="228017" x="9440863" y="5222875"/>
          <p14:tracePt t="228032" x="9432925" y="5214938"/>
          <p14:tracePt t="228041" x="9424988" y="5214938"/>
          <p14:tracePt t="228048" x="9424988" y="5207000"/>
          <p14:tracePt t="228073" x="9424988" y="5199063"/>
          <p14:tracePt t="228114" x="9424988" y="5191125"/>
          <p14:tracePt t="228137" x="9417050" y="5191125"/>
          <p14:tracePt t="228153" x="9417050" y="5175250"/>
          <p14:tracePt t="228201" x="9401175" y="5167313"/>
          <p14:tracePt t="228385" x="9393238" y="5167313"/>
          <p14:tracePt t="228417" x="9385300" y="5167313"/>
          <p14:tracePt t="228434" x="9377363" y="5167313"/>
          <p14:tracePt t="228449" x="9369425" y="5167313"/>
          <p14:tracePt t="228457" x="9361488" y="5167313"/>
          <p14:tracePt t="228465" x="9353550" y="5167313"/>
          <p14:tracePt t="228473" x="9337675" y="5167313"/>
          <p14:tracePt t="228481" x="9329738" y="5167313"/>
          <p14:tracePt t="228490" x="9313863" y="5167313"/>
          <p14:tracePt t="228497" x="9297988" y="5175250"/>
          <p14:tracePt t="228513" x="9290050" y="5175250"/>
          <p14:tracePt t="228553" x="9266238" y="5183188"/>
          <p14:tracePt t="228602" x="9258300" y="5191125"/>
          <p14:tracePt t="228609" x="9242425" y="5191125"/>
          <p14:tracePt t="228625" x="9234488" y="5191125"/>
          <p14:tracePt t="228633" x="9209088" y="5199063"/>
          <p14:tracePt t="228641" x="9193213" y="5207000"/>
          <p14:tracePt t="228658" x="9177338" y="5207000"/>
          <p14:tracePt t="228665" x="9153525" y="5207000"/>
          <p14:tracePt t="228673" x="9145588" y="5214938"/>
          <p14:tracePt t="228681" x="9137650" y="5222875"/>
          <p14:tracePt t="228689" x="9129713" y="5222875"/>
          <p14:tracePt t="228697" x="9121775" y="5222875"/>
          <p14:tracePt t="228714" x="9113838" y="5222875"/>
          <p14:tracePt t="228745" x="9105900" y="5230813"/>
          <p14:tracePt t="228753" x="9097963" y="5230813"/>
          <p14:tracePt t="228761" x="9090025" y="5238750"/>
          <p14:tracePt t="228769" x="9074150" y="5246688"/>
          <p14:tracePt t="228777" x="9058275" y="5254625"/>
          <p14:tracePt t="228785" x="9050338" y="5254625"/>
          <p14:tracePt t="228793" x="9042400" y="5262563"/>
          <p14:tracePt t="228801" x="9018588" y="5270500"/>
          <p14:tracePt t="228809" x="9010650" y="5278438"/>
          <p14:tracePt t="228818" x="9002713" y="5278438"/>
          <p14:tracePt t="228825" x="8994775" y="5286375"/>
          <p14:tracePt t="228841" x="8986838" y="5286375"/>
          <p14:tracePt t="229305" x="8994775" y="5286375"/>
          <p14:tracePt t="229361" x="9002713" y="5286375"/>
          <p14:tracePt t="229385" x="9010650" y="5286375"/>
          <p14:tracePt t="229393" x="9018588" y="5278438"/>
          <p14:tracePt t="229410" x="9018588" y="5270500"/>
          <p14:tracePt t="229425" x="9018588" y="5254625"/>
          <p14:tracePt t="229434" x="9018588" y="5246688"/>
          <p14:tracePt t="229441" x="9018588" y="5230813"/>
          <p14:tracePt t="229449" x="9018588" y="5222875"/>
          <p14:tracePt t="229457" x="9018588" y="5207000"/>
          <p14:tracePt t="229465" x="9018588" y="5191125"/>
          <p14:tracePt t="229473" x="9018588" y="5175250"/>
          <p14:tracePt t="229481" x="9018588" y="5135563"/>
          <p14:tracePt t="229490" x="9018588" y="5119688"/>
          <p14:tracePt t="229497" x="9010650" y="5087938"/>
          <p14:tracePt t="229505" x="9010650" y="5080000"/>
          <p14:tracePt t="229513" x="9010650" y="5048250"/>
          <p14:tracePt t="229521" x="9010650" y="5040313"/>
          <p14:tracePt t="229529" x="9010650" y="5016500"/>
          <p14:tracePt t="229537" x="9010650" y="5008563"/>
          <p14:tracePt t="229546" x="9010650" y="5000625"/>
          <p14:tracePt t="229554" x="9010650" y="4992688"/>
          <p14:tracePt t="229673" x="9002713" y="4992688"/>
          <p14:tracePt t="229690" x="8994775" y="4992688"/>
          <p14:tracePt t="229696" x="8970963" y="5000625"/>
          <p14:tracePt t="229705" x="8955088" y="5024438"/>
          <p14:tracePt t="229712" x="8947150" y="5064125"/>
          <p14:tracePt t="229721" x="8923338" y="5095875"/>
          <p14:tracePt t="229729" x="8883650" y="5159375"/>
          <p14:tracePt t="229738" x="8866188" y="5199063"/>
          <p14:tracePt t="229747" x="8842375" y="5270500"/>
          <p14:tracePt t="229754" x="8810625" y="5351463"/>
          <p14:tracePt t="229760" x="8770938" y="5414963"/>
          <p14:tracePt t="229768" x="8731250" y="5494338"/>
          <p14:tracePt t="229777" x="8699500" y="5573713"/>
          <p14:tracePt t="229785" x="8659813" y="5670550"/>
          <p14:tracePt t="229793" x="8628063" y="5734050"/>
          <p14:tracePt t="229802" x="8580438" y="5821363"/>
          <p14:tracePt t="229810" x="8564563" y="5884863"/>
          <p14:tracePt t="229818" x="8548688" y="5924550"/>
          <p14:tracePt t="229825" x="8548688" y="5948363"/>
          <p14:tracePt t="229834" x="8540750" y="5972175"/>
          <p14:tracePt t="229841" x="8523288" y="5988050"/>
          <p14:tracePt t="229856" x="8523288" y="6005513"/>
          <p14:tracePt t="230297" x="8531225" y="6005513"/>
          <p14:tracePt t="230361" x="8540750" y="6005513"/>
          <p14:tracePt t="230578" x="8548688" y="6005513"/>
          <p14:tracePt t="231177" x="8564563" y="6005513"/>
          <p14:tracePt t="231250" x="8580438" y="6005513"/>
          <p14:tracePt t="231266" x="8604250" y="6005513"/>
          <p14:tracePt t="231274" x="8628063" y="5995988"/>
          <p14:tracePt t="231282" x="8667750" y="5972175"/>
          <p14:tracePt t="231289" x="8699500" y="5956300"/>
          <p14:tracePt t="231298" x="8731250" y="5940425"/>
          <p14:tracePt t="231305" x="8763000" y="5940425"/>
          <p14:tracePt t="231315" x="8786813" y="5924550"/>
          <p14:tracePt t="231322" x="8826500" y="5908675"/>
          <p14:tracePt t="231329" x="8842375" y="5900738"/>
          <p14:tracePt t="231337" x="8874125" y="5900738"/>
          <p14:tracePt t="231345" x="8883650" y="5892800"/>
          <p14:tracePt t="231353" x="8915400" y="5892800"/>
          <p14:tracePt t="231362" x="8931275" y="5884863"/>
          <p14:tracePt t="231369" x="8955088" y="5876925"/>
          <p14:tracePt t="231378" x="8970963" y="5876925"/>
          <p14:tracePt t="231386" x="8994775" y="5868988"/>
          <p14:tracePt t="231395" x="9010650" y="5861050"/>
          <p14:tracePt t="231402" x="9034463" y="5853113"/>
          <p14:tracePt t="231409" x="9058275" y="5853113"/>
          <p14:tracePt t="231416" x="9082088" y="5853113"/>
          <p14:tracePt t="231425" x="9097963" y="5845175"/>
          <p14:tracePt t="231434" x="9105900" y="5845175"/>
          <p14:tracePt t="231442" x="9129713" y="5837238"/>
          <p14:tracePt t="231450" x="9137650" y="5837238"/>
          <p14:tracePt t="231457" x="9153525" y="5837238"/>
          <p14:tracePt t="231466" x="9153525" y="5829300"/>
          <p14:tracePt t="231481" x="9161463" y="5829300"/>
          <p14:tracePt t="231513" x="9177338" y="5829300"/>
          <p14:tracePt t="231538" x="9185275" y="5829300"/>
          <p14:tracePt t="231553" x="9201150" y="5829300"/>
          <p14:tracePt t="231570" x="9209088" y="5829300"/>
          <p14:tracePt t="231578" x="9217025" y="5829300"/>
          <p14:tracePt t="231657" x="9234488" y="5829300"/>
          <p14:tracePt t="231666" x="9242425" y="5829300"/>
          <p14:tracePt t="231674" x="9250363" y="5829300"/>
          <p14:tracePt t="231682" x="9266238" y="5845175"/>
          <p14:tracePt t="231690" x="9282113" y="5845175"/>
          <p14:tracePt t="231698" x="9290050" y="5861050"/>
          <p14:tracePt t="231705" x="9321800" y="5876925"/>
          <p14:tracePt t="231713" x="9337675" y="5884863"/>
          <p14:tracePt t="231721" x="9345613" y="5900738"/>
          <p14:tracePt t="231729" x="9361488" y="5916613"/>
          <p14:tracePt t="231738" x="9377363" y="5924550"/>
          <p14:tracePt t="231745" x="9385300" y="5940425"/>
          <p14:tracePt t="231761" x="9401175" y="5956300"/>
          <p14:tracePt t="231881" x="9401175" y="5964238"/>
          <p14:tracePt t="231889" x="9401175" y="5972175"/>
          <p14:tracePt t="231898" x="9401175" y="5980113"/>
          <p14:tracePt t="231906" x="9401175" y="5995988"/>
          <p14:tracePt t="231914" x="9401175" y="6005513"/>
          <p14:tracePt t="231922" x="9401175" y="6013450"/>
          <p14:tracePt t="231945" x="9401175" y="6021388"/>
          <p14:tracePt t="231970" x="9401175" y="6029325"/>
          <p14:tracePt t="232009" x="9401175" y="6037263"/>
          <p14:tracePt t="232058" x="9385300" y="6037263"/>
          <p14:tracePt t="232074" x="9369425" y="6045200"/>
          <p14:tracePt t="232089" x="9361488" y="6053138"/>
          <p14:tracePt t="232114" x="9353550" y="6053138"/>
          <p14:tracePt t="232122" x="9345613" y="6053138"/>
          <p14:tracePt t="232146" x="9329738" y="6053138"/>
          <p14:tracePt t="232210" x="9321800" y="6053138"/>
          <p14:tracePt t="232218" x="9321800" y="6061075"/>
          <p14:tracePt t="232233" x="9313863" y="6061075"/>
          <p14:tracePt t="232250" x="9297988" y="6061075"/>
          <p14:tracePt t="232290" x="9282113" y="6069013"/>
          <p14:tracePt t="232321" x="9274175" y="6069013"/>
          <p14:tracePt t="232786" x="9282113" y="6069013"/>
          <p14:tracePt t="232802" x="9297988" y="6069013"/>
          <p14:tracePt t="232810" x="9305925" y="6069013"/>
          <p14:tracePt t="232817" x="9313863" y="6069013"/>
          <p14:tracePt t="232834" x="9321800" y="6069013"/>
          <p14:tracePt t="232858" x="9329738" y="6069013"/>
          <p14:tracePt t="232866" x="9345613" y="6069013"/>
          <p14:tracePt t="232889" x="9353550" y="6069013"/>
          <p14:tracePt t="232912" x="9361488" y="6069013"/>
          <p14:tracePt t="232921" x="9369425" y="6069013"/>
          <p14:tracePt t="232929" x="9377363" y="6069013"/>
          <p14:tracePt t="232939" x="9393238" y="6069013"/>
          <p14:tracePt t="232960" x="9409113" y="6069013"/>
          <p14:tracePt t="232965" x="9424988" y="6069013"/>
          <p14:tracePt t="232970" x="9432925" y="6069013"/>
          <p14:tracePt t="232978" x="9440863" y="6069013"/>
          <p14:tracePt t="232994" x="9448800" y="6069013"/>
          <p14:tracePt t="233002" x="9456738" y="6069013"/>
          <p14:tracePt t="233010" x="9464675" y="6069013"/>
          <p14:tracePt t="233018" x="9472613" y="6069013"/>
          <p14:tracePt t="233025" x="9480550" y="6069013"/>
          <p14:tracePt t="233033" x="9488488" y="6069013"/>
          <p14:tracePt t="233042" x="9504363" y="6069013"/>
          <p14:tracePt t="233050" x="9520238" y="6069013"/>
          <p14:tracePt t="233066" x="9536113" y="6069013"/>
          <p14:tracePt t="233082" x="9544050" y="6069013"/>
          <p14:tracePt t="233089" x="9551988" y="6069013"/>
          <p14:tracePt t="233098" x="9567863" y="6069013"/>
          <p14:tracePt t="233122" x="9585325" y="6069013"/>
          <p14:tracePt t="233162" x="9593263" y="6069013"/>
          <p14:tracePt t="233170" x="9609138" y="6069013"/>
          <p14:tracePt t="233178" x="9617075" y="6069013"/>
          <p14:tracePt t="233186" x="9632950" y="6069013"/>
          <p14:tracePt t="233194" x="9640888" y="6069013"/>
          <p14:tracePt t="233201" x="9648825" y="6069013"/>
          <p14:tracePt t="233211" x="9672638" y="6069013"/>
          <p14:tracePt t="233218" x="9688513" y="6069013"/>
          <p14:tracePt t="233226" x="9712325" y="6069013"/>
          <p14:tracePt t="233234" x="9728200" y="6069013"/>
          <p14:tracePt t="233249" x="9744075" y="6069013"/>
          <p14:tracePt t="233258" x="9752013" y="6069013"/>
          <p14:tracePt t="233265" x="9759950" y="6069013"/>
          <p14:tracePt t="233274" x="9767888" y="6069013"/>
          <p14:tracePt t="233402" x="9752013" y="6069013"/>
          <p14:tracePt t="233409" x="9744075" y="6069013"/>
          <p14:tracePt t="233418" x="9728200" y="6069013"/>
          <p14:tracePt t="233426" x="9696450" y="6069013"/>
          <p14:tracePt t="233433" x="9672638" y="6069013"/>
          <p14:tracePt t="233441" x="9648825" y="6069013"/>
          <p14:tracePt t="233449" x="9617075" y="6069013"/>
          <p14:tracePt t="233457" x="9585325" y="6084888"/>
          <p14:tracePt t="233465" x="9559925" y="6092825"/>
          <p14:tracePt t="233472" x="9528175" y="6092825"/>
          <p14:tracePt t="233481" x="9504363" y="6092825"/>
          <p14:tracePt t="233489" x="9472613" y="6092825"/>
          <p14:tracePt t="233498" x="9448800" y="6092825"/>
          <p14:tracePt t="233506" x="9424988" y="6092825"/>
          <p14:tracePt t="233514" x="9401175" y="6092825"/>
          <p14:tracePt t="233522" x="9369425" y="6092825"/>
          <p14:tracePt t="233531" x="9361488" y="6092825"/>
          <p14:tracePt t="233537" x="9337675" y="6092825"/>
          <p14:tracePt t="233545" x="9305925" y="6092825"/>
          <p14:tracePt t="233553" x="9290050" y="6092825"/>
          <p14:tracePt t="233561" x="9242425" y="6092825"/>
          <p14:tracePt t="233569" x="9224963" y="6084888"/>
          <p14:tracePt t="233578" x="9185275" y="6076950"/>
          <p14:tracePt t="233585" x="9161463" y="6069013"/>
          <p14:tracePt t="233594" x="9137650" y="6069013"/>
          <p14:tracePt t="233602" x="9113838" y="6069013"/>
          <p14:tracePt t="233611" x="9090025" y="6069013"/>
          <p14:tracePt t="233618" x="9058275" y="6069013"/>
          <p14:tracePt t="233627" x="9034463" y="6069013"/>
          <p14:tracePt t="233634" x="9018588" y="6069013"/>
          <p14:tracePt t="233642" x="9002713" y="6069013"/>
          <p14:tracePt t="233650" x="8978900" y="6069013"/>
          <p14:tracePt t="233658" x="8963025" y="6069013"/>
          <p14:tracePt t="233666" x="8939213" y="6069013"/>
          <p14:tracePt t="233674" x="8923338" y="6069013"/>
          <p14:tracePt t="233682" x="8899525" y="6069013"/>
          <p14:tracePt t="233690" x="8874125" y="6069013"/>
          <p14:tracePt t="233698" x="8858250" y="6069013"/>
          <p14:tracePt t="233706" x="8842375" y="6069013"/>
          <p14:tracePt t="233714" x="8818563" y="6069013"/>
          <p14:tracePt t="233722" x="8794750" y="6069013"/>
          <p14:tracePt t="233729" x="8770938" y="6069013"/>
          <p14:tracePt t="233738" x="8739188" y="6069013"/>
          <p14:tracePt t="233746" x="8715375" y="6069013"/>
          <p14:tracePt t="233754" x="8699500" y="6069013"/>
          <p14:tracePt t="233762" x="8683625" y="6069013"/>
          <p14:tracePt t="233770" x="8659813" y="6069013"/>
          <p14:tracePt t="233778" x="8643938" y="6061075"/>
          <p14:tracePt t="233786" x="8620125" y="6061075"/>
          <p14:tracePt t="233794" x="8596313" y="6061075"/>
          <p14:tracePt t="233810" x="8588375" y="6061075"/>
          <p14:tracePt t="233874" x="8580438" y="6061075"/>
          <p14:tracePt t="233882" x="8564563" y="6061075"/>
          <p14:tracePt t="233906" x="8548688" y="6061075"/>
          <p14:tracePt t="233922" x="8540750" y="6061075"/>
          <p14:tracePt t="233938" x="8523288" y="6061075"/>
          <p14:tracePt t="233946" x="8515350" y="6061075"/>
          <p14:tracePt t="233954" x="8499475" y="6061075"/>
          <p14:tracePt t="233962" x="8491538" y="6061075"/>
          <p14:tracePt t="233970" x="8483600" y="6061075"/>
          <p14:tracePt t="233978" x="8467725" y="6061075"/>
          <p14:tracePt t="233986" x="8451850" y="6061075"/>
          <p14:tracePt t="233994" x="8443913" y="6061075"/>
          <p14:tracePt t="234002" x="8428038" y="6061075"/>
          <p14:tracePt t="234011" x="8420100" y="6061075"/>
          <p14:tracePt t="234018" x="8412163" y="6061075"/>
          <p14:tracePt t="234027" x="8396288" y="6061075"/>
          <p14:tracePt t="234042" x="8372475" y="6053138"/>
          <p14:tracePt t="234050" x="8364538" y="6053138"/>
          <p14:tracePt t="234058" x="8356600" y="6053138"/>
          <p14:tracePt t="234066" x="8332788" y="6053138"/>
          <p14:tracePt t="234074" x="8316913" y="6045200"/>
          <p14:tracePt t="234082" x="8308975" y="6045200"/>
          <p14:tracePt t="234090" x="8285163" y="6045200"/>
          <p14:tracePt t="234098" x="8261350" y="6045200"/>
          <p14:tracePt t="234106" x="8253413" y="6045200"/>
          <p14:tracePt t="234114" x="8213725" y="6045200"/>
          <p14:tracePt t="234122" x="8189913" y="6045200"/>
          <p14:tracePt t="234129" x="8156575" y="6045200"/>
          <p14:tracePt t="234138" x="8140700" y="6045200"/>
          <p14:tracePt t="234145" x="8116888" y="6045200"/>
          <p14:tracePt t="234154" x="8101013" y="6045200"/>
          <p14:tracePt t="234162" x="8093075" y="6045200"/>
          <p14:tracePt t="234170" x="8085138" y="6045200"/>
          <p14:tracePt t="234362" x="8085138" y="6037263"/>
          <p14:tracePt t="234386" x="8085138" y="6029325"/>
          <p14:tracePt t="234394" x="8093075" y="6029325"/>
          <p14:tracePt t="234402" x="8116888" y="6029325"/>
          <p14:tracePt t="234410" x="8124825" y="6029325"/>
          <p14:tracePt t="234418" x="8132763" y="6029325"/>
          <p14:tracePt t="234427" x="8148638" y="6029325"/>
          <p14:tracePt t="234434" x="8156575" y="6029325"/>
          <p14:tracePt t="234442" x="8164513" y="6029325"/>
          <p14:tracePt t="234450" x="8172450" y="6029325"/>
          <p14:tracePt t="234458" x="8189913" y="6021388"/>
          <p14:tracePt t="234466" x="8197850" y="6021388"/>
          <p14:tracePt t="234474" x="8205788" y="6021388"/>
          <p14:tracePt t="234482" x="8221663" y="6021388"/>
          <p14:tracePt t="234490" x="8229600" y="6021388"/>
          <p14:tracePt t="234498" x="8237538" y="6021388"/>
          <p14:tracePt t="234506" x="8253413" y="6021388"/>
          <p14:tracePt t="234513" x="8261350" y="6021388"/>
          <p14:tracePt t="234522" x="8269288" y="6021388"/>
          <p14:tracePt t="234530" x="8285163" y="6021388"/>
          <p14:tracePt t="234538" x="8308975" y="6021388"/>
          <p14:tracePt t="234546" x="8324850" y="6021388"/>
          <p14:tracePt t="234554" x="8348663" y="6021388"/>
          <p14:tracePt t="234562" x="8364538" y="6021388"/>
          <p14:tracePt t="234570" x="8372475" y="6021388"/>
          <p14:tracePt t="234579" x="8380413" y="6021388"/>
          <p14:tracePt t="234595" x="8388350" y="6021388"/>
          <p14:tracePt t="234611" x="8396288" y="6021388"/>
          <p14:tracePt t="234650" x="8404225" y="6021388"/>
          <p14:tracePt t="234898" x="8412163" y="6021388"/>
          <p14:tracePt t="234922" x="8420100" y="6021388"/>
          <p14:tracePt t="234930" x="8443913" y="6021388"/>
          <p14:tracePt t="234938" x="8459788" y="6021388"/>
          <p14:tracePt t="234960" x="8491538" y="6021388"/>
          <p14:tracePt t="234964" x="8507413" y="6021388"/>
          <p14:tracePt t="234969" x="8523288" y="6021388"/>
          <p14:tracePt t="234977" x="8548688" y="6021388"/>
          <p14:tracePt t="234985" x="8564563" y="6021388"/>
          <p14:tracePt t="235001" x="8580438" y="6021388"/>
          <p14:tracePt t="235034" x="8588375" y="6021388"/>
          <p14:tracePt t="235074" x="8596313" y="6021388"/>
          <p14:tracePt t="235098" x="8604250" y="6021388"/>
          <p14:tracePt t="235114" x="8612188" y="6021388"/>
          <p14:tracePt t="235362" x="8596313" y="6029325"/>
          <p14:tracePt t="235378" x="8588375" y="6029325"/>
          <p14:tracePt t="235386" x="8580438" y="6029325"/>
          <p14:tracePt t="235394" x="8564563" y="6029325"/>
          <p14:tracePt t="235401" x="8548688" y="6029325"/>
          <p14:tracePt t="235410" x="8540750" y="6037263"/>
          <p14:tracePt t="235417" x="8531225" y="6037263"/>
          <p14:tracePt t="235433" x="8523288" y="6037263"/>
          <p14:tracePt t="235442" x="8499475" y="6037263"/>
          <p14:tracePt t="235458" x="8491538" y="6045200"/>
          <p14:tracePt t="235466" x="8483600" y="6045200"/>
          <p14:tracePt t="235482" x="8475663" y="6045200"/>
          <p14:tracePt t="235490" x="8467725" y="6045200"/>
          <p14:tracePt t="235498" x="8459788" y="6045200"/>
          <p14:tracePt t="235514" x="8451850" y="6053138"/>
          <p14:tracePt t="235538" x="8443913" y="6053138"/>
          <p14:tracePt t="235570" x="8435975" y="6053138"/>
          <p14:tracePt t="235602" x="8428038" y="6053138"/>
          <p14:tracePt t="235610" x="8412163" y="6061075"/>
          <p14:tracePt t="235706" x="8404225" y="6061075"/>
          <p14:tracePt t="235730" x="8388350" y="6069013"/>
          <p14:tracePt t="235754" x="8380413" y="6076950"/>
          <p14:tracePt t="235762" x="8372475" y="6076950"/>
          <p14:tracePt t="235770" x="8364538" y="6076950"/>
          <p14:tracePt t="235802" x="8356600" y="6076950"/>
          <p14:tracePt t="235858" x="8348663" y="6076950"/>
          <p14:tracePt t="235866" x="8348663" y="6084888"/>
          <p14:tracePt t="235874" x="8340725" y="6084888"/>
          <p14:tracePt t="235890" x="8324850" y="6092825"/>
          <p14:tracePt t="235906" x="8316913" y="6092825"/>
          <p14:tracePt t="236042" x="8308975" y="6092825"/>
          <p14:tracePt t="236050" x="8301038" y="6100763"/>
          <p14:tracePt t="236170" x="8285163" y="6108700"/>
          <p14:tracePt t="236186" x="8277225" y="6108700"/>
          <p14:tracePt t="236202" x="8269288" y="6108700"/>
          <p14:tracePt t="236225" x="8261350" y="6116638"/>
          <p14:tracePt t="236243" x="8253413" y="6124575"/>
          <p14:tracePt t="237786" x="8261350" y="6124575"/>
          <p14:tracePt t="237794" x="8293100" y="6124575"/>
          <p14:tracePt t="237802" x="8324850" y="6124575"/>
          <p14:tracePt t="237810" x="8364538" y="6116638"/>
          <p14:tracePt t="237817" x="8388350" y="6116638"/>
          <p14:tracePt t="237825" x="8412163" y="6116638"/>
          <p14:tracePt t="237834" x="8435975" y="6116638"/>
          <p14:tracePt t="237843" x="8467725" y="6108700"/>
          <p14:tracePt t="237851" x="8483600" y="6108700"/>
          <p14:tracePt t="237859" x="8499475" y="6108700"/>
          <p14:tracePt t="237866" x="8507413" y="6108700"/>
          <p14:tracePt t="237874" x="8515350" y="6108700"/>
          <p14:tracePt t="237946" x="8531225" y="6108700"/>
          <p14:tracePt t="237954" x="8540750" y="6100763"/>
          <p14:tracePt t="237963" x="8556625" y="6100763"/>
          <p14:tracePt t="237971" x="8564563" y="6100763"/>
          <p14:tracePt t="237979" x="8572500" y="6100763"/>
          <p14:tracePt t="237986" x="8588375" y="6100763"/>
          <p14:tracePt t="237993" x="8596313" y="6100763"/>
          <p14:tracePt t="238001" x="8612188" y="6100763"/>
          <p14:tracePt t="238010" x="8628063" y="6100763"/>
          <p14:tracePt t="238018" x="8643938" y="6100763"/>
          <p14:tracePt t="238027" x="8659813" y="6100763"/>
          <p14:tracePt t="238035" x="8675688" y="6100763"/>
          <p14:tracePt t="238043" x="8683625" y="6092825"/>
          <p14:tracePt t="238050" x="8707438" y="6092825"/>
          <p14:tracePt t="238059" x="8739188" y="6092825"/>
          <p14:tracePt t="238066" x="8778875" y="6084888"/>
          <p14:tracePt t="238074" x="8786813" y="6084888"/>
          <p14:tracePt t="238082" x="8802688" y="6084888"/>
          <p14:tracePt t="238091" x="8842375" y="6084888"/>
          <p14:tracePt t="238099" x="8883650" y="6069013"/>
          <p14:tracePt t="238106" x="8915400" y="6069013"/>
          <p14:tracePt t="238114" x="8947150" y="6069013"/>
          <p14:tracePt t="238121" x="8963025" y="6061075"/>
          <p14:tracePt t="238130" x="9018588" y="6061075"/>
          <p14:tracePt t="238138" x="9034463" y="6053138"/>
          <p14:tracePt t="238147" x="9058275" y="6053138"/>
          <p14:tracePt t="238155" x="9074150" y="6053138"/>
          <p14:tracePt t="238162" x="9082088" y="6053138"/>
          <p14:tracePt t="238170" x="9090025" y="6053138"/>
          <p14:tracePt t="238178" x="9113838" y="6053138"/>
          <p14:tracePt t="238195" x="9129713" y="6053138"/>
          <p14:tracePt t="238202" x="9145588" y="6053138"/>
          <p14:tracePt t="238210" x="9153525" y="6053138"/>
          <p14:tracePt t="238218" x="9177338" y="6053138"/>
          <p14:tracePt t="238226" x="9185275" y="6053138"/>
          <p14:tracePt t="238234" x="9224963" y="6053138"/>
          <p14:tracePt t="238242" x="9250363" y="6053138"/>
          <p14:tracePt t="238250" x="9274175" y="6053138"/>
          <p14:tracePt t="238259" x="9290050" y="6045200"/>
          <p14:tracePt t="238267" x="9321800" y="6037263"/>
          <p14:tracePt t="238275" x="9329738" y="6037263"/>
          <p14:tracePt t="238282" x="9345613" y="6037263"/>
          <p14:tracePt t="238290" x="9353550" y="6037263"/>
          <p14:tracePt t="238298" x="9369425" y="6029325"/>
          <p14:tracePt t="238315" x="9377363" y="6029325"/>
          <p14:tracePt t="238322" x="9385300" y="6029325"/>
          <p14:tracePt t="238338" x="9393238" y="6029325"/>
          <p14:tracePt t="238354" x="9409113" y="6021388"/>
          <p14:tracePt t="238361" x="9417050" y="6021388"/>
          <p14:tracePt t="238379" x="9424988" y="6021388"/>
          <p14:tracePt t="238393" x="9432925" y="6021388"/>
          <p14:tracePt t="238978" x="9432925" y="6005513"/>
          <p14:tracePt t="238985" x="9432925" y="5980113"/>
          <p14:tracePt t="238993" x="9432925" y="5948363"/>
          <p14:tracePt t="239002" x="9432925" y="5932488"/>
          <p14:tracePt t="239010" x="9432925" y="5892800"/>
          <p14:tracePt t="239018" x="9432925" y="5853113"/>
          <p14:tracePt t="239026" x="9424988" y="5797550"/>
          <p14:tracePt t="239033" x="9401175" y="5741988"/>
          <p14:tracePt t="239041" x="9401175" y="5686425"/>
          <p14:tracePt t="239049" x="9393238" y="5653088"/>
          <p14:tracePt t="239059" x="9393238" y="5613400"/>
          <p14:tracePt t="239067" x="9385300" y="5581650"/>
          <p14:tracePt t="239075" x="9377363" y="5557838"/>
          <p14:tracePt t="239082" x="9377363" y="5526088"/>
          <p14:tracePt t="239090" x="9369425" y="5486400"/>
          <p14:tracePt t="239098" x="9361488" y="5462588"/>
          <p14:tracePt t="239106" x="9361488" y="5446713"/>
          <p14:tracePt t="239114" x="9345613" y="5422900"/>
          <p14:tracePt t="239123" x="9337675" y="5407025"/>
          <p14:tracePt t="239131" x="9329738" y="5383213"/>
          <p14:tracePt t="239139" x="9329738" y="5359400"/>
          <p14:tracePt t="239147" x="9321800" y="5335588"/>
          <p14:tracePt t="239162" x="9313863" y="5327650"/>
          <p14:tracePt t="239170" x="9313863" y="5310188"/>
          <p14:tracePt t="239187" x="9313863" y="5286375"/>
          <p14:tracePt t="239204" x="9305925" y="5270500"/>
          <p14:tracePt t="239217" x="9297988" y="5262563"/>
          <p14:tracePt t="239235" x="9297988" y="5246688"/>
          <p14:tracePt t="239257" x="9297988" y="5238750"/>
          <p14:tracePt t="239266" x="9290050" y="5230813"/>
          <p14:tracePt t="239276" x="9282113" y="5222875"/>
          <p14:tracePt t="239283" x="9282113" y="5214938"/>
          <p14:tracePt t="239291" x="9282113" y="5199063"/>
          <p14:tracePt t="239299" x="9282113" y="5191125"/>
          <p14:tracePt t="239306" x="9282113" y="5183188"/>
          <p14:tracePt t="239314" x="9282113" y="5175250"/>
          <p14:tracePt t="239322" x="9274175" y="5175250"/>
          <p14:tracePt t="239331" x="9274175" y="5167313"/>
          <p14:tracePt t="239586" x="9266238" y="5159375"/>
          <p14:tracePt t="239682" x="9258300" y="5159375"/>
          <p14:tracePt t="239690" x="9250363" y="5159375"/>
          <p14:tracePt t="239707" x="9242425" y="5159375"/>
          <p14:tracePt t="239723" x="9234488" y="5159375"/>
          <p14:tracePt t="239755" x="9224963" y="5159375"/>
          <p14:tracePt t="239786" x="9217025" y="5159375"/>
          <p14:tracePt t="239803" x="9209088" y="5159375"/>
          <p14:tracePt t="239810" x="9193213" y="5159375"/>
          <p14:tracePt t="239890" x="9185275" y="5159375"/>
          <p14:tracePt t="240003" x="9177338" y="5159375"/>
          <p14:tracePt t="240074" x="9169400" y="5159375"/>
          <p14:tracePt t="240867" x="9161463" y="5159375"/>
          <p14:tracePt t="240931" x="9153525" y="5167313"/>
          <p14:tracePt t="240970" x="9145588" y="5167313"/>
          <p14:tracePt t="240979" x="9137650" y="5175250"/>
          <p14:tracePt t="240995" x="9113838" y="5175250"/>
          <p14:tracePt t="241003" x="9105900" y="5175250"/>
          <p14:tracePt t="241011" x="9090025" y="5183188"/>
          <p14:tracePt t="241019" x="9082088" y="5183188"/>
          <p14:tracePt t="241027" x="9066213" y="5183188"/>
          <p14:tracePt t="241035" x="9066213" y="5191125"/>
          <p14:tracePt t="241346" x="9058275" y="5191125"/>
          <p14:tracePt t="241371" x="9050338" y="5191125"/>
          <p14:tracePt t="241379" x="9026525" y="5191125"/>
          <p14:tracePt t="241387" x="9002713" y="5191125"/>
          <p14:tracePt t="241395" x="8994775" y="5191125"/>
          <p14:tracePt t="241403" x="8970963" y="5175250"/>
          <p14:tracePt t="241411" x="8963025" y="5175250"/>
          <p14:tracePt t="241419" x="8947150" y="5167313"/>
          <p14:tracePt t="241427" x="8939213" y="5167313"/>
          <p14:tracePt t="241435" x="8931275" y="5159375"/>
          <p14:tracePt t="241444" x="8923338" y="5151438"/>
          <p14:tracePt t="241451" x="8915400" y="5151438"/>
          <p14:tracePt t="241899" x="8915400" y="5143500"/>
          <p14:tracePt t="241907" x="8923338" y="5143500"/>
          <p14:tracePt t="241915" x="8947150" y="5127625"/>
          <p14:tracePt t="241923" x="8978900" y="5103813"/>
          <p14:tracePt t="241931" x="9018588" y="5064125"/>
          <p14:tracePt t="241940" x="9066213" y="5040313"/>
          <p14:tracePt t="241947" x="9121775" y="5000625"/>
          <p14:tracePt t="241960" x="9193213" y="4935538"/>
          <p14:tracePt t="241962" x="9234488" y="4903788"/>
          <p14:tracePt t="241970" x="9290050" y="4872038"/>
          <p14:tracePt t="241978" x="9337675" y="4832350"/>
          <p14:tracePt t="241986" x="9385300" y="4800600"/>
          <p14:tracePt t="241994" x="9424988" y="4784725"/>
          <p14:tracePt t="242002" x="9464675" y="4752975"/>
          <p14:tracePt t="242010" x="9496425" y="4745038"/>
          <p14:tracePt t="242018" x="9512300" y="4729163"/>
          <p14:tracePt t="242026" x="9544050" y="4713288"/>
          <p14:tracePt t="242034" x="9559925" y="4689475"/>
          <p14:tracePt t="242042" x="9567863" y="4681538"/>
          <p14:tracePt t="242050" x="9601200" y="4657725"/>
          <p14:tracePt t="242060" x="9625013" y="4633913"/>
          <p14:tracePt t="242066" x="9640888" y="4616450"/>
          <p14:tracePt t="242074" x="9664700" y="4576763"/>
          <p14:tracePt t="242082" x="9680575" y="4552950"/>
          <p14:tracePt t="242091" x="9704388" y="4513263"/>
          <p14:tracePt t="242098" x="9736138" y="4473575"/>
          <p14:tracePt t="242106" x="9752013" y="4441825"/>
          <p14:tracePt t="242115" x="9767888" y="4410075"/>
          <p14:tracePt t="242123" x="9783763" y="4394200"/>
          <p14:tracePt t="242130" x="9799638" y="4378325"/>
          <p14:tracePt t="242139" x="9807575" y="4354513"/>
          <p14:tracePt t="242146" x="9815513" y="4338638"/>
          <p14:tracePt t="242154" x="9831388" y="4314825"/>
          <p14:tracePt t="242162" x="9839325" y="4306888"/>
          <p14:tracePt t="242171" x="9847263" y="4298950"/>
          <p14:tracePt t="242339" x="9847263" y="4291013"/>
          <p14:tracePt t="242363" x="9839325" y="4291013"/>
          <p14:tracePt t="242371" x="9823450" y="4291013"/>
          <p14:tracePt t="242387" x="9815513" y="4291013"/>
          <p14:tracePt t="242411" x="9807575" y="4291013"/>
          <p14:tracePt t="242483" x="9791700" y="4298950"/>
          <p14:tracePt t="242491" x="9791700" y="4306888"/>
          <p14:tracePt t="242499" x="9791700" y="4314825"/>
          <p14:tracePt t="242507" x="9791700" y="4330700"/>
          <p14:tracePt t="242523" x="9791700" y="4346575"/>
          <p14:tracePt t="242531" x="9791700" y="4354513"/>
          <p14:tracePt t="242540" x="9791700" y="4362450"/>
          <p14:tracePt t="242659" x="9791700" y="4370388"/>
          <p14:tracePt t="242683" x="9791700" y="4378325"/>
          <p14:tracePt t="242707" x="9799638" y="4386263"/>
          <p14:tracePt t="242715" x="9799638" y="4394200"/>
          <p14:tracePt t="242731" x="9807575" y="4394200"/>
          <p14:tracePt t="242827" x="9815513" y="4394200"/>
          <p14:tracePt t="242956" x="9823450" y="4394200"/>
          <p14:tracePt t="242971" x="9831388" y="4394200"/>
          <p14:tracePt t="242987" x="9839325" y="4394200"/>
          <p14:tracePt t="243011" x="9847263" y="4394200"/>
          <p14:tracePt t="243019" x="9863138" y="4386263"/>
          <p14:tracePt t="243027" x="9886950" y="4370388"/>
          <p14:tracePt t="243035" x="9894888" y="4370388"/>
          <p14:tracePt t="243043" x="9902825" y="4362450"/>
          <p14:tracePt t="243051" x="9910763" y="4346575"/>
          <p14:tracePt t="243059" x="9918700" y="4338638"/>
          <p14:tracePt t="243067" x="9918700" y="4330700"/>
          <p14:tracePt t="243075" x="9926638" y="4322763"/>
          <p14:tracePt t="243083" x="9926638" y="4314825"/>
          <p14:tracePt t="243091" x="9936163" y="4314825"/>
          <p14:tracePt t="243243" x="9936163" y="4306888"/>
          <p14:tracePt t="243251" x="9936163" y="4298950"/>
          <p14:tracePt t="243379" x="9926638" y="4298950"/>
          <p14:tracePt t="243451" x="9910763" y="4298950"/>
          <p14:tracePt t="243467" x="9902825" y="4298950"/>
          <p14:tracePt t="243475" x="9886950" y="4298950"/>
          <p14:tracePt t="243491" x="9879013" y="4298950"/>
          <p14:tracePt t="243498" x="9871075" y="4298950"/>
          <p14:tracePt t="243531" x="9863138" y="4298950"/>
          <p14:tracePt t="244699" x="9863138" y="4306888"/>
          <p14:tracePt t="244723" x="9863138" y="4314825"/>
          <p14:tracePt t="244811" x="9847263" y="4322763"/>
          <p14:tracePt t="244820" x="9847263" y="4338638"/>
          <p14:tracePt t="244851" x="9847263" y="4346575"/>
          <p14:tracePt t="244939" x="9847263" y="4354513"/>
          <p14:tracePt t="244964" x="9847263" y="4370388"/>
          <p14:tracePt t="244995" x="9847263" y="4378325"/>
          <p14:tracePt t="245036" x="9839325" y="4386263"/>
          <p14:tracePt t="245044" x="9839325" y="4394200"/>
          <p14:tracePt t="245075" x="9839325" y="4402138"/>
          <p14:tracePt t="245115" x="9823450" y="4410075"/>
          <p14:tracePt t="245122" x="9823450" y="4418013"/>
          <p14:tracePt t="245130" x="9823450" y="4433888"/>
          <p14:tracePt t="245154" x="9823450" y="4441825"/>
          <p14:tracePt t="245164" x="9815513" y="4449763"/>
          <p14:tracePt t="245171" x="9807575" y="4457700"/>
          <p14:tracePt t="245179" x="9799638" y="4465638"/>
          <p14:tracePt t="245195" x="9799638" y="4473575"/>
          <p14:tracePt t="245202" x="9799638" y="4481513"/>
          <p14:tracePt t="245211" x="9791700" y="4497388"/>
          <p14:tracePt t="245235" x="9783763" y="4505325"/>
          <p14:tracePt t="245243" x="9783763" y="4513263"/>
          <p14:tracePt t="245260" x="9783763" y="4521200"/>
          <p14:tracePt t="245283" x="9783763" y="4529138"/>
          <p14:tracePt t="245308" x="9775825" y="4537075"/>
          <p14:tracePt t="245315" x="9775825" y="4545013"/>
          <p14:tracePt t="245339" x="9775825" y="4552950"/>
          <p14:tracePt t="245355" x="9775825" y="4560888"/>
          <p14:tracePt t="245371" x="9759950" y="4560888"/>
          <p14:tracePt t="245411" x="9759950" y="4568825"/>
          <p14:tracePt t="245429" x="9759950" y="4584700"/>
          <p14:tracePt t="245436" x="9752013" y="4592638"/>
          <p14:tracePt t="245459" x="9752013" y="4600575"/>
          <p14:tracePt t="245490" x="9752013" y="4608513"/>
          <p14:tracePt t="245548" x="9744075" y="4616450"/>
          <p14:tracePt t="245580" x="9736138" y="4624388"/>
          <p14:tracePt t="245603" x="9736138" y="4641850"/>
          <p14:tracePt t="245627" x="9728200" y="4641850"/>
          <p14:tracePt t="245635" x="9728200" y="4649788"/>
          <p14:tracePt t="245644" x="9720263" y="4649788"/>
          <p14:tracePt t="245659" x="9720263" y="4657725"/>
          <p14:tracePt t="245675" x="9720263" y="4665663"/>
          <p14:tracePt t="245684" x="9712325" y="4673600"/>
          <p14:tracePt t="245764" x="9728200" y="4673600"/>
          <p14:tracePt t="245772" x="9736138" y="4673600"/>
          <p14:tracePt t="245779" x="9759950" y="4673600"/>
          <p14:tracePt t="245786" x="9767888" y="4673600"/>
          <p14:tracePt t="245803" x="9775825" y="4673600"/>
          <p14:tracePt t="245835" x="9783763" y="4665663"/>
          <p14:tracePt t="245843" x="9791700" y="4657725"/>
          <p14:tracePt t="245860" x="9791700" y="4641850"/>
          <p14:tracePt t="245868" x="9815513" y="4624388"/>
          <p14:tracePt t="245876" x="9815513" y="4616450"/>
          <p14:tracePt t="245883" x="9823450" y="4592638"/>
          <p14:tracePt t="245892" x="9831388" y="4560888"/>
          <p14:tracePt t="245898" x="9839325" y="4552950"/>
          <p14:tracePt t="245907" x="9839325" y="4529138"/>
          <p14:tracePt t="245916" x="9847263" y="4521200"/>
          <p14:tracePt t="245923" x="9863138" y="4497388"/>
          <p14:tracePt t="245932" x="9863138" y="4465638"/>
          <p14:tracePt t="245939" x="9863138" y="4457700"/>
          <p14:tracePt t="245947" x="9871075" y="4441825"/>
          <p14:tracePt t="245955" x="9879013" y="4433888"/>
          <p14:tracePt t="245971" x="9879013" y="4425950"/>
          <p14:tracePt t="245994" x="9879013" y="4418013"/>
          <p14:tracePt t="246019" x="9879013" y="4410075"/>
          <p14:tracePt t="246060" x="9879013" y="4402138"/>
          <p14:tracePt t="246092" x="9879013" y="4394200"/>
          <p14:tracePt t="246146" x="9879013" y="4386263"/>
          <p14:tracePt t="246154" x="9879013" y="4378325"/>
          <p14:tracePt t="246162" x="9879013" y="4370388"/>
          <p14:tracePt t="246171" x="9879013" y="4362450"/>
          <p14:tracePt t="246178" x="9879013" y="4354513"/>
          <p14:tracePt t="246196" x="9879013" y="4346575"/>
          <p14:tracePt t="246205" x="9879013" y="4338638"/>
          <p14:tracePt t="246210" x="9879013" y="4322763"/>
          <p14:tracePt t="246219" x="9879013" y="4314825"/>
          <p14:tracePt t="246227" x="9879013" y="4298950"/>
          <p14:tracePt t="246235" x="9879013" y="4291013"/>
          <p14:tracePt t="246244" x="9879013" y="4281488"/>
          <p14:tracePt t="246260" x="9879013" y="4273550"/>
          <p14:tracePt t="246267" x="9879013" y="4265613"/>
          <p14:tracePt t="246299" x="9871075" y="4257675"/>
          <p14:tracePt t="246307" x="9863138" y="4249738"/>
          <p14:tracePt t="246315" x="9855200" y="4241800"/>
          <p14:tracePt t="246322" x="9855200" y="4233863"/>
          <p14:tracePt t="246332" x="9839325" y="4210050"/>
          <p14:tracePt t="246500" x="9831388" y="4202113"/>
          <p14:tracePt t="246524" x="9823450" y="4202113"/>
          <p14:tracePt t="246611" x="9807575" y="4202113"/>
          <p14:tracePt t="246636" x="9807575" y="4210050"/>
          <p14:tracePt t="246643" x="9799638" y="4217988"/>
          <p14:tracePt t="246659" x="9799638" y="4225925"/>
          <p14:tracePt t="246676" x="9799638" y="4241800"/>
          <p14:tracePt t="246692" x="9791700" y="4249738"/>
          <p14:tracePt t="246706" x="9791700" y="4257675"/>
          <p14:tracePt t="246716" x="9783763" y="4257675"/>
          <p14:tracePt t="246724" x="9783763" y="4265613"/>
          <p14:tracePt t="246740" x="9783763" y="4273550"/>
          <p14:tracePt t="246755" x="9783763" y="4281488"/>
          <p14:tracePt t="246772" x="9775825" y="4298950"/>
          <p14:tracePt t="246788" x="9775825" y="4306888"/>
          <p14:tracePt t="246803" x="9767888" y="4314825"/>
          <p14:tracePt t="246828" x="9767888" y="4322763"/>
          <p14:tracePt t="246914" x="9767888" y="4330700"/>
          <p14:tracePt t="246931" x="9767888" y="4338638"/>
          <p14:tracePt t="246940" x="9759950" y="4346575"/>
          <p14:tracePt t="246955" x="9759950" y="4354513"/>
          <p14:tracePt t="246964" x="9752013" y="4362450"/>
          <p14:tracePt t="247004" x="9752013" y="4378325"/>
          <p14:tracePt t="247012" x="9752013" y="4386263"/>
          <p14:tracePt t="247028" x="9744075" y="4386263"/>
          <p14:tracePt t="247051" x="9744075" y="4402138"/>
          <p14:tracePt t="247083" x="9744075" y="4410075"/>
          <p14:tracePt t="247131" x="9736138" y="4418013"/>
          <p14:tracePt t="247227" x="9736138" y="4425950"/>
          <p14:tracePt t="247244" x="9736138" y="4433888"/>
          <p14:tracePt t="247252" x="9736138" y="4441825"/>
          <p14:tracePt t="247260" x="9728200" y="4449763"/>
          <p14:tracePt t="247275" x="9728200" y="4465638"/>
          <p14:tracePt t="247292" x="9720263" y="4465638"/>
          <p14:tracePt t="247364" x="9720263" y="4473575"/>
          <p14:tracePt t="247419" x="9720263" y="4481513"/>
          <p14:tracePt t="247436" x="9720263" y="4489450"/>
          <p14:tracePt t="247459" x="9720263" y="4497388"/>
          <p14:tracePt t="247492" x="9720263" y="4505325"/>
          <p14:tracePt t="247572" x="9712325" y="4521200"/>
          <p14:tracePt t="247611" x="9712325" y="4537075"/>
          <p14:tracePt t="247620" x="9704388" y="4545013"/>
          <p14:tracePt t="247636" x="9704388" y="4552950"/>
          <p14:tracePt t="247644" x="9704388" y="4560888"/>
          <p14:tracePt t="247652" x="9704388" y="4568825"/>
          <p14:tracePt t="247659" x="9688513" y="4576763"/>
          <p14:tracePt t="247667" x="9688513" y="4584700"/>
          <p14:tracePt t="247675" x="9680575" y="4592638"/>
          <p14:tracePt t="247691" x="9680575" y="4608513"/>
          <p14:tracePt t="247708" x="9672638" y="4624388"/>
          <p14:tracePt t="247723" x="9672638" y="4633913"/>
          <p14:tracePt t="247748" x="9664700" y="4649788"/>
          <p14:tracePt t="247764" x="9656763" y="4657725"/>
          <p14:tracePt t="247787" x="9656763" y="4665663"/>
          <p14:tracePt t="247796" x="9648825" y="4681538"/>
          <p14:tracePt t="247805" x="9640888" y="4689475"/>
          <p14:tracePt t="247812" x="9632950" y="4697413"/>
          <p14:tracePt t="247823" x="9632950" y="4705350"/>
          <p14:tracePt t="247828" x="9632950" y="4713288"/>
          <p14:tracePt t="247835" x="9625013" y="4729163"/>
          <p14:tracePt t="247843" x="9617075" y="4729163"/>
          <p14:tracePt t="247852" x="9617075" y="4745038"/>
          <p14:tracePt t="247860" x="9617075" y="4752975"/>
          <p14:tracePt t="247868" x="9617075" y="4760913"/>
          <p14:tracePt t="247876" x="9609138" y="4760913"/>
          <p14:tracePt t="247884" x="9601200" y="4768850"/>
          <p14:tracePt t="247892" x="9601200" y="4776788"/>
          <p14:tracePt t="247899" x="9593263" y="4792663"/>
          <p14:tracePt t="247916" x="9593263" y="4800600"/>
          <p14:tracePt t="247932" x="9585325" y="4808538"/>
          <p14:tracePt t="247947" x="9575800" y="4824413"/>
          <p14:tracePt t="247972" x="9567863" y="4832350"/>
          <p14:tracePt t="247988" x="9567863" y="4840288"/>
          <p14:tracePt t="247996" x="9567863" y="4848225"/>
          <p14:tracePt t="248020" x="9551988" y="4856163"/>
          <p14:tracePt t="248036" x="9551988" y="4864100"/>
          <p14:tracePt t="248196" x="9551988" y="4872038"/>
          <p14:tracePt t="248235" x="9559925" y="4872038"/>
          <p14:tracePt t="248252" x="9567863" y="4872038"/>
          <p14:tracePt t="248284" x="9585325" y="4872038"/>
          <p14:tracePt t="248292" x="9593263" y="4872038"/>
          <p14:tracePt t="248308" x="9609138" y="4872038"/>
          <p14:tracePt t="248323" x="9617075" y="4872038"/>
          <p14:tracePt t="248332" x="9625013" y="4864100"/>
          <p14:tracePt t="248340" x="9648825" y="4864100"/>
          <p14:tracePt t="248348" x="9656763" y="4864100"/>
          <p14:tracePt t="248356" x="9664700" y="4848225"/>
          <p14:tracePt t="248364" x="9680575" y="4832350"/>
          <p14:tracePt t="248372" x="9680575" y="4824413"/>
          <p14:tracePt t="248379" x="9696450" y="4808538"/>
          <p14:tracePt t="248388" x="9704388" y="4800600"/>
          <p14:tracePt t="248396" x="9712325" y="4768850"/>
          <p14:tracePt t="248404" x="9720263" y="4752975"/>
          <p14:tracePt t="248411" x="9720263" y="4729163"/>
          <p14:tracePt t="248422" x="9728200" y="4705350"/>
          <p14:tracePt t="248427" x="9728200" y="4673600"/>
          <p14:tracePt t="248435" x="9744075" y="4657725"/>
          <p14:tracePt t="248443" x="9744075" y="4633913"/>
          <p14:tracePt t="248452" x="9744075" y="4624388"/>
          <p14:tracePt t="248459" x="9744075" y="4608513"/>
          <p14:tracePt t="248468" x="9752013" y="4592638"/>
          <p14:tracePt t="248476" x="9752013" y="4576763"/>
          <p14:tracePt t="248491" x="9752013" y="4568825"/>
          <p14:tracePt t="248499" x="9752013" y="4560888"/>
          <p14:tracePt t="248516" x="9752013" y="4552950"/>
          <p14:tracePt t="248523" x="9759950" y="4552950"/>
          <p14:tracePt t="248531" x="9759950" y="4545013"/>
          <p14:tracePt t="248539" x="9759950" y="4537075"/>
          <p14:tracePt t="248547" x="9759950" y="4529138"/>
          <p14:tracePt t="248564" x="9759950" y="4513263"/>
          <p14:tracePt t="248580" x="9759950" y="4497388"/>
          <p14:tracePt t="248588" x="9759950" y="4489450"/>
          <p14:tracePt t="248596" x="9759950" y="4481513"/>
          <p14:tracePt t="248604" x="9759950" y="4465638"/>
          <p14:tracePt t="248611" x="9759950" y="4457700"/>
          <p14:tracePt t="248621" x="9759950" y="4449763"/>
          <p14:tracePt t="248628" x="9759950" y="4433888"/>
          <p14:tracePt t="248636" x="9759950" y="4425950"/>
          <p14:tracePt t="248644" x="9759950" y="4402138"/>
          <p14:tracePt t="248652" x="9759950" y="4394200"/>
          <p14:tracePt t="248660" x="9767888" y="4386263"/>
          <p14:tracePt t="248668" x="9767888" y="4378325"/>
          <p14:tracePt t="248675" x="9767888" y="4370388"/>
          <p14:tracePt t="248692" x="9775825" y="4362450"/>
          <p14:tracePt t="249652" x="9767888" y="4394200"/>
          <p14:tracePt t="249660" x="9767888" y="4402138"/>
          <p14:tracePt t="249668" x="9744075" y="4425950"/>
          <p14:tracePt t="249676" x="9744075" y="4433888"/>
          <p14:tracePt t="249684" x="9736138" y="4457700"/>
          <p14:tracePt t="249692" x="9728200" y="4465638"/>
          <p14:tracePt t="249700" x="9728200" y="4473575"/>
          <p14:tracePt t="249708" x="9720263" y="4489450"/>
          <p14:tracePt t="249716" x="9720263" y="4497388"/>
          <p14:tracePt t="249724" x="9712325" y="4505325"/>
          <p14:tracePt t="249732" x="9712325" y="4521200"/>
          <p14:tracePt t="249748" x="9704388" y="4529138"/>
          <p14:tracePt t="249757" x="9704388" y="4537075"/>
          <p14:tracePt t="249764" x="9696450" y="4552950"/>
          <p14:tracePt t="249773" x="9696450" y="4560888"/>
          <p14:tracePt t="249780" x="9688513" y="4576763"/>
          <p14:tracePt t="249787" x="9688513" y="4584700"/>
          <p14:tracePt t="249796" x="9688513" y="4616450"/>
          <p14:tracePt t="249804" x="9688513" y="4624388"/>
          <p14:tracePt t="249812" x="9688513" y="4641850"/>
          <p14:tracePt t="249820" x="9680575" y="4657725"/>
          <p14:tracePt t="249827" x="9680575" y="4665663"/>
          <p14:tracePt t="249837" x="9680575" y="4673600"/>
          <p14:tracePt t="249844" x="9672638" y="4689475"/>
          <p14:tracePt t="249852" x="9672638" y="4697413"/>
          <p14:tracePt t="249868" x="9672638" y="4713288"/>
          <p14:tracePt t="249884" x="9672638" y="4729163"/>
          <p14:tracePt t="249900" x="9672638" y="4737100"/>
          <p14:tracePt t="249908" x="9664700" y="4752975"/>
          <p14:tracePt t="249924" x="9656763" y="4760913"/>
          <p14:tracePt t="249932" x="9656763" y="4776788"/>
          <p14:tracePt t="249948" x="9648825" y="4784725"/>
          <p14:tracePt t="249956" x="9640888" y="4800600"/>
          <p14:tracePt t="249971" x="9640888" y="4808538"/>
          <p14:tracePt t="249980" x="9640888" y="4816475"/>
          <p14:tracePt t="249996" x="9640888" y="4832350"/>
          <p14:tracePt t="250012" x="9632950" y="4840288"/>
          <p14:tracePt t="250021" x="9625013" y="4848225"/>
          <p14:tracePt t="250027" x="9625013" y="4856163"/>
          <p14:tracePt t="250037" x="9625013" y="4872038"/>
          <p14:tracePt t="250053" x="9625013" y="4879975"/>
          <p14:tracePt t="250060" x="9617075" y="4887913"/>
          <p14:tracePt t="250068" x="9609138" y="4895850"/>
          <p14:tracePt t="250076" x="9609138" y="4911725"/>
          <p14:tracePt t="250091" x="9601200" y="4927600"/>
          <p14:tracePt t="250100" x="9601200" y="4935538"/>
          <p14:tracePt t="250108" x="9601200" y="4951413"/>
          <p14:tracePt t="250124" x="9593263" y="4967288"/>
          <p14:tracePt t="250141" x="9585325" y="4984750"/>
          <p14:tracePt t="250157" x="9585325" y="5000625"/>
          <p14:tracePt t="250196" x="9585325" y="5008563"/>
          <p14:tracePt t="250212" x="9585325" y="5016500"/>
          <p14:tracePt t="250228" x="9575800" y="5032375"/>
          <p14:tracePt t="250252" x="9567863" y="5048250"/>
          <p14:tracePt t="250268" x="9567863" y="5064125"/>
          <p14:tracePt t="250284" x="9551988" y="5072063"/>
          <p14:tracePt t="250292" x="9551988" y="5080000"/>
          <p14:tracePt t="250356" x="9551988" y="5087938"/>
          <p14:tracePt t="250372" x="9544050" y="5095875"/>
          <p14:tracePt t="250380" x="9544050" y="5103813"/>
          <p14:tracePt t="250396" x="9536113" y="5119688"/>
          <p14:tracePt t="250404" x="9528175" y="5127625"/>
          <p14:tracePt t="250420" x="9528175" y="5135563"/>
          <p14:tracePt t="250428" x="9528175" y="5143500"/>
          <p14:tracePt t="250436" x="9520238" y="5151438"/>
          <p14:tracePt t="250612" x="9528175" y="5151438"/>
          <p14:tracePt t="250620" x="9536113" y="5151438"/>
          <p14:tracePt t="250628" x="9551988" y="5151438"/>
          <p14:tracePt t="250644" x="9567863" y="5143500"/>
          <p14:tracePt t="250652" x="9575800" y="5111750"/>
          <p14:tracePt t="250660" x="9575800" y="5080000"/>
          <p14:tracePt t="250668" x="9575800" y="5056188"/>
          <p14:tracePt t="250676" x="9585325" y="5032375"/>
          <p14:tracePt t="250684" x="9585325" y="5000625"/>
          <p14:tracePt t="250692" x="9593263" y="4976813"/>
          <p14:tracePt t="250700" x="9593263" y="4951413"/>
          <p14:tracePt t="250707" x="9593263" y="4935538"/>
          <p14:tracePt t="250716" x="9601200" y="4911725"/>
          <p14:tracePt t="250724" x="9601200" y="4879975"/>
          <p14:tracePt t="250731" x="9601200" y="4864100"/>
          <p14:tracePt t="250739" x="9601200" y="4856163"/>
          <p14:tracePt t="250747" x="9609138" y="4832350"/>
          <p14:tracePt t="250755" x="9617075" y="4816475"/>
          <p14:tracePt t="250763" x="9625013" y="4784725"/>
          <p14:tracePt t="250771" x="9625013" y="4760913"/>
          <p14:tracePt t="250779" x="9625013" y="4737100"/>
          <p14:tracePt t="250787" x="9625013" y="4713288"/>
          <p14:tracePt t="250795" x="9640888" y="4681538"/>
          <p14:tracePt t="250803" x="9640888" y="4665663"/>
          <p14:tracePt t="250811" x="9648825" y="4633913"/>
          <p14:tracePt t="250819" x="9664700" y="4608513"/>
          <p14:tracePt t="250828" x="9664700" y="4584700"/>
          <p14:tracePt t="250837" x="9672638" y="4568825"/>
          <p14:tracePt t="250844" x="9680575" y="4560888"/>
          <p14:tracePt t="250852" x="9680575" y="4545013"/>
          <p14:tracePt t="250860" x="9688513" y="4521200"/>
          <p14:tracePt t="250868" x="9696450" y="4497388"/>
          <p14:tracePt t="250876" x="9704388" y="4481513"/>
          <p14:tracePt t="250884" x="9704388" y="4465638"/>
          <p14:tracePt t="250892" x="9712325" y="4449763"/>
          <p14:tracePt t="250901" x="9720263" y="4441825"/>
          <p14:tracePt t="250908" x="9720263" y="4425950"/>
          <p14:tracePt t="250916" x="9720263" y="4418013"/>
          <p14:tracePt t="250923" x="9728200" y="4410075"/>
          <p14:tracePt t="250932" x="9736138" y="4386263"/>
          <p14:tracePt t="250940" x="9744075" y="4370388"/>
          <p14:tracePt t="250948" x="9744075" y="4362450"/>
          <p14:tracePt t="250958" x="9744075" y="4354513"/>
          <p14:tracePt t="250972" x="9759950" y="4330700"/>
          <p14:tracePt t="250988" x="9759950" y="4322763"/>
          <p14:tracePt t="250996" x="9767888" y="4314825"/>
          <p14:tracePt t="251012" x="9767888" y="4306888"/>
          <p14:tracePt t="251020" x="9767888" y="4298950"/>
          <p14:tracePt t="251316" x="9767888" y="4306888"/>
          <p14:tracePt t="251324" x="9767888" y="4314825"/>
          <p14:tracePt t="251339" x="9759950" y="4338638"/>
          <p14:tracePt t="251348" x="9759950" y="4346575"/>
          <p14:tracePt t="251364" x="9752013" y="4362450"/>
          <p14:tracePt t="251380" x="9752013" y="4370388"/>
          <p14:tracePt t="251388" x="9752013" y="4386263"/>
          <p14:tracePt t="251436" x="9752013" y="4394200"/>
          <p14:tracePt t="251443" x="9752013" y="4402138"/>
          <p14:tracePt t="251459" x="9752013" y="4410075"/>
          <p14:tracePt t="251467" x="9752013" y="4418013"/>
          <p14:tracePt t="251475" x="9744075" y="4425950"/>
          <p14:tracePt t="251484" x="9744075" y="4433888"/>
          <p14:tracePt t="251491" x="9744075" y="4441825"/>
          <p14:tracePt t="251500" x="9744075" y="4449763"/>
          <p14:tracePt t="251508" x="9736138" y="4449763"/>
          <p14:tracePt t="251604" x="9736138" y="4457700"/>
          <p14:tracePt t="251636" x="9744075" y="4457700"/>
          <p14:tracePt t="251644" x="9752013" y="4457700"/>
          <p14:tracePt t="251660" x="9759950" y="4449763"/>
          <p14:tracePt t="251668" x="9775825" y="4441825"/>
          <p14:tracePt t="251676" x="9775825" y="4433888"/>
          <p14:tracePt t="251683" x="9783763" y="4425950"/>
          <p14:tracePt t="251692" x="9791700" y="4418013"/>
          <p14:tracePt t="251709" x="9807575" y="4394200"/>
          <p14:tracePt t="251716" x="9815513" y="4394200"/>
          <p14:tracePt t="251724" x="9815513" y="4378325"/>
          <p14:tracePt t="251732" x="9823450" y="4370388"/>
          <p14:tracePt t="251741" x="9823450" y="4354513"/>
          <p14:tracePt t="251747" x="9831388" y="4354513"/>
          <p14:tracePt t="251756" x="9831388" y="4346575"/>
          <p14:tracePt t="251764" x="9839325" y="4338638"/>
          <p14:tracePt t="251772" x="9839325" y="4330700"/>
          <p14:tracePt t="251788" x="9847263" y="4322763"/>
          <p14:tracePt t="251876" x="9855200" y="4306888"/>
          <p14:tracePt t="252189" x="9855200" y="4314825"/>
          <p14:tracePt t="252196" x="9855200" y="4330700"/>
          <p14:tracePt t="252213" x="9855200" y="4346575"/>
          <p14:tracePt t="252220" x="9863138" y="4362450"/>
          <p14:tracePt t="252237" x="9863138" y="4370388"/>
          <p14:tracePt t="252244" x="9863138" y="4378325"/>
          <p14:tracePt t="252253" x="9863138" y="4394200"/>
          <p14:tracePt t="252276" x="9863138" y="4410075"/>
          <p14:tracePt t="252292" x="9863138" y="4418013"/>
          <p14:tracePt t="252364" x="9863138" y="4425950"/>
          <p14:tracePt t="252388" x="9863138" y="4433888"/>
          <p14:tracePt t="252396" x="9863138" y="4449763"/>
          <p14:tracePt t="252404" x="9871075" y="4449763"/>
          <p14:tracePt t="252412" x="9879013" y="4465638"/>
          <p14:tracePt t="252420" x="9879013" y="4473575"/>
          <p14:tracePt t="252428" x="9879013" y="4489450"/>
          <p14:tracePt t="252436" x="9879013" y="4497388"/>
          <p14:tracePt t="252444" x="9879013" y="4505325"/>
          <p14:tracePt t="252453" x="9879013" y="4513263"/>
          <p14:tracePt t="252461" x="9879013" y="4521200"/>
          <p14:tracePt t="252476" x="9886950" y="4529138"/>
          <p14:tracePt t="252485" x="9886950" y="4545013"/>
          <p14:tracePt t="252492" x="9894888" y="4560888"/>
          <p14:tracePt t="252508" x="9894888" y="4568825"/>
          <p14:tracePt t="252517" x="9902825" y="4576763"/>
          <p14:tracePt t="252524" x="9902825" y="4592638"/>
          <p14:tracePt t="252540" x="9902825" y="4600575"/>
          <p14:tracePt t="252548" x="9902825" y="4608513"/>
          <p14:tracePt t="252556" x="9910763" y="4616450"/>
          <p14:tracePt t="252573" x="9910763" y="4633913"/>
          <p14:tracePt t="252580" x="9910763" y="4641850"/>
          <p14:tracePt t="252588" x="9918700" y="4649788"/>
          <p14:tracePt t="252596" x="9918700" y="4657725"/>
          <p14:tracePt t="252621" x="9918700" y="4673600"/>
          <p14:tracePt t="252636" x="9926638" y="4681538"/>
          <p14:tracePt t="252644" x="9926638" y="4689475"/>
          <p14:tracePt t="252660" x="9926638" y="4697413"/>
          <p14:tracePt t="252669" x="9936163" y="4697413"/>
          <p14:tracePt t="252676" x="9936163" y="4705350"/>
          <p14:tracePt t="252693" x="9936163" y="4713288"/>
          <p14:tracePt t="252700" x="9936163" y="4721225"/>
          <p14:tracePt t="252708" x="9936163" y="4729163"/>
          <p14:tracePt t="252724" x="9952038" y="4745038"/>
          <p14:tracePt t="252748" x="9952038" y="4752975"/>
          <p14:tracePt t="252764" x="9952038" y="4760913"/>
          <p14:tracePt t="252780" x="9959975" y="4768850"/>
          <p14:tracePt t="252796" x="9959975" y="4784725"/>
          <p14:tracePt t="252804" x="9967913" y="4800600"/>
          <p14:tracePt t="252812" x="9967913" y="4808538"/>
          <p14:tracePt t="252820" x="9967913" y="4816475"/>
          <p14:tracePt t="252836" x="9967913" y="4824413"/>
          <p14:tracePt t="252852" x="9967913" y="4840288"/>
          <p14:tracePt t="252869" x="9967913" y="4848225"/>
          <p14:tracePt t="252884" x="9967913" y="4856163"/>
          <p14:tracePt t="252900" x="9967913" y="4864100"/>
          <p14:tracePt t="252909" x="9975850" y="4879975"/>
          <p14:tracePt t="252924" x="9975850" y="4895850"/>
          <p14:tracePt t="252932" x="9983788" y="4903788"/>
          <p14:tracePt t="252941" x="9983788" y="4911725"/>
          <p14:tracePt t="252964" x="9983788" y="4919663"/>
          <p14:tracePt t="252981" x="9983788" y="4935538"/>
          <p14:tracePt t="253005" x="9983788" y="4943475"/>
          <p14:tracePt t="253012" x="9983788" y="4951413"/>
          <p14:tracePt t="253020" x="9991725" y="4959350"/>
          <p14:tracePt t="253044" x="9991725" y="4967288"/>
          <p14:tracePt t="253060" x="9991725" y="4984750"/>
          <p14:tracePt t="253094" x="9999663" y="4992688"/>
          <p14:tracePt t="253116" x="9999663" y="5000625"/>
          <p14:tracePt t="254013" x="9999663" y="5008563"/>
          <p14:tracePt t="254060" x="9999663" y="5016500"/>
          <p14:tracePt t="254068" x="9991725" y="5016500"/>
          <p14:tracePt t="254085" x="9983788" y="5016500"/>
          <p14:tracePt t="254093" x="9975850" y="5016500"/>
          <p14:tracePt t="254101" x="9967913" y="5024438"/>
          <p14:tracePt t="254108" x="9959975" y="5032375"/>
          <p14:tracePt t="254116" x="9952038" y="5032375"/>
          <p14:tracePt t="254124" x="9952038" y="5040313"/>
          <p14:tracePt t="254132" x="9936163" y="5048250"/>
          <p14:tracePt t="254141" x="9926638" y="5064125"/>
          <p14:tracePt t="254149" x="9910763" y="5087938"/>
          <p14:tracePt t="254157" x="9902825" y="5103813"/>
          <p14:tracePt t="254164" x="9886950" y="5127625"/>
          <p14:tracePt t="254174" x="9886950" y="5143500"/>
          <p14:tracePt t="254180" x="9871075" y="5183188"/>
          <p14:tracePt t="254190" x="9863138" y="5214938"/>
          <p14:tracePt t="254197" x="9839325" y="5254625"/>
          <p14:tracePt t="254205" x="9831388" y="5302250"/>
          <p14:tracePt t="254213" x="9815513" y="5351463"/>
          <p14:tracePt t="254222" x="9815513" y="5375275"/>
          <p14:tracePt t="254227" x="9807575" y="5407025"/>
          <p14:tracePt t="254236" x="9807575" y="5430838"/>
          <p14:tracePt t="254244" x="9799638" y="5438775"/>
          <p14:tracePt t="254252" x="9799638" y="5454650"/>
          <p14:tracePt t="254260" x="9783763" y="5462588"/>
          <p14:tracePt t="254269" x="9783763" y="5478463"/>
          <p14:tracePt t="254277" x="9775825" y="5494338"/>
          <p14:tracePt t="254284" x="9775825" y="5510213"/>
          <p14:tracePt t="254293" x="9767888" y="5518150"/>
          <p14:tracePt t="254301" x="9759950" y="5541963"/>
          <p14:tracePt t="254308" x="9759950" y="5557838"/>
          <p14:tracePt t="254316" x="9728200" y="5597525"/>
          <p14:tracePt t="254324" x="9720263" y="5629275"/>
          <p14:tracePt t="254333" x="9712325" y="5670550"/>
          <p14:tracePt t="254341" x="9688513" y="5694363"/>
          <p14:tracePt t="254348" x="9664700" y="5749925"/>
          <p14:tracePt t="254356" x="9656763" y="5773738"/>
          <p14:tracePt t="254364" x="9640888" y="5813425"/>
          <p14:tracePt t="254374" x="9640888" y="5821363"/>
          <p14:tracePt t="254381" x="9640888" y="5861050"/>
          <p14:tracePt t="254389" x="9632950" y="5884863"/>
          <p14:tracePt t="254397" x="9625013" y="5892800"/>
          <p14:tracePt t="254419" x="9625013" y="5900738"/>
          <p14:tracePt t="254493" x="9625013" y="5908675"/>
          <p14:tracePt t="254501" x="9625013" y="5916613"/>
          <p14:tracePt t="254509" x="9609138" y="5924550"/>
          <p14:tracePt t="254516" x="9609138" y="5932488"/>
          <p14:tracePt t="254524" x="9601200" y="5940425"/>
          <p14:tracePt t="254532" x="9601200" y="5948363"/>
          <p14:tracePt t="254542" x="9593263" y="5956300"/>
          <p14:tracePt t="254549" x="9593263" y="5964238"/>
          <p14:tracePt t="254557" x="9585325" y="5972175"/>
          <p14:tracePt t="254580" x="9575800" y="5988050"/>
          <p14:tracePt t="254605" x="9559925" y="5995988"/>
          <p14:tracePt t="254619" x="9559925" y="6013450"/>
          <p14:tracePt t="254628" x="9551988" y="6021388"/>
          <p14:tracePt t="254636" x="9544050" y="6029325"/>
          <p14:tracePt t="254645" x="9536113" y="6053138"/>
          <p14:tracePt t="254652" x="9528175" y="6053138"/>
          <p14:tracePt t="254661" x="9512300" y="6061075"/>
          <p14:tracePt t="254668" x="9504363" y="6076950"/>
          <p14:tracePt t="254676" x="9504363" y="6084888"/>
          <p14:tracePt t="254684" x="9488488" y="6100763"/>
          <p14:tracePt t="254693" x="9480550" y="6116638"/>
          <p14:tracePt t="254701" x="9472613" y="6140450"/>
          <p14:tracePt t="254709" x="9448800" y="6164263"/>
          <p14:tracePt t="254718" x="9432925" y="6180138"/>
          <p14:tracePt t="254732" x="9417050" y="6196013"/>
          <p14:tracePt t="254740" x="9401175" y="6211888"/>
          <p14:tracePt t="254748" x="9385300" y="6227763"/>
          <p14:tracePt t="254757" x="9369425" y="6243638"/>
          <p14:tracePt t="254765" x="9345613" y="6267450"/>
          <p14:tracePt t="254773" x="9321800" y="6275388"/>
          <p14:tracePt t="254781" x="9305925" y="6283325"/>
          <p14:tracePt t="254789" x="9266238" y="6307138"/>
          <p14:tracePt t="254796" x="9250363" y="6315075"/>
          <p14:tracePt t="254805" x="9224963" y="6323013"/>
          <p14:tracePt t="254813" x="9201150" y="6338888"/>
          <p14:tracePt t="254821" x="9177338" y="6348413"/>
          <p14:tracePt t="254829" x="9161463" y="6364288"/>
          <p14:tracePt t="254837" x="9145588" y="6364288"/>
          <p14:tracePt t="254845" x="9137650" y="6364288"/>
          <p14:tracePt t="254851" x="9121775" y="6380163"/>
          <p14:tracePt t="254860" x="9113838" y="6380163"/>
          <p14:tracePt t="254868" x="9105900" y="6380163"/>
          <p14:tracePt t="254877" x="9090025" y="6388100"/>
          <p14:tracePt t="254885" x="9082088" y="6396038"/>
          <p14:tracePt t="254893" x="9066213" y="6403975"/>
          <p14:tracePt t="254901" x="9042400" y="6411913"/>
          <p14:tracePt t="254908" x="9026525" y="6411913"/>
          <p14:tracePt t="254916" x="9018588" y="6419850"/>
          <p14:tracePt t="254924" x="8994775" y="6419850"/>
          <p14:tracePt t="254932" x="8978900" y="6435725"/>
          <p14:tracePt t="254950" x="8947150" y="6451600"/>
          <p14:tracePt t="254958" x="8923338" y="6459538"/>
          <p14:tracePt t="254965" x="8907463" y="6467475"/>
          <p14:tracePt t="254972" x="8891588" y="6475413"/>
          <p14:tracePt t="254988" x="8883650" y="6475413"/>
          <p14:tracePt t="254996" x="8866188" y="6475413"/>
          <p14:tracePt t="255004" x="8858250" y="6483350"/>
          <p14:tracePt t="255013" x="8850313" y="6483350"/>
          <p14:tracePt t="255021" x="8834438" y="6491288"/>
          <p14:tracePt t="255029" x="8818563" y="6491288"/>
          <p14:tracePt t="255037" x="8794750" y="6499225"/>
          <p14:tracePt t="255044" x="8770938" y="6499225"/>
          <p14:tracePt t="255052" x="8755063" y="6507163"/>
          <p14:tracePt t="255060" x="8707438" y="6515100"/>
          <p14:tracePt t="255068" x="8683625" y="6538913"/>
          <p14:tracePt t="255077" x="8675688" y="6538913"/>
          <p14:tracePt t="255085" x="8628063" y="6546850"/>
          <p14:tracePt t="255093" x="8612188" y="6554788"/>
          <p14:tracePt t="255101" x="8588375" y="6562725"/>
          <p14:tracePt t="255108" x="8564563" y="6570663"/>
          <p14:tracePt t="255116" x="8556625" y="6570663"/>
          <p14:tracePt t="255124" x="8531225" y="6570663"/>
          <p14:tracePt t="255133" x="8523288" y="6570663"/>
          <p14:tracePt t="255141" x="8499475" y="6578600"/>
          <p14:tracePt t="255149" x="8483600" y="6578600"/>
          <p14:tracePt t="255157" x="8475663" y="6586538"/>
          <p14:tracePt t="255165" x="8451850" y="6594475"/>
          <p14:tracePt t="255171" x="8435975" y="6594475"/>
          <p14:tracePt t="255180" x="8412163" y="6594475"/>
          <p14:tracePt t="255189" x="8380413" y="6594475"/>
          <p14:tracePt t="255197" x="8356600" y="6602413"/>
          <p14:tracePt t="255205" x="8308975" y="6610350"/>
          <p14:tracePt t="255213" x="8285163" y="6610350"/>
          <p14:tracePt t="255221" x="8245475" y="6618288"/>
          <p14:tracePt t="255228" x="8189913" y="6618288"/>
          <p14:tracePt t="255237" x="8156575" y="6618288"/>
          <p14:tracePt t="255244" x="8108950" y="6626225"/>
          <p14:tracePt t="255254" x="8093075" y="6626225"/>
          <p14:tracePt t="255261" x="8069263" y="6626225"/>
          <p14:tracePt t="255269" x="8061325" y="6626225"/>
          <p14:tracePt t="255356" x="8053388" y="6626225"/>
          <p14:tracePt t="255364" x="8021638" y="6634163"/>
          <p14:tracePt t="255389" x="8013700" y="6634163"/>
          <p14:tracePt t="255397" x="8005763" y="6634163"/>
          <p14:tracePt t="255605" x="8021638" y="6634163"/>
          <p14:tracePt t="255621" x="8037513" y="6634163"/>
          <p14:tracePt t="255636" x="8053388" y="6634163"/>
          <p14:tracePt t="255644" x="8061325" y="6634163"/>
          <p14:tracePt t="255651" x="8069263" y="6634163"/>
          <p14:tracePt t="255668" x="8077200" y="6634163"/>
          <p14:tracePt t="255677" x="8085138" y="6626225"/>
          <p14:tracePt t="255685" x="8093075" y="6626225"/>
          <p14:tracePt t="255693" x="8101013" y="6626225"/>
          <p14:tracePt t="255701" x="8108950" y="6626225"/>
          <p14:tracePt t="255708" x="8116888" y="6618288"/>
          <p14:tracePt t="255725" x="8132763" y="6618288"/>
          <p14:tracePt t="255741" x="8140700" y="6618288"/>
          <p14:tracePt t="255756" x="8148638" y="6618288"/>
          <p14:tracePt t="255781" x="8164513" y="6618288"/>
          <p14:tracePt t="255797" x="8172450" y="6618288"/>
          <p14:tracePt t="255805" x="8180388" y="6618288"/>
          <p14:tracePt t="255814" x="8189913" y="6618288"/>
          <p14:tracePt t="255820" x="8197850" y="6618288"/>
          <p14:tracePt t="255828" x="8213725" y="6618288"/>
          <p14:tracePt t="255845" x="8221663" y="6618288"/>
          <p14:tracePt t="255861" x="8237538" y="6618288"/>
          <p14:tracePt t="255869" x="8245475" y="6618288"/>
          <p14:tracePt t="255877" x="8253413" y="6618288"/>
          <p14:tracePt t="255917" x="8261350" y="6618288"/>
          <p14:tracePt t="255941" x="8277225" y="6618288"/>
          <p14:tracePt t="255950" x="8285163" y="6618288"/>
          <p14:tracePt t="255956" x="8301038" y="6618288"/>
          <p14:tracePt t="255974" x="8316913" y="6618288"/>
          <p14:tracePt t="255981" x="8324850" y="6618288"/>
          <p14:tracePt t="255988" x="8332788" y="6618288"/>
          <p14:tracePt t="255997" x="8340725" y="6618288"/>
          <p14:tracePt t="256005" x="8348663" y="6618288"/>
          <p14:tracePt t="256013" x="8356600" y="6618288"/>
          <p14:tracePt t="256021" x="8372475" y="6618288"/>
          <p14:tracePt t="256037" x="8380413" y="6618288"/>
          <p14:tracePt t="256044" x="8388350" y="6618288"/>
          <p14:tracePt t="256061" x="8396288" y="6618288"/>
          <p14:tracePt t="256069" x="8404225" y="6618288"/>
          <p14:tracePt t="256093" x="8412163" y="6618288"/>
          <p14:tracePt t="256101" x="8420100" y="6618288"/>
          <p14:tracePt t="256117" x="8428038" y="6618288"/>
          <p14:tracePt t="256134" x="8435975" y="6618288"/>
          <p14:tracePt t="256141" x="8443913" y="6618288"/>
          <p14:tracePt t="256156" x="8459788" y="6626225"/>
          <p14:tracePt t="256165" x="8475663" y="6626225"/>
          <p14:tracePt t="256173" x="8483600" y="6626225"/>
          <p14:tracePt t="256181" x="8491538" y="6626225"/>
          <p14:tracePt t="256189" x="8499475" y="6626225"/>
          <p14:tracePt t="256197" x="8515350" y="6626225"/>
          <p14:tracePt t="256212" x="8531225" y="6626225"/>
          <p14:tracePt t="256221" x="8540750" y="6634163"/>
          <p14:tracePt t="256229" x="8548688" y="6634163"/>
          <p14:tracePt t="256237" x="8556625" y="6634163"/>
          <p14:tracePt t="256253" x="8572500" y="6634163"/>
          <p14:tracePt t="256269" x="8596313" y="6634163"/>
          <p14:tracePt t="256276" x="8604250" y="6642100"/>
          <p14:tracePt t="256285" x="8620125" y="6650038"/>
          <p14:tracePt t="256293" x="8643938" y="6650038"/>
          <p14:tracePt t="256301" x="8659813" y="6657975"/>
          <p14:tracePt t="256309" x="8675688" y="6657975"/>
          <p14:tracePt t="256317" x="8707438" y="6665913"/>
          <p14:tracePt t="256325" x="8723313" y="6665913"/>
          <p14:tracePt t="256332" x="8739188" y="6665913"/>
          <p14:tracePt t="256340" x="8770938" y="6673850"/>
          <p14:tracePt t="256349" x="8786813" y="6673850"/>
          <p14:tracePt t="256357" x="8794750" y="6673850"/>
          <p14:tracePt t="256365" x="8810625" y="6681788"/>
          <p14:tracePt t="256372" x="8834438" y="6691313"/>
          <p14:tracePt t="256381" x="8842375" y="6691313"/>
          <p14:tracePt t="256389" x="8866188" y="6691313"/>
          <p14:tracePt t="256396" x="8874125" y="6691313"/>
          <p14:tracePt t="256413" x="8891588" y="6699250"/>
          <p14:tracePt t="256421" x="8915400" y="6707188"/>
          <p14:tracePt t="256428" x="8923338" y="6707188"/>
          <p14:tracePt t="256437" x="8931275" y="6707188"/>
          <p14:tracePt t="256445" x="8963025" y="6707188"/>
          <p14:tracePt t="256453" x="8986838" y="6707188"/>
          <p14:tracePt t="256460" x="9018588" y="6707188"/>
          <p14:tracePt t="256469" x="9034463" y="6707188"/>
          <p14:tracePt t="256477" x="9058275" y="6715125"/>
          <p14:tracePt t="256485" x="9082088" y="6715125"/>
          <p14:tracePt t="256493" x="9105900" y="6715125"/>
          <p14:tracePt t="256501" x="9129713" y="6715125"/>
          <p14:tracePt t="256509" x="9145588" y="6715125"/>
          <p14:tracePt t="256517" x="9161463" y="6723063"/>
          <p14:tracePt t="256525" x="9177338" y="6723063"/>
          <p14:tracePt t="256534" x="9185275" y="6723063"/>
          <p14:tracePt t="256540" x="9193213" y="6723063"/>
          <p14:tracePt t="256548" x="9201150" y="6723063"/>
          <p14:tracePt t="256556" x="9209088" y="6723063"/>
          <p14:tracePt t="256564" x="9217025" y="6723063"/>
          <p14:tracePt t="256580" x="9224963" y="6723063"/>
          <p14:tracePt t="256588" x="9242425" y="6723063"/>
          <p14:tracePt t="256596" x="9250363" y="6723063"/>
          <p14:tracePt t="256604" x="9258300" y="6723063"/>
          <p14:tracePt t="256612" x="9282113" y="6731000"/>
          <p14:tracePt t="256630" x="9297988" y="6731000"/>
          <p14:tracePt t="256636" x="9321800" y="6731000"/>
          <p14:tracePt t="256644" x="9329738" y="6731000"/>
          <p14:tracePt t="256652" x="9353550" y="6731000"/>
          <p14:tracePt t="256660" x="9377363" y="6731000"/>
          <p14:tracePt t="256668" x="9393238" y="6731000"/>
          <p14:tracePt t="256677" x="9401175" y="6731000"/>
          <p14:tracePt t="256685" x="9424988" y="6731000"/>
          <p14:tracePt t="256693" x="9432925" y="6731000"/>
          <p14:tracePt t="256700" x="9440863" y="6731000"/>
          <p14:tracePt t="256709" x="9448800" y="6731000"/>
          <p14:tracePt t="256717" x="9464675" y="6731000"/>
          <p14:tracePt t="256725" x="9472613" y="6731000"/>
          <p14:tracePt t="256734" x="9480550" y="6731000"/>
          <p14:tracePt t="256741" x="9496425" y="6731000"/>
          <p14:tracePt t="256749" x="9512300" y="6731000"/>
          <p14:tracePt t="256766" x="9528175" y="6731000"/>
          <p14:tracePt t="256773" x="9544050" y="6731000"/>
          <p14:tracePt t="256781" x="9567863" y="6731000"/>
          <p14:tracePt t="256789" x="9593263" y="6731000"/>
          <p14:tracePt t="256797" x="9609138" y="6731000"/>
          <p14:tracePt t="256805" x="9632950" y="6731000"/>
          <p14:tracePt t="256813" x="9672638" y="6731000"/>
          <p14:tracePt t="256820" x="9704388" y="6731000"/>
          <p14:tracePt t="256829" x="9736138" y="6731000"/>
          <p14:tracePt t="256836" x="9759950" y="6731000"/>
          <p14:tracePt t="256845" x="9791700" y="6731000"/>
          <p14:tracePt t="256852" x="9807575" y="6731000"/>
          <p14:tracePt t="256861" x="9815513" y="6731000"/>
          <p14:tracePt t="256868" x="9839325" y="6731000"/>
          <p14:tracePt t="256877" x="9863138" y="6731000"/>
          <p14:tracePt t="256885" x="9871075" y="6731000"/>
          <p14:tracePt t="256893" x="9879013" y="6731000"/>
          <p14:tracePt t="256901" x="9886950" y="6731000"/>
          <p14:tracePt t="256917" x="9894888" y="6731000"/>
          <p14:tracePt t="256925" x="9902825" y="6731000"/>
          <p14:tracePt t="256933" x="9910763" y="6731000"/>
          <p14:tracePt t="256955" x="9936163" y="6746875"/>
          <p14:tracePt t="256965" x="9944100" y="6746875"/>
          <p14:tracePt t="256972" x="9959975" y="6746875"/>
          <p14:tracePt t="256981" x="9983788" y="6746875"/>
          <p14:tracePt t="256996" x="9999663" y="6746875"/>
          <p14:tracePt t="257005" x="10007600" y="6746875"/>
          <p14:tracePt t="257013" x="10031413" y="6746875"/>
          <p14:tracePt t="257021" x="10039350" y="6746875"/>
          <p14:tracePt t="257029" x="10055225" y="6746875"/>
          <p14:tracePt t="257037" x="10071100" y="6746875"/>
          <p14:tracePt t="257045" x="10079038" y="6746875"/>
          <p14:tracePt t="257069" x="10086975" y="6746875"/>
          <p14:tracePt t="257301" x="10071100" y="6746875"/>
          <p14:tracePt t="257317" x="10055225" y="6746875"/>
          <p14:tracePt t="257325" x="10047288" y="6746875"/>
          <p14:tracePt t="257333" x="10031413" y="6746875"/>
          <p14:tracePt t="257340" x="10023475" y="6746875"/>
          <p14:tracePt t="257357" x="10015538" y="6746875"/>
          <p14:tracePt t="257365" x="9991725" y="6746875"/>
          <p14:tracePt t="257373" x="9975850" y="6746875"/>
          <p14:tracePt t="257381" x="9975850" y="6754813"/>
          <p14:tracePt t="257389" x="9967913" y="6754813"/>
          <p14:tracePt t="257397" x="9959975" y="6754813"/>
          <p14:tracePt t="257405" x="9936163" y="6762750"/>
          <p14:tracePt t="257421" x="9926638" y="6762750"/>
          <p14:tracePt t="257429" x="9902825" y="6762750"/>
          <p14:tracePt t="257437" x="9886950" y="6762750"/>
          <p14:tracePt t="257445" x="9879013" y="6762750"/>
          <p14:tracePt t="257453" x="9871075" y="6762750"/>
          <p14:tracePt t="257461" x="9863138" y="6770688"/>
          <p14:tracePt t="257468" x="9855200" y="6770688"/>
          <p14:tracePt t="257477" x="9847263" y="6770688"/>
          <p14:tracePt t="257485" x="9831388" y="6770688"/>
          <p14:tracePt t="257501" x="9815513" y="6770688"/>
          <p14:tracePt t="257509" x="9799638" y="6770688"/>
          <p14:tracePt t="257517" x="9783763" y="6770688"/>
          <p14:tracePt t="257525" x="9767888" y="6770688"/>
          <p14:tracePt t="257533" x="9744075" y="6770688"/>
          <p14:tracePt t="257541" x="9736138" y="6770688"/>
          <p14:tracePt t="257550" x="9712325" y="6770688"/>
          <p14:tracePt t="257557" x="9688513" y="6770688"/>
          <p14:tracePt t="257565" x="9664700" y="6770688"/>
          <p14:tracePt t="257573" x="9640888" y="6770688"/>
          <p14:tracePt t="257581" x="9617075" y="6770688"/>
          <p14:tracePt t="257588" x="9575800" y="6762750"/>
          <p14:tracePt t="257597" x="9559925" y="6762750"/>
          <p14:tracePt t="257605" x="9536113" y="6762750"/>
          <p14:tracePt t="257613" x="9512300" y="6762750"/>
          <p14:tracePt t="257621" x="9488488" y="6746875"/>
          <p14:tracePt t="257629" x="9456738" y="6738938"/>
          <p14:tracePt t="257637" x="9432925" y="6731000"/>
          <p14:tracePt t="257645" x="9409113" y="6731000"/>
          <p14:tracePt t="257653" x="9377363" y="6723063"/>
          <p14:tracePt t="257661" x="9337675" y="6715125"/>
          <p14:tracePt t="257670" x="9305925" y="6699250"/>
          <p14:tracePt t="257677" x="9266238" y="6691313"/>
          <p14:tracePt t="257685" x="9217025" y="6691313"/>
          <p14:tracePt t="257693" x="9193213" y="6681788"/>
          <p14:tracePt t="257701" x="9161463" y="6673850"/>
          <p14:tracePt t="257709" x="9129713" y="6665913"/>
          <p14:tracePt t="257717" x="9097963" y="6657975"/>
          <p14:tracePt t="257724" x="9074150" y="6650038"/>
          <p14:tracePt t="257733" x="9026525" y="6650038"/>
          <p14:tracePt t="257741" x="9002713" y="6642100"/>
          <p14:tracePt t="257750" x="8955088" y="6634163"/>
          <p14:tracePt t="257757" x="8939213" y="6626225"/>
          <p14:tracePt t="257765" x="8899525" y="6618288"/>
          <p14:tracePt t="257773" x="8842375" y="6610350"/>
          <p14:tracePt t="257781" x="8818563" y="6602413"/>
          <p14:tracePt t="257788" x="8778875" y="6602413"/>
          <p14:tracePt t="257797" x="8755063" y="6594475"/>
          <p14:tracePt t="257805" x="8707438" y="6586538"/>
          <p14:tracePt t="257813" x="8691563" y="6586538"/>
          <p14:tracePt t="257821" x="8651875" y="6578600"/>
          <p14:tracePt t="257829" x="8620125" y="6570663"/>
          <p14:tracePt t="257837" x="8596313" y="6562725"/>
          <p14:tracePt t="257845" x="8580438" y="6562725"/>
          <p14:tracePt t="257854" x="8556625" y="6562725"/>
          <p14:tracePt t="257860" x="8540750" y="6562725"/>
          <p14:tracePt t="257869" x="8523288" y="6562725"/>
          <p14:tracePt t="257877" x="8499475" y="6554788"/>
          <p14:tracePt t="257886" x="8491538" y="6554788"/>
          <p14:tracePt t="257893" x="8467725" y="6554788"/>
          <p14:tracePt t="257909" x="8459788" y="6554788"/>
          <p14:tracePt t="257917" x="8443913" y="6554788"/>
          <p14:tracePt t="257924" x="8428038" y="6546850"/>
          <p14:tracePt t="257941" x="8412163" y="6546850"/>
          <p14:tracePt t="257950" x="8404225" y="6546850"/>
          <p14:tracePt t="257957" x="8388350" y="6538913"/>
          <p14:tracePt t="257965" x="8380413" y="6538913"/>
          <p14:tracePt t="257973" x="8372475" y="6538913"/>
          <p14:tracePt t="257981" x="8356600" y="6538913"/>
          <p14:tracePt t="257989" x="8348663" y="6538913"/>
          <p14:tracePt t="257997" x="8340725" y="6538913"/>
          <p14:tracePt t="258005" x="8332788" y="6538913"/>
          <p14:tracePt t="258013" x="8316913" y="6523038"/>
          <p14:tracePt t="258021" x="8308975" y="6523038"/>
          <p14:tracePt t="258029" x="8301038" y="6523038"/>
          <p14:tracePt t="258037" x="8293100" y="6523038"/>
          <p14:tracePt t="258045" x="8285163" y="6523038"/>
          <p14:tracePt t="258061" x="8277225" y="6523038"/>
          <p14:tracePt t="258069" x="8269288" y="6523038"/>
          <p14:tracePt t="258181" x="8269288" y="6515100"/>
          <p14:tracePt t="258189" x="8285163" y="6515100"/>
          <p14:tracePt t="258205" x="8301038" y="6515100"/>
          <p14:tracePt t="258213" x="8324850" y="6507163"/>
          <p14:tracePt t="258221" x="8340725" y="6507163"/>
          <p14:tracePt t="258229" x="8380413" y="6499225"/>
          <p14:tracePt t="258237" x="8388350" y="6499225"/>
          <p14:tracePt t="258245" x="8404225" y="6499225"/>
          <p14:tracePt t="258253" x="8420100" y="6499225"/>
          <p14:tracePt t="258261" x="8428038" y="6499225"/>
          <p14:tracePt t="258268" x="8451850" y="6491288"/>
          <p14:tracePt t="258277" x="8459788" y="6491288"/>
          <p14:tracePt t="258285" x="8467725" y="6491288"/>
          <p14:tracePt t="258293" x="8475663" y="6491288"/>
          <p14:tracePt t="258301" x="8499475" y="6491288"/>
          <p14:tracePt t="258309" x="8507413" y="6491288"/>
          <p14:tracePt t="258317" x="8515350" y="6491288"/>
          <p14:tracePt t="258325" x="8523288" y="6483350"/>
          <p14:tracePt t="258334" x="8531225" y="6483350"/>
          <p14:tracePt t="258341" x="8548688" y="6483350"/>
          <p14:tracePt t="258357" x="8572500" y="6483350"/>
          <p14:tracePt t="258366" x="8580438" y="6483350"/>
          <p14:tracePt t="258373" x="8588375" y="6483350"/>
          <p14:tracePt t="258389" x="8604250" y="6483350"/>
          <p14:tracePt t="258405" x="8612188" y="6483350"/>
          <p14:tracePt t="258413" x="8620125" y="6483350"/>
          <p14:tracePt t="258429" x="8628063" y="6483350"/>
          <p14:tracePt t="258437" x="8636000" y="6483350"/>
          <p14:tracePt t="258445" x="8643938" y="6483350"/>
          <p14:tracePt t="258453" x="8667750" y="6483350"/>
          <p14:tracePt t="258461" x="8675688" y="6483350"/>
          <p14:tracePt t="258470" x="8691563" y="6483350"/>
          <p14:tracePt t="258476" x="8715375" y="6483350"/>
          <p14:tracePt t="258485" x="8731250" y="6483350"/>
          <p14:tracePt t="258493" x="8739188" y="6483350"/>
          <p14:tracePt t="258501" x="8747125" y="6483350"/>
          <p14:tracePt t="258509" x="8763000" y="6483350"/>
          <p14:tracePt t="258517" x="8778875" y="6483350"/>
          <p14:tracePt t="258525" x="8786813" y="6483350"/>
          <p14:tracePt t="258533" x="8802688" y="6483350"/>
          <p14:tracePt t="258541" x="8810625" y="6483350"/>
          <p14:tracePt t="258549" x="8826500" y="6483350"/>
          <p14:tracePt t="258557" x="8850313" y="6483350"/>
          <p14:tracePt t="258566" x="8874125" y="6483350"/>
          <p14:tracePt t="258573" x="8891588" y="6483350"/>
          <p14:tracePt t="258581" x="8907463" y="6483350"/>
          <p14:tracePt t="258589" x="8931275" y="6483350"/>
          <p14:tracePt t="258597" x="8947150" y="6483350"/>
          <p14:tracePt t="258605" x="8970963" y="6483350"/>
          <p14:tracePt t="258613" x="8978900" y="6483350"/>
          <p14:tracePt t="258621" x="9010650" y="6483350"/>
          <p14:tracePt t="258629" x="9026525" y="6483350"/>
          <p14:tracePt t="258637" x="9050338" y="6483350"/>
          <p14:tracePt t="258645" x="9082088" y="6483350"/>
          <p14:tracePt t="258653" x="9129713" y="6483350"/>
          <p14:tracePt t="258661" x="9145588" y="6483350"/>
          <p14:tracePt t="258669" x="9169400" y="6483350"/>
          <p14:tracePt t="258677" x="9201150" y="6483350"/>
          <p14:tracePt t="258685" x="9224963" y="6483350"/>
          <p14:tracePt t="258693" x="9266238" y="6483350"/>
          <p14:tracePt t="258701" x="9297988" y="6483350"/>
          <p14:tracePt t="258709" x="9313863" y="6483350"/>
          <p14:tracePt t="258717" x="9353550" y="6483350"/>
          <p14:tracePt t="258725" x="9377363" y="6483350"/>
          <p14:tracePt t="258733" x="9393238" y="6483350"/>
          <p14:tracePt t="258741" x="9432925" y="6483350"/>
          <p14:tracePt t="258749" x="9472613" y="6483350"/>
          <p14:tracePt t="258757" x="9504363" y="6483350"/>
          <p14:tracePt t="258766" x="9536113" y="6483350"/>
          <p14:tracePt t="258773" x="9559925" y="6483350"/>
          <p14:tracePt t="258781" x="9609138" y="6491288"/>
          <p14:tracePt t="258789" x="9625013" y="6491288"/>
          <p14:tracePt t="258797" x="9648825" y="6491288"/>
          <p14:tracePt t="258805" x="9664700" y="6491288"/>
          <p14:tracePt t="258821" x="9680575" y="6491288"/>
          <p14:tracePt t="258829" x="9696450" y="6491288"/>
          <p14:tracePt t="258845" x="9712325" y="6491288"/>
          <p14:tracePt t="258861" x="9728200" y="6491288"/>
          <p14:tracePt t="258877" x="9752013" y="6491288"/>
          <p14:tracePt t="258885" x="9759950" y="6491288"/>
          <p14:tracePt t="258893" x="9767888" y="6491288"/>
          <p14:tracePt t="258901" x="9783763" y="6491288"/>
          <p14:tracePt t="258909" x="9799638" y="6491288"/>
          <p14:tracePt t="258917" x="9807575" y="6491288"/>
          <p14:tracePt t="258925" x="9815513" y="6491288"/>
          <p14:tracePt t="258933" x="9839325" y="6491288"/>
          <p14:tracePt t="258941" x="9847263" y="6491288"/>
          <p14:tracePt t="258949" x="9855200" y="6491288"/>
          <p14:tracePt t="258957" x="9863138" y="6491288"/>
          <p14:tracePt t="259158" x="9855200" y="6491288"/>
          <p14:tracePt t="259165" x="9847263" y="6491288"/>
          <p14:tracePt t="259173" x="9839325" y="6491288"/>
          <p14:tracePt t="259181" x="9831388" y="6491288"/>
          <p14:tracePt t="259189" x="9823450" y="6491288"/>
          <p14:tracePt t="259197" x="9815513" y="6491288"/>
          <p14:tracePt t="259205" x="9799638" y="6491288"/>
          <p14:tracePt t="259221" x="9775825" y="6491288"/>
          <p14:tracePt t="259237" x="9767888" y="6491288"/>
          <p14:tracePt t="259245" x="9744075" y="6491288"/>
          <p14:tracePt t="259261" x="9728200" y="6491288"/>
          <p14:tracePt t="259269" x="9720263" y="6491288"/>
          <p14:tracePt t="259285" x="9712325" y="6491288"/>
          <p14:tracePt t="259293" x="9696450" y="6491288"/>
          <p14:tracePt t="259301" x="9688513" y="6491288"/>
          <p14:tracePt t="259309" x="9680575" y="6491288"/>
          <p14:tracePt t="259325" x="9664700" y="6491288"/>
          <p14:tracePt t="259334" x="9656763" y="6491288"/>
          <p14:tracePt t="259341" x="9648825" y="6491288"/>
          <p14:tracePt t="259350" x="9640888" y="6491288"/>
          <p14:tracePt t="259357" x="9625013" y="6499225"/>
          <p14:tracePt t="259366" x="9617075" y="6507163"/>
          <p14:tracePt t="259373" x="9593263" y="6507163"/>
          <p14:tracePt t="259381" x="9575800" y="6507163"/>
          <p14:tracePt t="259388" x="9544050" y="6507163"/>
          <p14:tracePt t="259397" x="9528175" y="6507163"/>
          <p14:tracePt t="259406" x="9496425" y="6515100"/>
          <p14:tracePt t="259413" x="9472613" y="6515100"/>
          <p14:tracePt t="259421" x="9448800" y="6515100"/>
          <p14:tracePt t="259430" x="9424988" y="6515100"/>
          <p14:tracePt t="259437" x="9409113" y="6515100"/>
          <p14:tracePt t="259445" x="9377363" y="6515100"/>
          <p14:tracePt t="259453" x="9369425" y="6515100"/>
          <p14:tracePt t="259461" x="9345613" y="6515100"/>
          <p14:tracePt t="259469" x="9337675" y="6515100"/>
          <p14:tracePt t="259477" x="9321800" y="6515100"/>
          <p14:tracePt t="259494" x="9297988" y="6523038"/>
          <p14:tracePt t="259509" x="9290050" y="6523038"/>
          <p14:tracePt t="259517" x="9274175" y="6523038"/>
          <p14:tracePt t="259533" x="9250363" y="6523038"/>
          <p14:tracePt t="259541" x="9234488" y="6523038"/>
          <p14:tracePt t="259549" x="9224963" y="6523038"/>
          <p14:tracePt t="259556" x="9201150" y="6523038"/>
          <p14:tracePt t="259566" x="9177338" y="6523038"/>
          <p14:tracePt t="259573" x="9161463" y="6523038"/>
          <p14:tracePt t="259582" x="9145588" y="6523038"/>
          <p14:tracePt t="259589" x="9121775" y="6523038"/>
          <p14:tracePt t="259597" x="9097963" y="6523038"/>
          <p14:tracePt t="259605" x="9082088" y="6523038"/>
          <p14:tracePt t="259614" x="9066213" y="6523038"/>
          <p14:tracePt t="259621" x="9034463" y="6523038"/>
          <p14:tracePt t="259629" x="9018588" y="6523038"/>
          <p14:tracePt t="259637" x="8986838" y="6523038"/>
          <p14:tracePt t="259645" x="8963025" y="6523038"/>
          <p14:tracePt t="259653" x="8939213" y="6523038"/>
          <p14:tracePt t="259661" x="8923338" y="6523038"/>
          <p14:tracePt t="259669" x="8874125" y="6523038"/>
          <p14:tracePt t="259678" x="8834438" y="6523038"/>
          <p14:tracePt t="259684" x="8794750" y="6523038"/>
          <p14:tracePt t="259693" x="8755063" y="6523038"/>
          <p14:tracePt t="259701" x="8731250" y="6523038"/>
          <p14:tracePt t="259709" x="8683625" y="6523038"/>
          <p14:tracePt t="259718" x="8659813" y="6523038"/>
          <p14:tracePt t="259725" x="8628063" y="6523038"/>
          <p14:tracePt t="259735" x="8612188" y="6523038"/>
          <p14:tracePt t="259740" x="8588375" y="6523038"/>
          <p14:tracePt t="259749" x="8564563" y="6523038"/>
          <p14:tracePt t="259756" x="8556625" y="6523038"/>
          <p14:tracePt t="259765" x="8548688" y="6523038"/>
          <p14:tracePt t="259772" x="8531225" y="6523038"/>
          <p14:tracePt t="259780" x="8523288" y="6523038"/>
          <p14:tracePt t="259788" x="8515350" y="6523038"/>
          <p14:tracePt t="259799" x="8499475" y="6523038"/>
          <p14:tracePt t="259805" x="8475663" y="6523038"/>
          <p14:tracePt t="259813" x="8459788" y="6523038"/>
          <p14:tracePt t="259829" x="8428038" y="6523038"/>
          <p14:tracePt t="259837" x="8420100" y="6523038"/>
          <p14:tracePt t="259845" x="8404225" y="6523038"/>
          <p14:tracePt t="259854" x="8380413" y="6523038"/>
          <p14:tracePt t="259861" x="8364538" y="6523038"/>
          <p14:tracePt t="259869" x="8348663" y="6523038"/>
          <p14:tracePt t="259877" x="8332788" y="6523038"/>
          <p14:tracePt t="259885" x="8316913" y="6523038"/>
          <p14:tracePt t="259893" x="8308975" y="6523038"/>
          <p14:tracePt t="259901" x="8301038" y="6523038"/>
          <p14:tracePt t="259918" x="8293100" y="6523038"/>
          <p14:tracePt t="259925" x="8285163" y="6523038"/>
          <p14:tracePt t="259933" x="8277225" y="6523038"/>
          <p14:tracePt t="259957" x="8269288" y="6523038"/>
          <p14:tracePt t="259973" x="8261350" y="6523038"/>
          <p14:tracePt t="259982" x="8237538" y="6523038"/>
          <p14:tracePt t="259997" x="8229600" y="6523038"/>
          <p14:tracePt t="260005" x="8221663" y="6523038"/>
          <p14:tracePt t="260013" x="8213725" y="6523038"/>
          <p14:tracePt t="260125" x="8205788" y="6523038"/>
          <p14:tracePt t="260133" x="8205788" y="6515100"/>
          <p14:tracePt t="260149" x="8221663" y="6515100"/>
          <p14:tracePt t="260165" x="8237538" y="6515100"/>
          <p14:tracePt t="260173" x="8245475" y="6515100"/>
          <p14:tracePt t="260181" x="8253413" y="6515100"/>
          <p14:tracePt t="260189" x="8269288" y="6507163"/>
          <p14:tracePt t="260197" x="8285163" y="6507163"/>
          <p14:tracePt t="260204" x="8308975" y="6499225"/>
          <p14:tracePt t="260213" x="8324850" y="6499225"/>
          <p14:tracePt t="260221" x="8356600" y="6491288"/>
          <p14:tracePt t="260229" x="8388350" y="6491288"/>
          <p14:tracePt t="260237" x="8420100" y="6491288"/>
          <p14:tracePt t="260245" x="8475663" y="6491288"/>
          <p14:tracePt t="260253" x="8491538" y="6491288"/>
          <p14:tracePt t="260261" x="8540750" y="6491288"/>
          <p14:tracePt t="260269" x="8564563" y="6491288"/>
          <p14:tracePt t="260278" x="8612188" y="6491288"/>
          <p14:tracePt t="260285" x="8643938" y="6491288"/>
          <p14:tracePt t="260293" x="8683625" y="6491288"/>
          <p14:tracePt t="260301" x="8715375" y="6491288"/>
          <p14:tracePt t="260309" x="8739188" y="6491288"/>
          <p14:tracePt t="260317" x="8770938" y="6491288"/>
          <p14:tracePt t="260325" x="8786813" y="6491288"/>
          <p14:tracePt t="260333" x="8818563" y="6491288"/>
          <p14:tracePt t="260342" x="8842375" y="6491288"/>
          <p14:tracePt t="260349" x="8874125" y="6491288"/>
          <p14:tracePt t="260357" x="8883650" y="6491288"/>
          <p14:tracePt t="260365" x="8899525" y="6491288"/>
          <p14:tracePt t="260373" x="8939213" y="6483350"/>
          <p14:tracePt t="260382" x="8963025" y="6483350"/>
          <p14:tracePt t="260389" x="8994775" y="6483350"/>
          <p14:tracePt t="260399" x="9026525" y="6483350"/>
          <p14:tracePt t="260406" x="9074150" y="6483350"/>
          <p14:tracePt t="260413" x="9105900" y="6483350"/>
          <p14:tracePt t="260421" x="9121775" y="6483350"/>
          <p14:tracePt t="260429" x="9145588" y="6483350"/>
          <p14:tracePt t="260437" x="9169400" y="6483350"/>
          <p14:tracePt t="260445" x="9177338" y="6483350"/>
          <p14:tracePt t="260453" x="9193213" y="6483350"/>
          <p14:tracePt t="260789" x="9185275" y="6483350"/>
          <p14:tracePt t="260797" x="9177338" y="6483350"/>
          <p14:tracePt t="260806" x="9161463" y="6483350"/>
          <p14:tracePt t="260814" x="9153525" y="6483350"/>
          <p14:tracePt t="260822" x="9137650" y="6483350"/>
          <p14:tracePt t="260829" x="9129713" y="6483350"/>
          <p14:tracePt t="260837" x="9113838" y="6483350"/>
          <p14:tracePt t="260845" x="9105900" y="6483350"/>
          <p14:tracePt t="260853" x="9097963" y="6483350"/>
          <p14:tracePt t="260870" x="9090025" y="6483350"/>
          <p14:tracePt t="260878" x="9090025" y="6491288"/>
          <p14:tracePt t="260893" x="9074150" y="6491288"/>
          <p14:tracePt t="260901" x="9066213" y="6491288"/>
          <p14:tracePt t="260909" x="9058275" y="6491288"/>
          <p14:tracePt t="260917" x="9050338" y="6491288"/>
          <p14:tracePt t="260933" x="9042400" y="6491288"/>
          <p14:tracePt t="260940" x="9034463" y="6491288"/>
          <p14:tracePt t="260952" x="9026525" y="6491288"/>
          <p14:tracePt t="260957" x="9026525" y="6499225"/>
          <p14:tracePt t="260966" x="9018588" y="6499225"/>
          <p14:tracePt t="260982" x="9010650" y="6499225"/>
          <p14:tracePt t="261006" x="9002713" y="6499225"/>
          <p14:tracePt t="261542" x="9010650" y="6499225"/>
          <p14:tracePt t="261549" x="9034463" y="6499225"/>
          <p14:tracePt t="261558" x="9042400" y="6499225"/>
          <p14:tracePt t="261573" x="9058275" y="6499225"/>
          <p14:tracePt t="261581" x="9074150" y="6499225"/>
          <p14:tracePt t="261589" x="9082088" y="6499225"/>
          <p14:tracePt t="261598" x="9090025" y="6499225"/>
          <p14:tracePt t="261606" x="9113838" y="6499225"/>
          <p14:tracePt t="261615" x="9129713" y="6499225"/>
          <p14:tracePt t="261622" x="9153525" y="6499225"/>
          <p14:tracePt t="261629" x="9177338" y="6499225"/>
          <p14:tracePt t="261637" x="9201150" y="6499225"/>
          <p14:tracePt t="261645" x="9217025" y="6499225"/>
          <p14:tracePt t="261653" x="9242425" y="6499225"/>
          <p14:tracePt t="261670" x="9258300" y="6499225"/>
          <p14:tracePt t="261678" x="9266238" y="6499225"/>
          <p14:tracePt t="261686" x="9274175" y="6499225"/>
          <p14:tracePt t="261693" x="9282113" y="6499225"/>
          <p14:tracePt t="261718" x="9290050" y="6499225"/>
          <p14:tracePt t="261726" x="9297988" y="6499225"/>
          <p14:tracePt t="261741" x="9305925" y="6499225"/>
          <p14:tracePt t="261757" x="9313863" y="6499225"/>
          <p14:tracePt t="261766" x="9321800" y="6499225"/>
          <p14:tracePt t="261774" x="9329738" y="6499225"/>
          <p14:tracePt t="261790" x="9337675" y="6499225"/>
          <p14:tracePt t="261798" x="9345613" y="6499225"/>
          <p14:tracePt t="264334" x="9361488" y="6499225"/>
          <p14:tracePt t="264349" x="9353550" y="6499225"/>
          <p14:tracePt t="264365" x="9345613" y="6499225"/>
          <p14:tracePt t="264381" x="9337675" y="6515100"/>
          <p14:tracePt t="264390" x="9321800" y="6515100"/>
          <p14:tracePt t="264406" x="9313863" y="6515100"/>
          <p14:tracePt t="264422" x="9305925" y="6515100"/>
          <p14:tracePt t="264437" x="9297988" y="6515100"/>
          <p14:tracePt t="264446" x="9297988" y="6523038"/>
          <p14:tracePt t="264462" x="9290050" y="6523038"/>
          <p14:tracePt t="264854" x="9297988" y="6523038"/>
          <p14:tracePt t="264862" x="9313863" y="6523038"/>
          <p14:tracePt t="264870" x="9321800" y="6523038"/>
          <p14:tracePt t="264878" x="9329738" y="6523038"/>
          <p14:tracePt t="264886" x="9337675" y="6523038"/>
          <p14:tracePt t="264894" x="9353550" y="6523038"/>
          <p14:tracePt t="264902" x="9361488" y="6523038"/>
          <p14:tracePt t="264910" x="9369425" y="6523038"/>
          <p14:tracePt t="264918" x="9385300" y="6523038"/>
          <p14:tracePt t="264926" x="9393238" y="6523038"/>
          <p14:tracePt t="264934" x="9409113" y="6523038"/>
          <p14:tracePt t="264942" x="9424988" y="6523038"/>
          <p14:tracePt t="264950" x="9432925" y="6523038"/>
          <p14:tracePt t="264958" x="9448800" y="6523038"/>
          <p14:tracePt t="264966" x="9464675" y="6523038"/>
          <p14:tracePt t="264974" x="9472613" y="6523038"/>
          <p14:tracePt t="264981" x="9480550" y="6523038"/>
          <p14:tracePt t="265006" x="9488488" y="6523038"/>
          <p14:tracePt t="265045" x="9504363" y="6530975"/>
          <p14:tracePt t="265094" x="9512300" y="6530975"/>
          <p14:tracePt t="265254" x="9496425" y="6530975"/>
          <p14:tracePt t="265262" x="9472613" y="6538913"/>
          <p14:tracePt t="265270" x="9456738" y="6538913"/>
          <p14:tracePt t="265278" x="9448800" y="6538913"/>
          <p14:tracePt t="265285" x="9432925" y="6546850"/>
          <p14:tracePt t="265294" x="9424988" y="6546850"/>
          <p14:tracePt t="265310" x="9409113" y="6546850"/>
          <p14:tracePt t="265318" x="9401175" y="6546850"/>
          <p14:tracePt t="265334" x="9393238" y="6546850"/>
          <p14:tracePt t="265390" x="9377363" y="6546850"/>
          <p14:tracePt t="265430" x="9369425" y="6554788"/>
          <p14:tracePt t="265438" x="9361488" y="6554788"/>
          <p14:tracePt t="265661" x="9369425" y="6554788"/>
          <p14:tracePt t="265686" x="9385300" y="6554788"/>
          <p14:tracePt t="265694" x="9409113" y="6554788"/>
          <p14:tracePt t="265710" x="9417050" y="6554788"/>
          <p14:tracePt t="265726" x="9424988" y="6554788"/>
          <p14:tracePt t="265734" x="9432925" y="6554788"/>
          <p14:tracePt t="265742" x="9440863" y="6554788"/>
          <p14:tracePt t="265750" x="9456738" y="6554788"/>
          <p14:tracePt t="265766" x="9464675" y="6554788"/>
          <p14:tracePt t="265782" x="9472613" y="6554788"/>
          <p14:tracePt t="265790" x="9480550" y="6554788"/>
          <p14:tracePt t="265797" x="9488488" y="6554788"/>
          <p14:tracePt t="265806" x="9496425" y="6554788"/>
          <p14:tracePt t="265814" x="9504363" y="6554788"/>
          <p14:tracePt t="265830" x="9512300" y="6554788"/>
          <p14:tracePt t="265846" x="9520238" y="6554788"/>
          <p14:tracePt t="265853" x="9536113" y="6554788"/>
          <p14:tracePt t="265870" x="9551988" y="6554788"/>
          <p14:tracePt t="265878" x="9559925" y="6554788"/>
          <p14:tracePt t="265894" x="9575800" y="6554788"/>
          <p14:tracePt t="265902" x="9585325" y="6554788"/>
          <p14:tracePt t="265910" x="9593263" y="6554788"/>
          <p14:tracePt t="265918" x="9601200" y="6554788"/>
          <p14:tracePt t="265942" x="9609138" y="6554788"/>
          <p14:tracePt t="266078" x="9625013" y="6554788"/>
          <p14:tracePt t="266790" x="9640888" y="6554788"/>
          <p14:tracePt t="266797" x="9648825" y="6554788"/>
          <p14:tracePt t="266806" x="9672638" y="6554788"/>
          <p14:tracePt t="266814" x="9680575" y="6554788"/>
          <p14:tracePt t="266822" x="9688513" y="6554788"/>
          <p14:tracePt t="266886" x="9696450" y="6554788"/>
          <p14:tracePt t="266894" x="9704388" y="6554788"/>
          <p14:tracePt t="266902" x="9720263" y="6554788"/>
          <p14:tracePt t="266910" x="9728200" y="6554788"/>
          <p14:tracePt t="266918" x="9736138" y="6554788"/>
          <p14:tracePt t="266926" x="9744075" y="6554788"/>
          <p14:tracePt t="266934" x="9767888" y="6562725"/>
          <p14:tracePt t="266962" x="9783763" y="6562725"/>
          <p14:tracePt t="267294" x="9775825" y="6562725"/>
          <p14:tracePt t="267302" x="9767888" y="6562725"/>
          <p14:tracePt t="267381" x="9752013" y="6562725"/>
          <p14:tracePt t="267870" x="9744075" y="6562725"/>
          <p14:tracePt t="267886" x="9728200" y="6562725"/>
          <p14:tracePt t="267896" x="9720263" y="6562725"/>
          <p14:tracePt t="267902" x="9712325" y="6562725"/>
          <p14:tracePt t="267910" x="9696450" y="6562725"/>
          <p14:tracePt t="267918" x="9664700" y="6570663"/>
          <p14:tracePt t="267934" x="9640888" y="6578600"/>
          <p14:tracePt t="267942" x="9632950" y="6578600"/>
          <p14:tracePt t="267950" x="9617075" y="6578600"/>
          <p14:tracePt t="267966" x="9601200" y="6578600"/>
          <p14:tracePt t="267974" x="9585325" y="6586538"/>
          <p14:tracePt t="267999" x="9575800" y="6586538"/>
          <p14:tracePt t="268022" x="9567863" y="6586538"/>
          <p14:tracePt t="268054" x="9559925" y="6586538"/>
          <p14:tracePt t="268062" x="9551988" y="6586538"/>
          <p14:tracePt t="268078" x="9536113" y="6586538"/>
          <p14:tracePt t="268094" x="9528175" y="6586538"/>
          <p14:tracePt t="268118" x="9520238" y="6586538"/>
          <p14:tracePt t="268222" x="9512300" y="6586538"/>
          <p14:tracePt t="268238" x="9504363" y="6586538"/>
          <p14:tracePt t="268262" x="9488488" y="6586538"/>
          <p14:tracePt t="268310" x="9480550" y="6586538"/>
          <p14:tracePt t="268318" x="9480550" y="6594475"/>
          <p14:tracePt t="268333" x="9472613" y="6594475"/>
          <p14:tracePt t="268350" x="9464675" y="6594475"/>
          <p14:tracePt t="268357" x="9456738" y="6594475"/>
          <p14:tracePt t="268366" x="9440863" y="6594475"/>
          <p14:tracePt t="268382" x="9432925" y="6594475"/>
          <p14:tracePt t="268390" x="9417050" y="6594475"/>
          <p14:tracePt t="268399" x="9401175" y="6594475"/>
          <p14:tracePt t="268407" x="9385300" y="6594475"/>
          <p14:tracePt t="268422" x="9361488" y="6594475"/>
          <p14:tracePt t="268429" x="9353550" y="6594475"/>
          <p14:tracePt t="268439" x="9337675" y="6594475"/>
          <p14:tracePt t="268454" x="9329738" y="6594475"/>
          <p14:tracePt t="268463" x="9313863" y="6594475"/>
          <p14:tracePt t="268470" x="9305925" y="6594475"/>
          <p14:tracePt t="268479" x="9297988" y="6594475"/>
          <p14:tracePt t="268495" x="9290050" y="6594475"/>
          <p14:tracePt t="268534" x="9282113" y="6594475"/>
          <p14:tracePt t="268542" x="9274175" y="6586538"/>
          <p14:tracePt t="268566" x="9266238" y="6578600"/>
          <p14:tracePt t="269070" x="9274175" y="6578600"/>
          <p14:tracePt t="269078" x="9282113" y="6578600"/>
          <p14:tracePt t="269086" x="9290050" y="6578600"/>
          <p14:tracePt t="269103" x="9305925" y="6578600"/>
          <p14:tracePt t="269111" x="9321800" y="6578600"/>
          <p14:tracePt t="269118" x="9329738" y="6578600"/>
          <p14:tracePt t="269126" x="9337675" y="6578600"/>
          <p14:tracePt t="269134" x="9345613" y="6578600"/>
          <p14:tracePt t="269142" x="9361488" y="6578600"/>
          <p14:tracePt t="269150" x="9369425" y="6578600"/>
          <p14:tracePt t="269159" x="9377363" y="6578600"/>
          <p14:tracePt t="269167" x="9385300" y="6578600"/>
          <p14:tracePt t="269182" x="9401175" y="6578600"/>
          <p14:tracePt t="269414" x="9401175" y="6570663"/>
          <p14:tracePt t="269430" x="9393238" y="6562725"/>
          <p14:tracePt t="269445" x="9385300" y="6554788"/>
          <p14:tracePt t="269847" x="9377363" y="6546850"/>
          <p14:tracePt t="269861" x="9361488" y="6546850"/>
          <p14:tracePt t="269870" x="9345613" y="6546850"/>
          <p14:tracePt t="269878" x="9329738" y="6546850"/>
          <p14:tracePt t="269887" x="9305925" y="6546850"/>
          <p14:tracePt t="269895" x="9282113" y="6546850"/>
          <p14:tracePt t="269903" x="9250363" y="6546850"/>
          <p14:tracePt t="269911" x="9224963" y="6546850"/>
          <p14:tracePt t="269918" x="9201150" y="6546850"/>
          <p14:tracePt t="269926" x="9177338" y="6546850"/>
          <p14:tracePt t="269934" x="9153525" y="6546850"/>
          <p14:tracePt t="269943" x="9129713" y="6546850"/>
          <p14:tracePt t="269951" x="9105900" y="6546850"/>
          <p14:tracePt t="269965" x="9090025" y="6546850"/>
          <p14:tracePt t="269966" x="9074150" y="6546850"/>
          <p14:tracePt t="269974" x="9066213" y="6546850"/>
          <p14:tracePt t="269982" x="9050338" y="6546850"/>
          <p14:tracePt t="269990" x="9034463" y="6546850"/>
          <p14:tracePt t="269998" x="9018588" y="6546850"/>
          <p14:tracePt t="270007" x="8994775" y="6546850"/>
          <p14:tracePt t="270015" x="8986838" y="6546850"/>
          <p14:tracePt t="270023" x="8978900" y="6546850"/>
          <p14:tracePt t="270031" x="8963025" y="6546850"/>
          <p14:tracePt t="270038" x="8939213" y="6546850"/>
          <p14:tracePt t="270045" x="8923338" y="6546850"/>
          <p14:tracePt t="270054" x="8891588" y="6546850"/>
          <p14:tracePt t="270062" x="8874125" y="6546850"/>
          <p14:tracePt t="270071" x="8866188" y="6546850"/>
          <p14:tracePt t="270079" x="8842375" y="6546850"/>
          <p14:tracePt t="270087" x="8834438" y="6546850"/>
          <p14:tracePt t="270095" x="8818563" y="6546850"/>
          <p14:tracePt t="270102" x="8810625" y="6546850"/>
          <p14:tracePt t="270118" x="8794750" y="6546850"/>
          <p14:tracePt t="270127" x="8786813" y="6546850"/>
          <p14:tracePt t="270135" x="8778875" y="6546850"/>
          <p14:tracePt t="270144" x="8770938" y="6546850"/>
          <p14:tracePt t="270151" x="8763000" y="6546850"/>
          <p14:tracePt t="270174" x="8755063" y="6546850"/>
          <p14:tracePt t="270247" x="8739188" y="6546850"/>
          <p14:tracePt t="270255" x="8731250" y="6546850"/>
          <p14:tracePt t="270271" x="8723313" y="6546850"/>
          <p14:tracePt t="270278" x="8707438" y="6546850"/>
          <p14:tracePt t="270286" x="8699500" y="6546850"/>
          <p14:tracePt t="270294" x="8691563" y="6546850"/>
          <p14:tracePt t="270302" x="8675688" y="6546850"/>
          <p14:tracePt t="270326" x="8667750" y="6546850"/>
          <p14:tracePt t="270334" x="8659813" y="6546850"/>
          <p14:tracePt t="270342" x="8651875" y="6546850"/>
          <p14:tracePt t="270975" x="8659813" y="6546850"/>
          <p14:tracePt t="270989" x="8675688" y="6538913"/>
          <p14:tracePt t="270998" x="8675688" y="6523038"/>
          <p14:tracePt t="271006" x="8683625" y="6491288"/>
          <p14:tracePt t="271015" x="8691563" y="6451600"/>
          <p14:tracePt t="271023" x="8715375" y="6372225"/>
          <p14:tracePt t="271031" x="8723313" y="6315075"/>
          <p14:tracePt t="271039" x="8755063" y="6243638"/>
          <p14:tracePt t="271048" x="8794750" y="6172200"/>
          <p14:tracePt t="271053" x="8818563" y="6132513"/>
          <p14:tracePt t="271062" x="8866188" y="6069013"/>
          <p14:tracePt t="271071" x="8907463" y="6005513"/>
          <p14:tracePt t="271079" x="8970963" y="5924550"/>
          <p14:tracePt t="271087" x="9042400" y="5845175"/>
          <p14:tracePt t="271095" x="9113838" y="5765800"/>
          <p14:tracePt t="271102" x="9153525" y="5702300"/>
          <p14:tracePt t="271111" x="9217025" y="5637213"/>
          <p14:tracePt t="271118" x="9258300" y="5581650"/>
          <p14:tracePt t="271126" x="9313863" y="5510213"/>
          <p14:tracePt t="271135" x="9361488" y="5462588"/>
          <p14:tracePt t="271144" x="9393238" y="5414963"/>
          <p14:tracePt t="271151" x="9424988" y="5367338"/>
          <p14:tracePt t="271159" x="9456738" y="5319713"/>
          <p14:tracePt t="271167" x="9488488" y="5286375"/>
          <p14:tracePt t="271174" x="9512300" y="5238750"/>
          <p14:tracePt t="271183" x="9528175" y="5222875"/>
          <p14:tracePt t="271191" x="9544050" y="5191125"/>
          <p14:tracePt t="271198" x="9567863" y="5167313"/>
          <p14:tracePt t="271206" x="9593263" y="5143500"/>
          <p14:tracePt t="271215" x="9609138" y="5111750"/>
          <p14:tracePt t="271222" x="9632950" y="5087938"/>
          <p14:tracePt t="271230" x="9640888" y="5072063"/>
          <p14:tracePt t="271237" x="9680575" y="5048250"/>
          <p14:tracePt t="271246" x="9688513" y="5024438"/>
          <p14:tracePt t="271254" x="9704388" y="5016500"/>
          <p14:tracePt t="271263" x="9728200" y="5000625"/>
          <p14:tracePt t="271270" x="9736138" y="4984750"/>
          <p14:tracePt t="271278" x="9752013" y="4976813"/>
          <p14:tracePt t="271286" x="9752013" y="4967288"/>
          <p14:tracePt t="271294" x="9759950" y="4959350"/>
          <p14:tracePt t="271301" x="9767888" y="4943475"/>
          <p14:tracePt t="271312" x="9775825" y="4927600"/>
          <p14:tracePt t="271318" x="9783763" y="4911725"/>
          <p14:tracePt t="271326" x="9783763" y="4903788"/>
          <p14:tracePt t="271334" x="9783763" y="4879975"/>
          <p14:tracePt t="271343" x="9783763" y="4864100"/>
          <p14:tracePt t="271350" x="9791700" y="4848225"/>
          <p14:tracePt t="271367" x="9791700" y="4824413"/>
          <p14:tracePt t="271375" x="9799638" y="4824413"/>
          <p14:tracePt t="271383" x="9799638" y="4808538"/>
          <p14:tracePt t="271391" x="9799638" y="4800600"/>
          <p14:tracePt t="271399" x="9799638" y="4776788"/>
          <p14:tracePt t="271407" x="9799638" y="4760913"/>
          <p14:tracePt t="271414" x="9799638" y="4737100"/>
          <p14:tracePt t="271422" x="9799638" y="4705350"/>
          <p14:tracePt t="271430" x="9799638" y="4681538"/>
          <p14:tracePt t="271439" x="9799638" y="4641850"/>
          <p14:tracePt t="271447" x="9799638" y="4600575"/>
          <p14:tracePt t="271455" x="9799638" y="4576763"/>
          <p14:tracePt t="271463" x="9799638" y="4552950"/>
          <p14:tracePt t="271470" x="9799638" y="4537075"/>
          <p14:tracePt t="271478" x="9799638" y="4497388"/>
          <p14:tracePt t="271487" x="9799638" y="4473575"/>
          <p14:tracePt t="271495" x="9791700" y="4433888"/>
          <p14:tracePt t="271503" x="9791700" y="4410075"/>
          <p14:tracePt t="271511" x="9791700" y="4386263"/>
          <p14:tracePt t="271519" x="9791700" y="4378325"/>
          <p14:tracePt t="271527" x="9783763" y="4362450"/>
          <p14:tracePt t="271534" x="9783763" y="4346575"/>
          <p14:tracePt t="272111" x="9783763" y="4338638"/>
          <p14:tracePt t="272119" x="9783763" y="4306888"/>
          <p14:tracePt t="272127" x="9783763" y="4291013"/>
          <p14:tracePt t="272134" x="9783763" y="4273550"/>
          <p14:tracePt t="272151" x="9783763" y="4249738"/>
          <p14:tracePt t="272167" x="9783763" y="4241800"/>
          <p14:tracePt t="272175" x="9783763" y="4233863"/>
          <p14:tracePt t="272743" x="9783763" y="4217988"/>
          <p14:tracePt t="272767" x="9783763" y="4225925"/>
          <p14:tracePt t="272783" x="9783763" y="4233863"/>
          <p14:tracePt t="272823" x="9783763" y="4241800"/>
          <p14:tracePt t="272854" x="9791700" y="4249738"/>
          <p14:tracePt t="273199" x="9799638" y="4257675"/>
          <p14:tracePt t="273807" x="9799638" y="4273550"/>
          <p14:tracePt t="273815" x="9799638" y="4281488"/>
          <p14:tracePt t="273823" x="9799638" y="4291013"/>
          <p14:tracePt t="273831" x="9799638" y="4306888"/>
          <p14:tracePt t="273839" x="9791700" y="4314825"/>
          <p14:tracePt t="273847" x="9791700" y="4330700"/>
          <p14:tracePt t="273855" x="9783763" y="4338638"/>
          <p14:tracePt t="273863" x="9783763" y="4346575"/>
          <p14:tracePt t="273879" x="9783763" y="4354513"/>
          <p14:tracePt t="273910" x="9783763" y="4362450"/>
          <p14:tracePt t="273919" x="9783763" y="4370388"/>
          <p14:tracePt t="273927" x="9775825" y="4378325"/>
          <p14:tracePt t="273935" x="9775825" y="4386263"/>
          <p14:tracePt t="273943" x="9767888" y="4394200"/>
          <p14:tracePt t="273951" x="9767888" y="4410075"/>
          <p14:tracePt t="273962" x="9759950" y="4418013"/>
          <p14:tracePt t="273967" x="9759950" y="4425950"/>
          <p14:tracePt t="273983" x="9759950" y="4433888"/>
          <p14:tracePt t="273990" x="9752013" y="4449763"/>
          <p14:tracePt t="274007" x="9744075" y="4457700"/>
          <p14:tracePt t="274015" x="9744075" y="4473575"/>
          <p14:tracePt t="274031" x="9744075" y="4489450"/>
          <p14:tracePt t="274047" x="9736138" y="4497388"/>
          <p14:tracePt t="274063" x="9736138" y="4513263"/>
          <p14:tracePt t="274071" x="9728200" y="4513263"/>
          <p14:tracePt t="274079" x="9720263" y="4537075"/>
          <p14:tracePt t="274087" x="9712325" y="4545013"/>
          <p14:tracePt t="274095" x="9712325" y="4552950"/>
          <p14:tracePt t="274103" x="9712325" y="4576763"/>
          <p14:tracePt t="274111" x="9704388" y="4584700"/>
          <p14:tracePt t="274128" x="9704388" y="4592638"/>
          <p14:tracePt t="274135" x="9704388" y="4600575"/>
          <p14:tracePt t="274142" x="9704388" y="4608513"/>
          <p14:tracePt t="274151" x="9704388" y="4616450"/>
          <p14:tracePt t="274159" x="9696450" y="4616450"/>
          <p14:tracePt t="274167" x="9696450" y="4624388"/>
          <p14:tracePt t="274176" x="9688513" y="4633913"/>
          <p14:tracePt t="274183" x="9680575" y="4633913"/>
          <p14:tracePt t="274192" x="9680575" y="4649788"/>
          <p14:tracePt t="274199" x="9680575" y="4657725"/>
          <p14:tracePt t="274208" x="9672638" y="4665663"/>
          <p14:tracePt t="274215" x="9664700" y="4689475"/>
          <p14:tracePt t="274223" x="9664700" y="4697413"/>
          <p14:tracePt t="274231" x="9656763" y="4705350"/>
          <p14:tracePt t="274240" x="9648825" y="4729163"/>
          <p14:tracePt t="274247" x="9648825" y="4745038"/>
          <p14:tracePt t="274255" x="9640888" y="4768850"/>
          <p14:tracePt t="274263" x="9632950" y="4776788"/>
          <p14:tracePt t="274271" x="9625013" y="4792663"/>
          <p14:tracePt t="274279" x="9617075" y="4808538"/>
          <p14:tracePt t="274287" x="9609138" y="4832350"/>
          <p14:tracePt t="274295" x="9609138" y="4856163"/>
          <p14:tracePt t="274303" x="9601200" y="4872038"/>
          <p14:tracePt t="274311" x="9585325" y="4887913"/>
          <p14:tracePt t="274319" x="9575800" y="4903788"/>
          <p14:tracePt t="274327" x="9567863" y="4927600"/>
          <p14:tracePt t="274335" x="9559925" y="4951413"/>
          <p14:tracePt t="274343" x="9559925" y="4976813"/>
          <p14:tracePt t="274351" x="9544050" y="4992688"/>
          <p14:tracePt t="274359" x="9536113" y="5000625"/>
          <p14:tracePt t="274367" x="9520238" y="5032375"/>
          <p14:tracePt t="274376" x="9512300" y="5048250"/>
          <p14:tracePt t="274383" x="9504363" y="5064125"/>
          <p14:tracePt t="274391" x="9496425" y="5087938"/>
          <p14:tracePt t="274399" x="9480550" y="5103813"/>
          <p14:tracePt t="274407" x="9464675" y="5135563"/>
          <p14:tracePt t="274415" x="9448800" y="5167313"/>
          <p14:tracePt t="274424" x="9432925" y="5199063"/>
          <p14:tracePt t="274431" x="9417050" y="5214938"/>
          <p14:tracePt t="274439" x="9393238" y="5238750"/>
          <p14:tracePt t="274447" x="9369425" y="5278438"/>
          <p14:tracePt t="274455" x="9353550" y="5294313"/>
          <p14:tracePt t="274463" x="9337675" y="5327650"/>
          <p14:tracePt t="274471" x="9321800" y="5335588"/>
          <p14:tracePt t="274480" x="9321800" y="5351463"/>
          <p14:tracePt t="274487" x="9305925" y="5375275"/>
          <p14:tracePt t="274496" x="9290050" y="5399088"/>
          <p14:tracePt t="274502" x="9282113" y="5407025"/>
          <p14:tracePt t="274510" x="9274175" y="5422900"/>
          <p14:tracePt t="274518" x="9266238" y="5446713"/>
          <p14:tracePt t="274526" x="9242425" y="5486400"/>
          <p14:tracePt t="274534" x="9209088" y="5518150"/>
          <p14:tracePt t="274543" x="9209088" y="5534025"/>
          <p14:tracePt t="274550" x="9193213" y="5557838"/>
          <p14:tracePt t="274558" x="9185275" y="5573713"/>
          <p14:tracePt t="274566" x="9169400" y="5597525"/>
          <p14:tracePt t="274575" x="9153525" y="5629275"/>
          <p14:tracePt t="274582" x="9137650" y="5662613"/>
          <p14:tracePt t="274592" x="9121775" y="5686425"/>
          <p14:tracePt t="274598" x="9105900" y="5718175"/>
          <p14:tracePt t="274607" x="9082088" y="5741988"/>
          <p14:tracePt t="274615" x="9066213" y="5773738"/>
          <p14:tracePt t="274623" x="9066213" y="5781675"/>
          <p14:tracePt t="274631" x="9066213" y="5789613"/>
          <p14:tracePt t="274639" x="9050338" y="5797550"/>
          <p14:tracePt t="274647" x="9042400" y="5813425"/>
          <p14:tracePt t="274655" x="9034463" y="5829300"/>
          <p14:tracePt t="274663" x="9034463" y="5837238"/>
          <p14:tracePt t="274671" x="9026525" y="5845175"/>
          <p14:tracePt t="274687" x="9018588" y="5861050"/>
          <p14:tracePt t="274695" x="9018588" y="5868988"/>
          <p14:tracePt t="274703" x="9010650" y="5868988"/>
          <p14:tracePt t="274719" x="9010650" y="5876925"/>
          <p14:tracePt t="274839" x="9018588" y="5876925"/>
          <p14:tracePt t="274846" x="9026525" y="5876925"/>
          <p14:tracePt t="274855" x="9034463" y="5861050"/>
          <p14:tracePt t="274863" x="9034463" y="5821363"/>
          <p14:tracePt t="274871" x="9058275" y="5749925"/>
          <p14:tracePt t="274879" x="9058275" y="5718175"/>
          <p14:tracePt t="274887" x="9082088" y="5662613"/>
          <p14:tracePt t="274895" x="9090025" y="5629275"/>
          <p14:tracePt t="274903" x="9105900" y="5589588"/>
          <p14:tracePt t="274910" x="9129713" y="5541963"/>
          <p14:tracePt t="274919" x="9145588" y="5494338"/>
          <p14:tracePt t="274926" x="9177338" y="5446713"/>
          <p14:tracePt t="274935" x="9209088" y="5383213"/>
          <p14:tracePt t="274943" x="9224963" y="5327650"/>
          <p14:tracePt t="274962" x="9266238" y="5191125"/>
          <p14:tracePt t="274967" x="9290050" y="5119688"/>
          <p14:tracePt t="274976" x="9305925" y="5080000"/>
          <p14:tracePt t="274983" x="9321800" y="5032375"/>
          <p14:tracePt t="274992" x="9345613" y="4984750"/>
          <p14:tracePt t="274999" x="9353550" y="4951413"/>
          <p14:tracePt t="275007" x="9377363" y="4903788"/>
          <p14:tracePt t="275015" x="9385300" y="4887913"/>
          <p14:tracePt t="275023" x="9401175" y="4856163"/>
          <p14:tracePt t="275031" x="9424988" y="4832350"/>
          <p14:tracePt t="275039" x="9424988" y="4808538"/>
          <p14:tracePt t="275047" x="9440863" y="4800600"/>
          <p14:tracePt t="275055" x="9456738" y="4784725"/>
          <p14:tracePt t="275063" x="9464675" y="4768850"/>
          <p14:tracePt t="275071" x="9472613" y="4752975"/>
          <p14:tracePt t="275080" x="9480550" y="4745038"/>
          <p14:tracePt t="275087" x="9496425" y="4729163"/>
          <p14:tracePt t="275097" x="9504363" y="4729163"/>
          <p14:tracePt t="275103" x="9520238" y="4713288"/>
          <p14:tracePt t="275110" x="9536113" y="4697413"/>
          <p14:tracePt t="275118" x="9551988" y="4673600"/>
          <p14:tracePt t="275126" x="9575800" y="4657725"/>
          <p14:tracePt t="275135" x="9585325" y="4649788"/>
          <p14:tracePt t="275143" x="9601200" y="4633913"/>
          <p14:tracePt t="275151" x="9625013" y="4624388"/>
          <p14:tracePt t="275160" x="9632950" y="4616450"/>
          <p14:tracePt t="275167" x="9632950" y="4608513"/>
          <p14:tracePt t="275175" x="9640888" y="4592638"/>
          <p14:tracePt t="275183" x="9648825" y="4584700"/>
          <p14:tracePt t="275192" x="9656763" y="4576763"/>
          <p14:tracePt t="275199" x="9656763" y="4568825"/>
          <p14:tracePt t="275207" x="9672638" y="4552950"/>
          <p14:tracePt t="275216" x="9672638" y="4545013"/>
          <p14:tracePt t="275224" x="9680575" y="4537075"/>
          <p14:tracePt t="275231" x="9688513" y="4529138"/>
          <p14:tracePt t="275239" x="9688513" y="4513263"/>
          <p14:tracePt t="275504" x="9688513" y="4521200"/>
          <p14:tracePt t="275512" x="9672638" y="4552950"/>
          <p14:tracePt t="275519" x="9664700" y="4584700"/>
          <p14:tracePt t="275528" x="9640888" y="4633913"/>
          <p14:tracePt t="275535" x="9625013" y="4681538"/>
          <p14:tracePt t="275543" x="9617075" y="4713288"/>
          <p14:tracePt t="275551" x="9601200" y="4745038"/>
          <p14:tracePt t="275559" x="9593263" y="4768850"/>
          <p14:tracePt t="275567" x="9593263" y="4776788"/>
          <p14:tracePt t="275575" x="9593263" y="4792663"/>
          <p14:tracePt t="275743" x="9601200" y="4792663"/>
          <p14:tracePt t="275751" x="9609138" y="4776788"/>
          <p14:tracePt t="275760" x="9617075" y="4752975"/>
          <p14:tracePt t="275767" x="9625013" y="4705350"/>
          <p14:tracePt t="275775" x="9632950" y="4657725"/>
          <p14:tracePt t="275783" x="9632950" y="4633913"/>
          <p14:tracePt t="275792" x="9632950" y="4568825"/>
          <p14:tracePt t="275799" x="9648825" y="4537075"/>
          <p14:tracePt t="275808" x="9664700" y="4489450"/>
          <p14:tracePt t="275816" x="9664700" y="4465638"/>
          <p14:tracePt t="275823" x="9672638" y="4441825"/>
          <p14:tracePt t="275831" x="9672638" y="4418013"/>
          <p14:tracePt t="275839" x="9680575" y="4394200"/>
          <p14:tracePt t="275847" x="9680575" y="4386263"/>
          <p14:tracePt t="275855" x="9680575" y="4362450"/>
          <p14:tracePt t="275863" x="9688513" y="4354513"/>
          <p14:tracePt t="276024" x="9696450" y="4346575"/>
          <p14:tracePt t="276079" x="9712325" y="4346575"/>
          <p14:tracePt t="276088" x="9720263" y="4338638"/>
          <p14:tracePt t="276111" x="9728200" y="4330700"/>
          <p14:tracePt t="276118" x="9736138" y="4322763"/>
          <p14:tracePt t="276351" x="9736138" y="4330700"/>
          <p14:tracePt t="276358" x="9736138" y="4346575"/>
          <p14:tracePt t="276376" x="9728200" y="4362450"/>
          <p14:tracePt t="276384" x="9728200" y="4378325"/>
          <p14:tracePt t="276391" x="9720263" y="4378325"/>
          <p14:tracePt t="276399" x="9712325" y="4394200"/>
          <p14:tracePt t="276415" x="9712325" y="4402138"/>
          <p14:tracePt t="276423" x="9704388" y="4418013"/>
          <p14:tracePt t="276439" x="9704388" y="4433888"/>
          <p14:tracePt t="276455" x="9704388" y="4441825"/>
          <p14:tracePt t="276463" x="9696450" y="4457700"/>
          <p14:tracePt t="276479" x="9696450" y="4465638"/>
          <p14:tracePt t="276495" x="9696450" y="4473575"/>
          <p14:tracePt t="276503" x="9696450" y="4489450"/>
          <p14:tracePt t="276511" x="9688513" y="4489450"/>
          <p14:tracePt t="276519" x="9688513" y="4497388"/>
          <p14:tracePt t="276527" x="9688513" y="4513263"/>
          <p14:tracePt t="276543" x="9688513" y="4529138"/>
          <p14:tracePt t="276552" x="9688513" y="4537075"/>
          <p14:tracePt t="276559" x="9680575" y="4552950"/>
          <p14:tracePt t="276575" x="9680575" y="4560888"/>
          <p14:tracePt t="276583" x="9680575" y="4568825"/>
          <p14:tracePt t="276592" x="9680575" y="4576763"/>
          <p14:tracePt t="276608" x="9680575" y="4592638"/>
          <p14:tracePt t="276622" x="9680575" y="4600575"/>
          <p14:tracePt t="276630" x="9680575" y="4616450"/>
          <p14:tracePt t="276638" x="9680575" y="4624388"/>
          <p14:tracePt t="276656" x="9680575" y="4633913"/>
          <p14:tracePt t="276662" x="9680575" y="4641850"/>
          <p14:tracePt t="276679" x="9672638" y="4657725"/>
          <p14:tracePt t="276694" x="9672638" y="4665663"/>
          <p14:tracePt t="276704" x="9664700" y="4673600"/>
          <p14:tracePt t="276711" x="9664700" y="4681538"/>
          <p14:tracePt t="276726" x="9656763" y="4697413"/>
          <p14:tracePt t="276734" x="9656763" y="4705350"/>
          <p14:tracePt t="276751" x="9656763" y="4713288"/>
          <p14:tracePt t="276768" x="9656763" y="4721225"/>
          <p14:tracePt t="276775" x="9656763" y="4729163"/>
          <p14:tracePt t="276782" x="9656763" y="4737100"/>
          <p14:tracePt t="276791" x="9656763" y="4745038"/>
          <p14:tracePt t="276799" x="9656763" y="4752975"/>
          <p14:tracePt t="276807" x="9656763" y="4760913"/>
          <p14:tracePt t="276815" x="9648825" y="4760913"/>
          <p14:tracePt t="276825" x="9648825" y="4776788"/>
          <p14:tracePt t="276832" x="9648825" y="4784725"/>
          <p14:tracePt t="278648" x="9648825" y="4792663"/>
          <p14:tracePt t="278663" x="9640888" y="4808538"/>
          <p14:tracePt t="278671" x="9632950" y="4832350"/>
          <p14:tracePt t="278679" x="9632950" y="4864100"/>
          <p14:tracePt t="278688" x="9609138" y="4895850"/>
          <p14:tracePt t="278696" x="9601200" y="4935538"/>
          <p14:tracePt t="278704" x="9593263" y="4976813"/>
          <p14:tracePt t="278712" x="9585325" y="5032375"/>
          <p14:tracePt t="278719" x="9575800" y="5080000"/>
          <p14:tracePt t="278728" x="9544050" y="5143500"/>
          <p14:tracePt t="278735" x="9536113" y="5199063"/>
          <p14:tracePt t="278745" x="9520238" y="5254625"/>
          <p14:tracePt t="278752" x="9488488" y="5343525"/>
          <p14:tracePt t="278761" x="9464675" y="5399088"/>
          <p14:tracePt t="278768" x="9456738" y="5446713"/>
          <p14:tracePt t="278775" x="9456738" y="5502275"/>
          <p14:tracePt t="278783" x="9440863" y="5557838"/>
          <p14:tracePt t="278791" x="9432925" y="5621338"/>
          <p14:tracePt t="278799" x="9432925" y="5662613"/>
          <p14:tracePt t="278808" x="9424988" y="5718175"/>
          <p14:tracePt t="278816" x="9417050" y="5765800"/>
          <p14:tracePt t="278824" x="9417050" y="5821363"/>
          <p14:tracePt t="278832" x="9401175" y="5837238"/>
          <p14:tracePt t="278840" x="9393238" y="5861050"/>
          <p14:tracePt t="278847" x="9385300" y="5892800"/>
          <p14:tracePt t="278855" x="9385300" y="5908675"/>
          <p14:tracePt t="278863" x="9385300" y="5932488"/>
          <p14:tracePt t="278872" x="9377363" y="5956300"/>
          <p14:tracePt t="278880" x="9369425" y="5972175"/>
          <p14:tracePt t="278888" x="9361488" y="5988050"/>
          <p14:tracePt t="278896" x="9361488" y="6005513"/>
          <p14:tracePt t="278904" x="9345613" y="6029325"/>
          <p14:tracePt t="278911" x="9345613" y="6037263"/>
          <p14:tracePt t="278919" x="9337675" y="6053138"/>
          <p14:tracePt t="278928" x="9337675" y="6061075"/>
          <p14:tracePt t="278936" x="9337675" y="6076950"/>
          <p14:tracePt t="278944" x="9329738" y="6092825"/>
          <p14:tracePt t="278960" x="9329738" y="6100763"/>
          <p14:tracePt t="278968" x="9329738" y="6116638"/>
          <p14:tracePt t="278983" x="9321800" y="6132513"/>
          <p14:tracePt t="278992" x="9321800" y="6140450"/>
          <p14:tracePt t="279000" x="9321800" y="6148388"/>
          <p14:tracePt t="279009" x="9321800" y="6164263"/>
          <p14:tracePt t="279016" x="9313863" y="6180138"/>
          <p14:tracePt t="279024" x="9305925" y="6203950"/>
          <p14:tracePt t="279031" x="9290050" y="6211888"/>
          <p14:tracePt t="279040" x="9282113" y="6235700"/>
          <p14:tracePt t="279048" x="9274175" y="6251575"/>
          <p14:tracePt t="279057" x="9250363" y="6267450"/>
          <p14:tracePt t="279064" x="9224963" y="6291263"/>
          <p14:tracePt t="279072" x="9201150" y="6315075"/>
          <p14:tracePt t="279079" x="9177338" y="6338888"/>
          <p14:tracePt t="279088" x="9161463" y="6348413"/>
          <p14:tracePt t="279097" x="9145588" y="6372225"/>
          <p14:tracePt t="279113" x="9129713" y="6380163"/>
          <p14:tracePt t="279128" x="9121775" y="6380163"/>
          <p14:tracePt t="279176" x="9113838" y="6380163"/>
          <p14:tracePt t="279184" x="9105900" y="6388100"/>
          <p14:tracePt t="279304" x="9097963" y="6396038"/>
          <p14:tracePt t="279336" x="9082088" y="6396038"/>
          <p14:tracePt t="279416" x="9074150" y="6396038"/>
          <p14:tracePt t="279424" x="9066213" y="6411913"/>
          <p14:tracePt t="279440" x="9058275" y="6411913"/>
          <p14:tracePt t="279448" x="9050338" y="6411913"/>
          <p14:tracePt t="279456" x="9034463" y="6419850"/>
          <p14:tracePt t="279464" x="9026525" y="6419850"/>
          <p14:tracePt t="279472" x="9010650" y="6427788"/>
          <p14:tracePt t="279480" x="8978900" y="6435725"/>
          <p14:tracePt t="279487" x="8947150" y="6435725"/>
          <p14:tracePt t="279496" x="8923338" y="6451600"/>
          <p14:tracePt t="279504" x="8891588" y="6459538"/>
          <p14:tracePt t="279512" x="8850313" y="6467475"/>
          <p14:tracePt t="279520" x="8834438" y="6475413"/>
          <p14:tracePt t="279527" x="8802688" y="6475413"/>
          <p14:tracePt t="279536" x="8794750" y="6483350"/>
          <p14:tracePt t="279545" x="8770938" y="6491288"/>
          <p14:tracePt t="279551" x="8747125" y="6491288"/>
          <p14:tracePt t="279560" x="8739188" y="6499225"/>
          <p14:tracePt t="279568" x="8731250" y="6507163"/>
          <p14:tracePt t="279577" x="8723313" y="6515100"/>
          <p14:tracePt t="279583" x="8715375" y="6515100"/>
          <p14:tracePt t="279591" x="8707438" y="6515100"/>
          <p14:tracePt t="279599" x="8699500" y="6523038"/>
          <p14:tracePt t="279615" x="8691563" y="6523038"/>
          <p14:tracePt t="279623" x="8683625" y="6523038"/>
          <p14:tracePt t="279631" x="8683625" y="6530975"/>
          <p14:tracePt t="279647" x="8667750" y="6530975"/>
          <p14:tracePt t="279654" x="8659813" y="6530975"/>
          <p14:tracePt t="280200" x="8643938" y="6530975"/>
          <p14:tracePt t="280208" x="8636000" y="6530975"/>
          <p14:tracePt t="280216" x="8612188" y="6530975"/>
          <p14:tracePt t="280223" x="8596313" y="6530975"/>
          <p14:tracePt t="280232" x="8580438" y="6530975"/>
          <p14:tracePt t="280240" x="8548688" y="6530975"/>
          <p14:tracePt t="280248" x="8523288" y="6530975"/>
          <p14:tracePt t="280257" x="8499475" y="6530975"/>
          <p14:tracePt t="280264" x="8475663" y="6530975"/>
          <p14:tracePt t="280273" x="8467725" y="6530975"/>
          <p14:tracePt t="280280" x="8435975" y="6523038"/>
          <p14:tracePt t="280290" x="8428038" y="6523038"/>
          <p14:tracePt t="280456" x="8428038" y="6515100"/>
          <p14:tracePt t="280567" x="8443913" y="6515100"/>
          <p14:tracePt t="280584" x="8459788" y="6515100"/>
          <p14:tracePt t="280600" x="8467725" y="6515100"/>
          <p14:tracePt t="280607" x="8483600" y="6515100"/>
          <p14:tracePt t="280616" x="8499475" y="6515100"/>
          <p14:tracePt t="280624" x="8515350" y="6515100"/>
          <p14:tracePt t="280632" x="8523288" y="6515100"/>
          <p14:tracePt t="280640" x="8540750" y="6515100"/>
          <p14:tracePt t="280647" x="8548688" y="6515100"/>
          <p14:tracePt t="280656" x="8556625" y="6523038"/>
          <p14:tracePt t="280664" x="8564563" y="6523038"/>
          <p14:tracePt t="280673" x="8572500" y="6523038"/>
          <p14:tracePt t="280680" x="8580438" y="6523038"/>
          <p14:tracePt t="280688" x="8596313" y="6530975"/>
          <p14:tracePt t="280696" x="8596313" y="6538913"/>
          <p14:tracePt t="280713" x="8604250" y="6538913"/>
          <p14:tracePt t="280720" x="8620125" y="6538913"/>
          <p14:tracePt t="280729" x="8628063" y="6538913"/>
          <p14:tracePt t="280736" x="8643938" y="6538913"/>
          <p14:tracePt t="280744" x="8659813" y="6546850"/>
          <p14:tracePt t="280751" x="8667750" y="6554788"/>
          <p14:tracePt t="280760" x="8691563" y="6554788"/>
          <p14:tracePt t="280768" x="8699500" y="6554788"/>
          <p14:tracePt t="280776" x="8715375" y="6562725"/>
          <p14:tracePt t="280784" x="8739188" y="6562725"/>
          <p14:tracePt t="280792" x="8755063" y="6562725"/>
          <p14:tracePt t="280800" x="8763000" y="6562725"/>
          <p14:tracePt t="280808" x="8786813" y="6562725"/>
          <p14:tracePt t="280815" x="8794750" y="6562725"/>
          <p14:tracePt t="280824" x="8810625" y="6570663"/>
          <p14:tracePt t="280840" x="8818563" y="6570663"/>
          <p14:tracePt t="280847" x="8826500" y="6570663"/>
          <p14:tracePt t="280856" x="8834438" y="6570663"/>
          <p14:tracePt t="280880" x="8842375" y="6570663"/>
          <p14:tracePt t="280896" x="8850313" y="6570663"/>
          <p14:tracePt t="280912" x="8866188" y="6570663"/>
          <p14:tracePt t="280920" x="8874125" y="6570663"/>
          <p14:tracePt t="280929" x="8883650" y="6570663"/>
          <p14:tracePt t="280955" x="8915400" y="6570663"/>
          <p14:tracePt t="280961" x="8931275" y="6570663"/>
          <p14:tracePt t="280968" x="8939213" y="6570663"/>
          <p14:tracePt t="280976" x="8955088" y="6570663"/>
          <p14:tracePt t="280984" x="8970963" y="6570663"/>
          <p14:tracePt t="280991" x="8978900" y="6570663"/>
          <p14:tracePt t="281000" x="8994775" y="6578600"/>
          <p14:tracePt t="281032" x="9002713" y="6578600"/>
          <p14:tracePt t="281039" x="9010650" y="6578600"/>
          <p14:tracePt t="281064" x="9018588" y="6578600"/>
          <p14:tracePt t="281080" x="9026525" y="6578600"/>
          <p14:tracePt t="281096" x="9042400" y="6586538"/>
          <p14:tracePt t="281112" x="9066213" y="6586538"/>
          <p14:tracePt t="281120" x="9074150" y="6586538"/>
          <p14:tracePt t="281136" x="9090025" y="6586538"/>
          <p14:tracePt t="281144" x="9105900" y="6586538"/>
          <p14:tracePt t="281159" x="9113838" y="6586538"/>
          <p14:tracePt t="281184" x="9129713" y="6586538"/>
          <p14:tracePt t="281199" x="9137650" y="6586538"/>
          <p14:tracePt t="281207" x="9145588" y="6586538"/>
          <p14:tracePt t="281224" x="9153525" y="6586538"/>
          <p14:tracePt t="281231" x="9161463" y="6586538"/>
          <p14:tracePt t="281240" x="9169400" y="6586538"/>
          <p14:tracePt t="281256" x="9177338" y="6586538"/>
          <p14:tracePt t="281272" x="9193213" y="6586538"/>
          <p14:tracePt t="281288" x="9201150" y="6586538"/>
          <p14:tracePt t="281295" x="9209088" y="6586538"/>
          <p14:tracePt t="281311" x="9224963" y="6586538"/>
          <p14:tracePt t="281320" x="9234488" y="6586538"/>
          <p14:tracePt t="281327" x="9242425" y="6586538"/>
          <p14:tracePt t="281344" x="9250363" y="6586538"/>
          <p14:tracePt t="281472" x="9258300" y="6586538"/>
          <p14:tracePt t="281496" x="9266238" y="6586538"/>
          <p14:tracePt t="281632" x="9258300" y="6586538"/>
          <p14:tracePt t="281641" x="9250363" y="6586538"/>
          <p14:tracePt t="281648" x="9217025" y="6594475"/>
          <p14:tracePt t="281656" x="9201150" y="6602413"/>
          <p14:tracePt t="281663" x="9161463" y="6602413"/>
          <p14:tracePt t="281672" x="9105900" y="6618288"/>
          <p14:tracePt t="281679" x="9058275" y="6626225"/>
          <p14:tracePt t="281688" x="9026525" y="6642100"/>
          <p14:tracePt t="281695" x="8978900" y="6642100"/>
          <p14:tracePt t="281704" x="8963025" y="6650038"/>
          <p14:tracePt t="281712" x="8923338" y="6650038"/>
          <p14:tracePt t="281720" x="8907463" y="6657975"/>
          <p14:tracePt t="281727" x="8899525" y="6657975"/>
          <p14:tracePt t="281743" x="8891588" y="6657975"/>
          <p14:tracePt t="281792" x="8883650" y="6657975"/>
          <p14:tracePt t="281800" x="8874125" y="6665913"/>
          <p14:tracePt t="281815" x="8866188" y="6665913"/>
          <p14:tracePt t="281832" x="8858250" y="6665913"/>
          <p14:tracePt t="281839" x="8850313" y="6665913"/>
          <p14:tracePt t="281856" x="8826500" y="6665913"/>
          <p14:tracePt t="281864" x="8818563" y="6665913"/>
          <p14:tracePt t="281872" x="8810625" y="6665913"/>
          <p14:tracePt t="281880" x="8794750" y="6665913"/>
          <p14:tracePt t="281889" x="8770938" y="6665913"/>
          <p14:tracePt t="281895" x="8763000" y="6665913"/>
          <p14:tracePt t="281904" x="8739188" y="6665913"/>
          <p14:tracePt t="281912" x="8715375" y="6665913"/>
          <p14:tracePt t="281920" x="8699500" y="6665913"/>
          <p14:tracePt t="281928" x="8675688" y="6665913"/>
          <p14:tracePt t="281935" x="8659813" y="6665913"/>
          <p14:tracePt t="281944" x="8643938" y="6665913"/>
          <p14:tracePt t="281958" x="8620125" y="6665913"/>
          <p14:tracePt t="281961" x="8596313" y="6665913"/>
          <p14:tracePt t="281968" x="8588375" y="6665913"/>
          <p14:tracePt t="281976" x="8564563" y="6665913"/>
          <p14:tracePt t="281984" x="8548688" y="6665913"/>
          <p14:tracePt t="281992" x="8531225" y="6665913"/>
          <p14:tracePt t="282000" x="8507413" y="6665913"/>
          <p14:tracePt t="282007" x="8499475" y="6665913"/>
          <p14:tracePt t="282016" x="8475663" y="6657975"/>
          <p14:tracePt t="282024" x="8459788" y="6657975"/>
          <p14:tracePt t="282040" x="8443913" y="6657975"/>
          <p14:tracePt t="282152" x="8443913" y="6650038"/>
          <p14:tracePt t="282168" x="8443913" y="6642100"/>
          <p14:tracePt t="282184" x="8459788" y="6642100"/>
          <p14:tracePt t="282208" x="8467725" y="6642100"/>
          <p14:tracePt t="282216" x="8475663" y="6642100"/>
          <p14:tracePt t="282224" x="8483600" y="6642100"/>
          <p14:tracePt t="282239" x="8491538" y="6642100"/>
          <p14:tracePt t="282248" x="8507413" y="6642100"/>
          <p14:tracePt t="282256" x="8515350" y="6634163"/>
          <p14:tracePt t="282263" x="8531225" y="6634163"/>
          <p14:tracePt t="282272" x="8540750" y="6634163"/>
          <p14:tracePt t="282280" x="8564563" y="6634163"/>
          <p14:tracePt t="282289" x="8572500" y="6634163"/>
          <p14:tracePt t="282296" x="8580438" y="6634163"/>
          <p14:tracePt t="282304" x="8604250" y="6634163"/>
          <p14:tracePt t="282312" x="8620125" y="6634163"/>
          <p14:tracePt t="282320" x="8643938" y="6634163"/>
          <p14:tracePt t="282328" x="8659813" y="6634163"/>
          <p14:tracePt t="282336" x="8675688" y="6634163"/>
          <p14:tracePt t="282344" x="8683625" y="6634163"/>
          <p14:tracePt t="282352" x="8707438" y="6634163"/>
          <p14:tracePt t="282360" x="8723313" y="6634163"/>
          <p14:tracePt t="282368" x="8739188" y="6634163"/>
          <p14:tracePt t="282376" x="8763000" y="6634163"/>
          <p14:tracePt t="282384" x="8786813" y="6634163"/>
          <p14:tracePt t="282392" x="8794750" y="6634163"/>
          <p14:tracePt t="282400" x="8810625" y="6634163"/>
          <p14:tracePt t="282408" x="8818563" y="6634163"/>
          <p14:tracePt t="282416" x="8834438" y="6642100"/>
          <p14:tracePt t="282424" x="8842375" y="6642100"/>
          <p14:tracePt t="282432" x="8866188" y="6642100"/>
          <p14:tracePt t="282448" x="8883650" y="6642100"/>
          <p14:tracePt t="282456" x="8891588" y="6642100"/>
          <p14:tracePt t="282464" x="8907463" y="6642100"/>
          <p14:tracePt t="282480" x="8923338" y="6642100"/>
          <p14:tracePt t="282488" x="8931275" y="6642100"/>
          <p14:tracePt t="282496" x="8939213" y="6642100"/>
          <p14:tracePt t="282505" x="8955088" y="6642100"/>
          <p14:tracePt t="282512" x="8970963" y="6642100"/>
          <p14:tracePt t="282520" x="8994775" y="6642100"/>
          <p14:tracePt t="282528" x="9010650" y="6650038"/>
          <p14:tracePt t="282536" x="9018588" y="6650038"/>
          <p14:tracePt t="282544" x="9058275" y="6665913"/>
          <p14:tracePt t="282552" x="9066213" y="6665913"/>
          <p14:tracePt t="282560" x="9082088" y="6665913"/>
          <p14:tracePt t="282568" x="9090025" y="6665913"/>
          <p14:tracePt t="282576" x="9105900" y="6665913"/>
          <p14:tracePt t="282584" x="9113838" y="6665913"/>
          <p14:tracePt t="282591" x="9121775" y="6665913"/>
          <p14:tracePt t="282600" x="9129713" y="6665913"/>
          <p14:tracePt t="282616" x="9137650" y="6665913"/>
          <p14:tracePt t="282632" x="9153525" y="6665913"/>
          <p14:tracePt t="282640" x="9161463" y="6665913"/>
          <p14:tracePt t="282648" x="9169400" y="6665913"/>
          <p14:tracePt t="282656" x="9177338" y="6665913"/>
          <p14:tracePt t="282672" x="9185275" y="6665913"/>
          <p14:tracePt t="282680" x="9193213" y="6665913"/>
          <p14:tracePt t="282688" x="9209088" y="6665913"/>
          <p14:tracePt t="282705" x="9217025" y="6665913"/>
          <p14:tracePt t="282720" x="9224963" y="6665913"/>
          <p14:tracePt t="282736" x="9234488" y="6665913"/>
          <p14:tracePt t="282744" x="9242425" y="6665913"/>
          <p14:tracePt t="282760" x="9250363" y="6665913"/>
          <p14:tracePt t="282776" x="9258300" y="6665913"/>
          <p14:tracePt t="282784" x="9266238" y="6665913"/>
          <p14:tracePt t="282800" x="9274175" y="6665913"/>
          <p14:tracePt t="282928" x="9282113" y="6665913"/>
          <p14:tracePt t="282959" x="9290050" y="6665913"/>
          <p14:tracePt t="283009" x="9297988" y="6665913"/>
          <p14:tracePt t="283032" x="9305925" y="6665913"/>
          <p14:tracePt t="283064" x="9321800" y="6665913"/>
          <p14:tracePt t="283080" x="9329738" y="6665913"/>
          <p14:tracePt t="283088" x="9337675" y="6665913"/>
          <p14:tracePt t="283096" x="9345613" y="6665913"/>
          <p14:tracePt t="283104" x="9353550" y="6665913"/>
          <p14:tracePt t="283113" x="9369425" y="6657975"/>
          <p14:tracePt t="283120" x="9377363" y="6657975"/>
          <p14:tracePt t="283136" x="9385300" y="6657975"/>
          <p14:tracePt t="283161" x="9393238" y="6657975"/>
          <p14:tracePt t="283168" x="9401175" y="6657975"/>
          <p14:tracePt t="284087" x="9393238" y="6657975"/>
          <p14:tracePt t="284111" x="9385300" y="6657975"/>
          <p14:tracePt t="284121" x="9377363" y="6657975"/>
          <p14:tracePt t="284129" x="9369425" y="6657975"/>
          <p14:tracePt t="284144" x="9361488" y="6657975"/>
          <p14:tracePt t="284160" x="9345613" y="6657975"/>
          <p14:tracePt t="284192" x="9329738" y="6657975"/>
          <p14:tracePt t="284264" x="9321800" y="6657975"/>
          <p14:tracePt t="284456" x="9329738" y="6650038"/>
          <p14:tracePt t="284465" x="9329738" y="6634163"/>
          <p14:tracePt t="284472" x="9329738" y="6602413"/>
          <p14:tracePt t="284480" x="9329738" y="6570663"/>
          <p14:tracePt t="284488" x="9329738" y="6515100"/>
          <p14:tracePt t="284496" x="9329738" y="6451600"/>
          <p14:tracePt t="284504" x="9329738" y="6380163"/>
          <p14:tracePt t="284512" x="9313863" y="6283325"/>
          <p14:tracePt t="284521" x="9305925" y="6148388"/>
          <p14:tracePt t="284529" x="9290050" y="6029325"/>
          <p14:tracePt t="284538" x="9266238" y="5916613"/>
          <p14:tracePt t="284544" x="9250363" y="5829300"/>
          <p14:tracePt t="284552" x="9242425" y="5734050"/>
          <p14:tracePt t="284560" x="9242425" y="5686425"/>
          <p14:tracePt t="284568" x="9242425" y="5653088"/>
          <p14:tracePt t="284576" x="9242425" y="5613400"/>
          <p14:tracePt t="284585" x="9242425" y="5581650"/>
          <p14:tracePt t="284594" x="9258300" y="5557838"/>
          <p14:tracePt t="284601" x="9274175" y="5534025"/>
          <p14:tracePt t="284608" x="9297988" y="5510213"/>
          <p14:tracePt t="284616" x="9321800" y="5502275"/>
          <p14:tracePt t="284623" x="9337675" y="5494338"/>
          <p14:tracePt t="284631" x="9337675" y="5486400"/>
          <p14:tracePt t="284641" x="9353550" y="5486400"/>
          <p14:tracePt t="284737" x="9361488" y="5486400"/>
          <p14:tracePt t="284889" x="9369425" y="5486400"/>
          <p14:tracePt t="284897" x="9377363" y="5486400"/>
          <p14:tracePt t="284905" x="9377363" y="5510213"/>
          <p14:tracePt t="284911" x="9385300" y="5518150"/>
          <p14:tracePt t="284921" x="9393238" y="5534025"/>
          <p14:tracePt t="284928" x="9401175" y="5541963"/>
          <p14:tracePt t="284936" x="9409113" y="5557838"/>
          <p14:tracePt t="284944" x="9417050" y="5557838"/>
          <p14:tracePt t="284961" x="9417050" y="5565775"/>
          <p14:tracePt t="284968" x="9424988" y="5565775"/>
          <p14:tracePt t="284976" x="9432925" y="5573713"/>
          <p14:tracePt t="285009" x="9440863" y="5573713"/>
          <p14:tracePt t="285017" x="9440863" y="5581650"/>
          <p14:tracePt t="285024" x="9448800" y="5589588"/>
          <p14:tracePt t="285032" x="9456738" y="5589588"/>
          <p14:tracePt t="285040" x="9464675" y="5589588"/>
          <p14:tracePt t="285048" x="9472613" y="5605463"/>
          <p14:tracePt t="285073" x="9480550" y="5605463"/>
          <p14:tracePt t="285080" x="9488488" y="5605463"/>
          <p14:tracePt t="285297" x="9480550" y="5605463"/>
          <p14:tracePt t="285304" x="9472613" y="5605463"/>
          <p14:tracePt t="285311" x="9464675" y="5605463"/>
          <p14:tracePt t="285329" x="9448800" y="5605463"/>
          <p14:tracePt t="285337" x="9440863" y="5613400"/>
          <p14:tracePt t="285345" x="9432925" y="5621338"/>
          <p14:tracePt t="285354" x="9417050" y="5629275"/>
          <p14:tracePt t="285360" x="9409113" y="5637213"/>
          <p14:tracePt t="285368" x="9393238" y="5670550"/>
          <p14:tracePt t="285375" x="9377363" y="5702300"/>
          <p14:tracePt t="285384" x="9369425" y="5718175"/>
          <p14:tracePt t="285392" x="9353550" y="5741988"/>
          <p14:tracePt t="285401" x="9337675" y="5781675"/>
          <p14:tracePt t="285409" x="9329738" y="5805488"/>
          <p14:tracePt t="285416" x="9321800" y="5837238"/>
          <p14:tracePt t="285425" x="9305925" y="5876925"/>
          <p14:tracePt t="285432" x="9305925" y="5900738"/>
          <p14:tracePt t="285441" x="9297988" y="5932488"/>
          <p14:tracePt t="285449" x="9290050" y="5956300"/>
          <p14:tracePt t="285458" x="9274175" y="5988050"/>
          <p14:tracePt t="285465" x="9266238" y="6005513"/>
          <p14:tracePt t="285473" x="9266238" y="6029325"/>
          <p14:tracePt t="285480" x="9258300" y="6037263"/>
          <p14:tracePt t="285488" x="9250363" y="6069013"/>
          <p14:tracePt t="285496" x="9250363" y="6076950"/>
          <p14:tracePt t="285505" x="9242425" y="6092825"/>
          <p14:tracePt t="285513" x="9234488" y="6100763"/>
          <p14:tracePt t="285521" x="9217025" y="6140450"/>
          <p14:tracePt t="285529" x="9217025" y="6156325"/>
          <p14:tracePt t="285538" x="9201150" y="6172200"/>
          <p14:tracePt t="285544" x="9201150" y="6188075"/>
          <p14:tracePt t="285552" x="9193213" y="6203950"/>
          <p14:tracePt t="285560" x="9185275" y="6251575"/>
          <p14:tracePt t="285569" x="9169400" y="6267450"/>
          <p14:tracePt t="285577" x="9161463" y="6299200"/>
          <p14:tracePt t="285585" x="9145588" y="6330950"/>
          <p14:tracePt t="285593" x="9137650" y="6364288"/>
          <p14:tracePt t="285600" x="9129713" y="6380163"/>
          <p14:tracePt t="285608" x="9129713" y="6396038"/>
          <p14:tracePt t="285615" x="9129713" y="6411913"/>
          <p14:tracePt t="285623" x="9129713" y="6419850"/>
          <p14:tracePt t="285640" x="9129713" y="6435725"/>
          <p14:tracePt t="285648" x="9129713" y="6443663"/>
          <p14:tracePt t="285672" x="9129713" y="6451600"/>
          <p14:tracePt t="285752" x="9121775" y="6451600"/>
          <p14:tracePt t="285760" x="9113838" y="6459538"/>
          <p14:tracePt t="285768" x="9097963" y="6467475"/>
          <p14:tracePt t="285777" x="9097963" y="6475413"/>
          <p14:tracePt t="285785" x="9090025" y="6483350"/>
          <p14:tracePt t="285793" x="9082088" y="6491288"/>
          <p14:tracePt t="285801" x="9074150" y="6491288"/>
          <p14:tracePt t="285808" x="9066213" y="6499225"/>
          <p14:tracePt t="285833" x="9058275" y="6507163"/>
          <p14:tracePt t="285920" x="9058275" y="6523038"/>
          <p14:tracePt t="285937" x="9058275" y="6530975"/>
          <p14:tracePt t="285960" x="9058275" y="6538913"/>
          <p14:tracePt t="285969" x="9058275" y="6546850"/>
          <p14:tracePt t="286008" x="9058275" y="6554788"/>
          <p14:tracePt t="286050" x="9050338" y="6562725"/>
          <p14:tracePt t="286057" x="9042400" y="6570663"/>
          <p14:tracePt t="286072" x="9026525" y="6570663"/>
          <p14:tracePt t="286080" x="9002713" y="6586538"/>
          <p14:tracePt t="286088" x="8994775" y="6586538"/>
          <p14:tracePt t="286097" x="8970963" y="6586538"/>
          <p14:tracePt t="286105" x="8963025" y="6594475"/>
          <p14:tracePt t="286113" x="8955088" y="6610350"/>
          <p14:tracePt t="286121" x="8947150" y="6610350"/>
          <p14:tracePt t="286137" x="8939213" y="6610350"/>
          <p14:tracePt t="286162" x="8923338" y="6618288"/>
          <p14:tracePt t="286176" x="8915400" y="6618288"/>
          <p14:tracePt t="286192" x="8907463" y="6618288"/>
          <p14:tracePt t="286217" x="8899525" y="6626225"/>
          <p14:tracePt t="286225" x="8883650" y="6626225"/>
          <p14:tracePt t="286232" x="8874125" y="6626225"/>
          <p14:tracePt t="286248" x="8866188" y="6634163"/>
          <p14:tracePt t="286281" x="8858250" y="6634163"/>
          <p14:tracePt t="286337" x="8858250" y="6642100"/>
          <p14:tracePt t="286345" x="8850313" y="6642100"/>
          <p14:tracePt t="286353" x="8826500" y="6642100"/>
          <p14:tracePt t="286361" x="8818563" y="6642100"/>
          <p14:tracePt t="286368" x="8802688" y="6642100"/>
          <p14:tracePt t="286376" x="8770938" y="6642100"/>
          <p14:tracePt t="286384" x="8755063" y="6642100"/>
          <p14:tracePt t="286393" x="8739188" y="6642100"/>
          <p14:tracePt t="286401" x="8723313" y="6642100"/>
          <p14:tracePt t="286409" x="8699500" y="6642100"/>
          <p14:tracePt t="286417" x="8675688" y="6642100"/>
          <p14:tracePt t="286424" x="8667750" y="6642100"/>
          <p14:tracePt t="286440" x="8659813" y="6642100"/>
          <p14:tracePt t="286624" x="8667750" y="6642100"/>
          <p14:tracePt t="286631" x="8675688" y="6642100"/>
          <p14:tracePt t="286641" x="8683625" y="6642100"/>
          <p14:tracePt t="286649" x="8691563" y="6634163"/>
          <p14:tracePt t="286657" x="8699500" y="6634163"/>
          <p14:tracePt t="286665" x="8723313" y="6634163"/>
          <p14:tracePt t="286673" x="8739188" y="6626225"/>
          <p14:tracePt t="286680" x="8755063" y="6626225"/>
          <p14:tracePt t="286688" x="8778875" y="6618288"/>
          <p14:tracePt t="286697" x="8786813" y="6618288"/>
          <p14:tracePt t="286705" x="8802688" y="6610350"/>
          <p14:tracePt t="286713" x="8810625" y="6610350"/>
          <p14:tracePt t="286721" x="8826500" y="6610350"/>
          <p14:tracePt t="286729" x="8842375" y="6610350"/>
          <p14:tracePt t="286743" x="8850313" y="6610350"/>
          <p14:tracePt t="286752" x="8858250" y="6610350"/>
          <p14:tracePt t="286769" x="8866188" y="6610350"/>
          <p14:tracePt t="286824" x="8874125" y="6610350"/>
          <p14:tracePt t="288673" x="0" y="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89149" y="280926"/>
            <a:ext cx="9088717" cy="673454"/>
          </a:xfrm>
        </p:spPr>
        <p:txBody>
          <a:bodyPr>
            <a:noAutofit/>
          </a:bodyPr>
          <a:lstStyle/>
          <a:p>
            <a:pPr algn="ctr"/>
            <a:r>
              <a:rPr lang="en-GB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X-ray Image Quality </a:t>
            </a:r>
          </a:p>
        </p:txBody>
      </p:sp>
      <p:sp>
        <p:nvSpPr>
          <p:cNvPr id="9" name="Rechthoek 8"/>
          <p:cNvSpPr/>
          <p:nvPr/>
        </p:nvSpPr>
        <p:spPr>
          <a:xfrm>
            <a:off x="1040938" y="1493267"/>
            <a:ext cx="4740555" cy="489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user complaints on a functioning X-ray systems are about reduced Image Quality. The factors that determine image quality are: </a:t>
            </a:r>
          </a:p>
          <a:p>
            <a:pPr marL="742727" lvl="1" indent="-285664" algn="just">
              <a:buFont typeface="Arial" panose="020B0604020202020204" pitchFamily="34" charset="0"/>
              <a:buChar char="•"/>
            </a:pPr>
            <a:r>
              <a:rPr lang="en-GB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resolution or sharpness</a:t>
            </a:r>
          </a:p>
          <a:p>
            <a:pPr marL="742727" lvl="1" indent="-285664" algn="just">
              <a:buFont typeface="Arial" panose="020B0604020202020204" pitchFamily="34" charset="0"/>
              <a:buChar char="•"/>
            </a:pPr>
            <a:r>
              <a:rPr lang="en-GB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contrast</a:t>
            </a:r>
          </a:p>
          <a:p>
            <a:pPr marL="742727" lvl="1" indent="-285664" algn="just">
              <a:buFont typeface="Arial" panose="020B0604020202020204" pitchFamily="34" charset="0"/>
              <a:buChar char="•"/>
            </a:pPr>
            <a:r>
              <a:rPr lang="en-GB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noise</a:t>
            </a:r>
          </a:p>
          <a:p>
            <a:pPr marL="742727" lvl="1" indent="-285664" algn="just">
              <a:buFont typeface="Arial" panose="020B0604020202020204" pitchFamily="34" charset="0"/>
              <a:buChar char="•"/>
            </a:pPr>
            <a:r>
              <a:rPr lang="en-GB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artefacts</a:t>
            </a:r>
          </a:p>
          <a:p>
            <a:pPr algn="just"/>
            <a:r>
              <a:rPr lang="en-GB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of these factors can lead to reduced visibility of image details and to a sub-optimal/wrong diagnosis. </a:t>
            </a:r>
          </a:p>
        </p:txBody>
      </p:sp>
      <p:sp>
        <p:nvSpPr>
          <p:cNvPr id="16" name="Rechthoek 15"/>
          <p:cNvSpPr/>
          <p:nvPr/>
        </p:nvSpPr>
        <p:spPr>
          <a:xfrm>
            <a:off x="5819725" y="4948343"/>
            <a:ext cx="5207738" cy="175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image quality reduction occurs in case of high X-ray absorption, as sometimes caused by obese patients. </a:t>
            </a:r>
          </a:p>
          <a:p>
            <a:pPr lvl="0" algn="ctr"/>
            <a:r>
              <a:rPr lang="en-GB" sz="1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can lead to low contrast and high noise in the image. It can sometimes not be improved by improving the system.  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508" y="1493266"/>
            <a:ext cx="4980178" cy="2443967"/>
          </a:xfrm>
          <a:prstGeom prst="rect">
            <a:avLst/>
          </a:prstGeom>
        </p:spPr>
      </p:pic>
      <p:sp>
        <p:nvSpPr>
          <p:cNvPr id="24" name="TextBox 5"/>
          <p:cNvSpPr txBox="1"/>
          <p:nvPr/>
        </p:nvSpPr>
        <p:spPr>
          <a:xfrm>
            <a:off x="5646420" y="4209872"/>
            <a:ext cx="5554352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US" sz="1799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 X-ray of normal (left) and obese (right) patient</a:t>
            </a:r>
          </a:p>
        </p:txBody>
      </p:sp>
      <p:sp>
        <p:nvSpPr>
          <p:cNvPr id="25" name="PIJL-LINKS 24"/>
          <p:cNvSpPr/>
          <p:nvPr/>
        </p:nvSpPr>
        <p:spPr>
          <a:xfrm rot="5400000">
            <a:off x="8340371" y="4662332"/>
            <a:ext cx="348800" cy="1823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7411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529BDC-E849-4890-0BAE-1133A4A54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000"/>
          <a:stretch/>
        </p:blipFill>
        <p:spPr>
          <a:xfrm>
            <a:off x="1379537" y="2743200"/>
            <a:ext cx="9429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4DC5-04A2-412C-A596-FEE3842A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7" y="178648"/>
            <a:ext cx="9782801" cy="115602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ray machine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F7B00A-3ABC-44D6-87D3-C7F2CCC27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46" y="1600676"/>
            <a:ext cx="8077594" cy="4570809"/>
          </a:xfrm>
        </p:spPr>
      </p:pic>
    </p:spTree>
    <p:extLst>
      <p:ext uri="{BB962C8B-B14F-4D97-AF65-F5344CB8AC3E}">
        <p14:creationId xmlns:p14="http://schemas.microsoft.com/office/powerpoint/2010/main" val="27503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437" y="178648"/>
            <a:ext cx="9782801" cy="75216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X-ray Technology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34573" y="930817"/>
            <a:ext cx="10500527" cy="5449070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en-GB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X-rays are a form of electromagnetic radiation. They are capable of penetrating various materials, which makes them ideal for imaging and diagnostic purposes, especially in the human body.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medical diagnostics, X-rays are used to visualize the internal structure of the body, helping in the detection of diseases, fractures, infections, and other abnormalities.</a:t>
            </a:r>
            <a:endParaRPr lang="en-GB" sz="23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 descr="Radiography Systems">
            <a:extLst>
              <a:ext uri="{FF2B5EF4-FFF2-40B4-BE49-F238E27FC236}">
                <a16:creationId xmlns:a16="http://schemas.microsoft.com/office/drawing/2014/main" id="{1733AC9F-D377-F439-1DC0-FB364D9DD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63" y="3064291"/>
            <a:ext cx="7477375" cy="36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5204C-1F16-B22D-B1F2-A08E3D33D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5469C8-613F-22EC-56FF-DE9C85E7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7" y="178648"/>
            <a:ext cx="9782801" cy="75216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Principles of X-ray Imaging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0746B8-2C6E-D661-835E-6089FF139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573" y="930817"/>
            <a:ext cx="10500527" cy="54490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imaging works based on the differential absorption of X-rays by different tissues in the body. Here's how the process unfolds: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Generation: 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X-rays are produced when high-energy electrons collide with a metal target (usually tungsten) inside an X-ray tube.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Penetration and Absorption: 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X-rays pass through the body, they interact with tissues. Dense tissues, like bones, absorb more X-rays and appear white on the resulting image. Less dense tissues, like muscles and organs, allow more X-rays to pass through and appear darker.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Detection: 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passing through the body, the remaining X-rays hit a detector (either film or digital detectors). The contrast between different tissues creates the radiographic image.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n-US" sz="23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en-US" sz="23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en-GB" sz="23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4A4DB-E085-2292-7014-4E068846A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0A3E0A-439A-30BE-BEC4-44E5D9BA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7" y="178648"/>
            <a:ext cx="9782801" cy="752169"/>
          </a:xfrm>
        </p:spPr>
        <p:txBody>
          <a:bodyPr>
            <a:normAutofit/>
          </a:bodyPr>
          <a:lstStyle/>
          <a:p>
            <a:pPr algn="ctr"/>
            <a:r>
              <a:rPr lang="en-GB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Production of x-rays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7DAE6C-8D4C-8C18-CA1F-607BFCF09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873" y="1230282"/>
            <a:ext cx="6054450" cy="5449070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en-GB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X-rays are produced by ‘shooting’ </a:t>
            </a:r>
            <a:r>
              <a:rPr lang="en-GB" sz="2399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electrons </a:t>
            </a:r>
            <a:r>
              <a:rPr lang="en-GB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piece of metal (tungsten), called the ‘</a:t>
            </a:r>
            <a:r>
              <a:rPr lang="en-GB" sz="2399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anode</a:t>
            </a:r>
            <a:r>
              <a:rPr lang="en-GB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The electrons are absorbed in this metal and cause the creation of X-ray radiation.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get high energy electrons by taking </a:t>
            </a:r>
            <a:r>
              <a:rPr lang="en-GB" sz="2399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energy electrons </a:t>
            </a:r>
            <a:r>
              <a:rPr lang="en-GB" sz="23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accelerating these by means of a high electric voltage. This high voltage is created by the X-ray generator and applied between the anode (+), attracting the electrons, and the cathode (-).   </a:t>
            </a:r>
          </a:p>
          <a:p>
            <a:pPr lvl="0" algn="just"/>
            <a:endParaRPr lang="en-GB" sz="23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11">
            <a:extLst>
              <a:ext uri="{FF2B5EF4-FFF2-40B4-BE49-F238E27FC236}">
                <a16:creationId xmlns:a16="http://schemas.microsoft.com/office/drawing/2014/main" id="{633C0742-FEBE-BFD9-4BC9-1B8A3CC220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323" y="1652223"/>
            <a:ext cx="4405605" cy="2988629"/>
          </a:xfrm>
          <a:prstGeom prst="rect">
            <a:avLst/>
          </a:prstGeom>
        </p:spPr>
      </p:pic>
      <p:sp>
        <p:nvSpPr>
          <p:cNvPr id="7" name="Rechthoek 2">
            <a:extLst>
              <a:ext uri="{FF2B5EF4-FFF2-40B4-BE49-F238E27FC236}">
                <a16:creationId xmlns:a16="http://schemas.microsoft.com/office/drawing/2014/main" id="{BB341C3D-B8F0-35B3-9882-F46D8F1C5E4C}"/>
              </a:ext>
            </a:extLst>
          </p:cNvPr>
          <p:cNvSpPr/>
          <p:nvPr/>
        </p:nvSpPr>
        <p:spPr>
          <a:xfrm>
            <a:off x="7283323" y="5205778"/>
            <a:ext cx="4405605" cy="1200016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 of the energy released is given off as heat and only 1% is in the form of X-ray radiation! Getting rid of the heat is a major issue in tube design and operation.</a:t>
            </a:r>
          </a:p>
        </p:txBody>
      </p:sp>
    </p:spTree>
    <p:extLst>
      <p:ext uri="{BB962C8B-B14F-4D97-AF65-F5344CB8AC3E}">
        <p14:creationId xmlns:p14="http://schemas.microsoft.com/office/powerpoint/2010/main" val="17389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F2F6-A30C-4894-B3DF-E35920D7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7" y="178648"/>
            <a:ext cx="9782801" cy="961432"/>
          </a:xfrm>
        </p:spPr>
        <p:txBody>
          <a:bodyPr>
            <a:normAutofit/>
          </a:bodyPr>
          <a:lstStyle/>
          <a:p>
            <a:pPr algn="ctr"/>
            <a:r>
              <a:rPr lang="en-GB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X-ray tube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51E8-E46F-468D-8FA1-9676168A1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structures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structures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housing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 or metal encloser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structures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Anode and cathode</a:t>
            </a:r>
          </a:p>
        </p:txBody>
      </p:sp>
      <p:pic>
        <p:nvPicPr>
          <p:cNvPr id="4" name="Afbeelding 22">
            <a:extLst>
              <a:ext uri="{FF2B5EF4-FFF2-40B4-BE49-F238E27FC236}">
                <a16:creationId xmlns:a16="http://schemas.microsoft.com/office/drawing/2014/main" id="{B2D112E5-6B7B-45FB-B103-955813D6A4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837" y="1710227"/>
            <a:ext cx="4766243" cy="343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C311-A179-4A33-818B-DC58E7387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1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X-ray tube 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upport structures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69F19-C335-404E-B1BE-83141A498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635" y="1140079"/>
            <a:ext cx="10632404" cy="553927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Xray tube and housing assembly are quite heavy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support mechanism so radiologist can position them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Mainly ceiling, floor or C arm support system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CCDF8-A73A-47A3-BC5C-A89F37725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36" y="3429000"/>
            <a:ext cx="4050441" cy="3066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A136B-FA1D-458C-9448-A070AB250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93" y="3707083"/>
            <a:ext cx="3319112" cy="2914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190B1F-6202-4EF8-B1AF-D5E1170C9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440" y="3363024"/>
            <a:ext cx="3206600" cy="33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89DF-1ED4-4CCD-889B-D07EBFBD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7" y="178649"/>
            <a:ext cx="9782801" cy="82870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4611-AC80-4024-8FE5-9CDBD447DE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53251" y="1196336"/>
            <a:ext cx="10702725" cy="49751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39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x-rays are produced, they are emitted </a:t>
            </a:r>
            <a:r>
              <a:rPr lang="en-US" sz="2399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isotropically</a:t>
            </a:r>
            <a:endParaRPr lang="en-US" sz="2399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is, with equal intensity in all directions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9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Only x-rays emitted through window are called useful beam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X-rays that escape through protective housing: leakage radiation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Leakage radiation contributes nothing to diagnostic information and result in unnecessary exposure of patient and radiologic technologist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9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Protective housing guards against </a:t>
            </a:r>
            <a:r>
              <a:rPr lang="en-US" sz="23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excessive radiation exposure</a:t>
            </a:r>
            <a:r>
              <a:rPr lang="en-US" sz="239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3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shock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mechanically protects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tube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C9692-B3AA-440A-8918-55E167EF8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088" y="4292947"/>
            <a:ext cx="3672149" cy="2386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A209B-EFD7-49D3-9B7D-B5889FD43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389" y="4907107"/>
            <a:ext cx="3119205" cy="1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851"/>
    </mc:Choice>
    <mc:Fallback xmlns="">
      <p:transition spd="slow" advTm="247851"/>
    </mc:Fallback>
  </mc:AlternateContent>
  <p:extLst>
    <p:ext uri="{3A86A75C-4F4B-4683-9AE1-C65F6400EC91}">
      <p14:laserTraceLst xmlns:p14="http://schemas.microsoft.com/office/powerpoint/2010/main">
        <p14:tracePtLst>
          <p14:tracePt t="16938" x="9234488" y="5734050"/>
          <p14:tracePt t="17382" x="9234488" y="5710238"/>
          <p14:tracePt t="17389" x="9217025" y="5678488"/>
          <p14:tracePt t="17397" x="9209088" y="5613400"/>
          <p14:tracePt t="17406" x="9193213" y="5565775"/>
          <p14:tracePt t="17413" x="9177338" y="5510213"/>
          <p14:tracePt t="17421" x="9169400" y="5478463"/>
          <p14:tracePt t="17430" x="9129713" y="5430838"/>
          <p14:tracePt t="17437" x="9113838" y="5383213"/>
          <p14:tracePt t="17445" x="9090025" y="5343525"/>
          <p14:tracePt t="17453" x="9082088" y="5343525"/>
          <p14:tracePt t="17460" x="9066213" y="5327650"/>
          <p14:tracePt t="17469" x="9066213" y="5302250"/>
          <p14:tracePt t="17476" x="9058275" y="5302250"/>
          <p14:tracePt t="17534" x="9050338" y="5302250"/>
          <p14:tracePt t="17541" x="9042400" y="5302250"/>
          <p14:tracePt t="17549" x="9026525" y="5302250"/>
          <p14:tracePt t="17566" x="9018588" y="5302250"/>
          <p14:tracePt t="17574" x="9002713" y="5302250"/>
          <p14:tracePt t="17589" x="8986838" y="5302250"/>
          <p14:tracePt t="17629" x="8978900" y="5302250"/>
          <p14:tracePt t="17637" x="8970963" y="5302250"/>
          <p14:tracePt t="17645" x="8931275" y="5302250"/>
          <p14:tracePt t="17654" x="8915400" y="5302250"/>
          <p14:tracePt t="17662" x="8899525" y="5302250"/>
          <p14:tracePt t="17670" x="8866188" y="5302250"/>
          <p14:tracePt t="17677" x="8818563" y="5302250"/>
          <p14:tracePt t="17685" x="8802688" y="5302250"/>
          <p14:tracePt t="17693" x="8778875" y="5302250"/>
          <p14:tracePt t="17701" x="8763000" y="5302250"/>
          <p14:tracePt t="17709" x="8747125" y="5302250"/>
          <p14:tracePt t="17718" x="8731250" y="5302250"/>
          <p14:tracePt t="17725" x="8707438" y="5302250"/>
          <p14:tracePt t="17733" x="8691563" y="5302250"/>
          <p14:tracePt t="17741" x="8651875" y="5302250"/>
          <p14:tracePt t="17757" x="8643938" y="5302250"/>
          <p14:tracePt t="17765" x="8604250" y="5310188"/>
          <p14:tracePt t="17774" x="8580438" y="5319713"/>
          <p14:tracePt t="17783" x="8564563" y="5327650"/>
          <p14:tracePt t="17790" x="8531225" y="5343525"/>
          <p14:tracePt t="17797" x="8499475" y="5367338"/>
          <p14:tracePt t="17805" x="8475663" y="5383213"/>
          <p14:tracePt t="17813" x="8459788" y="5399088"/>
          <p14:tracePt t="17821" x="8412163" y="5422900"/>
          <p14:tracePt t="17829" x="8404225" y="5438775"/>
          <p14:tracePt t="17838" x="8388350" y="5446713"/>
          <p14:tracePt t="17846" x="8364538" y="5462588"/>
          <p14:tracePt t="17853" x="8364538" y="5470525"/>
          <p14:tracePt t="17861" x="8356600" y="5478463"/>
          <p14:tracePt t="17869" x="8348663" y="5486400"/>
          <p14:tracePt t="17877" x="8340725" y="5486400"/>
          <p14:tracePt t="17886" x="8324850" y="5502275"/>
          <p14:tracePt t="17894" x="8324850" y="5510213"/>
          <p14:tracePt t="17903" x="8316913" y="5518150"/>
          <p14:tracePt t="17909" x="8308975" y="5526088"/>
          <p14:tracePt t="17917" x="8301038" y="5541963"/>
          <p14:tracePt t="17925" x="8293100" y="5557838"/>
          <p14:tracePt t="17932" x="8277225" y="5581650"/>
          <p14:tracePt t="17941" x="8269288" y="5597525"/>
          <p14:tracePt t="17949" x="8253413" y="5621338"/>
          <p14:tracePt t="17958" x="8245475" y="5629275"/>
          <p14:tracePt t="17965" x="8245475" y="5678488"/>
          <p14:tracePt t="17972" x="8221663" y="5694363"/>
          <p14:tracePt t="17981" x="8221663" y="5702300"/>
          <p14:tracePt t="17989" x="8205788" y="5718175"/>
          <p14:tracePt t="17997" x="8205788" y="5726113"/>
          <p14:tracePt t="18005" x="8205788" y="5749925"/>
          <p14:tracePt t="18013" x="8197850" y="5773738"/>
          <p14:tracePt t="18023" x="8197850" y="5781675"/>
          <p14:tracePt t="18030" x="8197850" y="5789613"/>
          <p14:tracePt t="18037" x="8197850" y="5805488"/>
          <p14:tracePt t="18046" x="8197850" y="5821363"/>
          <p14:tracePt t="18053" x="8197850" y="5829300"/>
          <p14:tracePt t="18061" x="8197850" y="5853113"/>
          <p14:tracePt t="18069" x="8197850" y="5868988"/>
          <p14:tracePt t="18079" x="8197850" y="5884863"/>
          <p14:tracePt t="18087" x="8197850" y="5916613"/>
          <p14:tracePt t="18093" x="8197850" y="5940425"/>
          <p14:tracePt t="18101" x="8205788" y="5972175"/>
          <p14:tracePt t="18109" x="8221663" y="6013450"/>
          <p14:tracePt t="18117" x="8245475" y="6053138"/>
          <p14:tracePt t="18125" x="8269288" y="6100763"/>
          <p14:tracePt t="18133" x="8293100" y="6124575"/>
          <p14:tracePt t="18143" x="8301038" y="6140450"/>
          <p14:tracePt t="18150" x="8308975" y="6164263"/>
          <p14:tracePt t="18159" x="8348663" y="6203950"/>
          <p14:tracePt t="18165" x="8356600" y="6211888"/>
          <p14:tracePt t="18174" x="8380413" y="6243638"/>
          <p14:tracePt t="18180" x="8388350" y="6251575"/>
          <p14:tracePt t="18189" x="8404225" y="6267450"/>
          <p14:tracePt t="18198" x="8420100" y="6275388"/>
          <p14:tracePt t="18205" x="8428038" y="6291263"/>
          <p14:tracePt t="18212" x="8459788" y="6307138"/>
          <p14:tracePt t="18220" x="8467725" y="6315075"/>
          <p14:tracePt t="18229" x="8475663" y="6330950"/>
          <p14:tracePt t="18236" x="8499475" y="6338888"/>
          <p14:tracePt t="18245" x="8515350" y="6356350"/>
          <p14:tracePt t="18253" x="8531225" y="6364288"/>
          <p14:tracePt t="18262" x="8548688" y="6380163"/>
          <p14:tracePt t="18271" x="8588375" y="6396038"/>
          <p14:tracePt t="18277" x="8612188" y="6411913"/>
          <p14:tracePt t="18286" x="8659813" y="6427788"/>
          <p14:tracePt t="18293" x="8699500" y="6443663"/>
          <p14:tracePt t="18301" x="8723313" y="6459538"/>
          <p14:tracePt t="18309" x="8770938" y="6467475"/>
          <p14:tracePt t="18319" x="8794750" y="6475413"/>
          <p14:tracePt t="18326" x="8842375" y="6483350"/>
          <p14:tracePt t="18334" x="8858250" y="6491288"/>
          <p14:tracePt t="18341" x="8891588" y="6491288"/>
          <p14:tracePt t="18349" x="8907463" y="6499225"/>
          <p14:tracePt t="18357" x="8923338" y="6499225"/>
          <p14:tracePt t="18365" x="8947150" y="6499225"/>
          <p14:tracePt t="18373" x="8963025" y="6499225"/>
          <p14:tracePt t="18382" x="8986838" y="6499225"/>
          <p14:tracePt t="18390" x="9002713" y="6499225"/>
          <p14:tracePt t="18397" x="9050338" y="6499225"/>
          <p14:tracePt t="18405" x="9082088" y="6491288"/>
          <p14:tracePt t="18413" x="9129713" y="6475413"/>
          <p14:tracePt t="18422" x="9185275" y="6451600"/>
          <p14:tracePt t="18429" x="9217025" y="6427788"/>
          <p14:tracePt t="18438" x="9258300" y="6396038"/>
          <p14:tracePt t="18446" x="9297988" y="6380163"/>
          <p14:tracePt t="18454" x="9329738" y="6356350"/>
          <p14:tracePt t="18461" x="9353550" y="6330950"/>
          <p14:tracePt t="18469" x="9393238" y="6307138"/>
          <p14:tracePt t="18477" x="9401175" y="6275388"/>
          <p14:tracePt t="18486" x="9424988" y="6243638"/>
          <p14:tracePt t="18493" x="9432925" y="6227763"/>
          <p14:tracePt t="18502" x="9440863" y="6196013"/>
          <p14:tracePt t="18510" x="9456738" y="6172200"/>
          <p14:tracePt t="18517" x="9456738" y="6148388"/>
          <p14:tracePt t="18525" x="9464675" y="6116638"/>
          <p14:tracePt t="18533" x="9472613" y="6092825"/>
          <p14:tracePt t="18541" x="9480550" y="6037263"/>
          <p14:tracePt t="18549" x="9480550" y="5988050"/>
          <p14:tracePt t="18558" x="9480550" y="5948363"/>
          <p14:tracePt t="18566" x="9480550" y="5892800"/>
          <p14:tracePt t="18574" x="9480550" y="5853113"/>
          <p14:tracePt t="18581" x="9480550" y="5797550"/>
          <p14:tracePt t="18589" x="9480550" y="5741988"/>
          <p14:tracePt t="18597" x="9472613" y="5710238"/>
          <p14:tracePt t="18605" x="9464675" y="5662613"/>
          <p14:tracePt t="18613" x="9440863" y="5621338"/>
          <p14:tracePt t="18623" x="9432925" y="5589588"/>
          <p14:tracePt t="18630" x="9417050" y="5557838"/>
          <p14:tracePt t="18638" x="9409113" y="5534025"/>
          <p14:tracePt t="18645" x="9377363" y="5502275"/>
          <p14:tracePt t="18653" x="9377363" y="5478463"/>
          <p14:tracePt t="18661" x="9361488" y="5462588"/>
          <p14:tracePt t="18670" x="9353550" y="5438775"/>
          <p14:tracePt t="18678" x="9329738" y="5422900"/>
          <p14:tracePt t="18685" x="9313863" y="5407025"/>
          <p14:tracePt t="18694" x="9297988" y="5383213"/>
          <p14:tracePt t="18700" x="9266238" y="5375275"/>
          <p14:tracePt t="18709" x="9234488" y="5351463"/>
          <p14:tracePt t="18717" x="9185275" y="5310188"/>
          <p14:tracePt t="18725" x="9161463" y="5302250"/>
          <p14:tracePt t="18732" x="9097963" y="5278438"/>
          <p14:tracePt t="18742" x="9058275" y="5254625"/>
          <p14:tracePt t="18750" x="8986838" y="5230813"/>
          <p14:tracePt t="18758" x="8963025" y="5222875"/>
          <p14:tracePt t="18765" x="8915400" y="5199063"/>
          <p14:tracePt t="18773" x="8858250" y="5183188"/>
          <p14:tracePt t="18781" x="8842375" y="5175250"/>
          <p14:tracePt t="18791" x="8794750" y="5175250"/>
          <p14:tracePt t="18798" x="8770938" y="5167313"/>
          <p14:tracePt t="18806" x="8731250" y="5159375"/>
          <p14:tracePt t="18814" x="8707438" y="5159375"/>
          <p14:tracePt t="18822" x="8683625" y="5159375"/>
          <p14:tracePt t="18829" x="8667750" y="5159375"/>
          <p14:tracePt t="18837" x="8651875" y="5159375"/>
          <p14:tracePt t="18845" x="8628063" y="5159375"/>
          <p14:tracePt t="18853" x="8612188" y="5159375"/>
          <p14:tracePt t="18862" x="8596313" y="5159375"/>
          <p14:tracePt t="18870" x="8564563" y="5159375"/>
          <p14:tracePt t="18878" x="8548688" y="5159375"/>
          <p14:tracePt t="18886" x="8515350" y="5175250"/>
          <p14:tracePt t="18893" x="8491538" y="5207000"/>
          <p14:tracePt t="18901" x="8459788" y="5214938"/>
          <p14:tracePt t="18909" x="8443913" y="5230813"/>
          <p14:tracePt t="18917" x="8428038" y="5238750"/>
          <p14:tracePt t="18926" x="8412163" y="5254625"/>
          <p14:tracePt t="18934" x="8396288" y="5262563"/>
          <p14:tracePt t="18941" x="8396288" y="5270500"/>
          <p14:tracePt t="18949" x="8380413" y="5278438"/>
          <p14:tracePt t="18957" x="8380413" y="5286375"/>
          <p14:tracePt t="18965" x="8380413" y="5294313"/>
          <p14:tracePt t="18974" x="8364538" y="5319713"/>
          <p14:tracePt t="18982" x="8364538" y="5327650"/>
          <p14:tracePt t="18990" x="8364538" y="5335588"/>
          <p14:tracePt t="18998" x="8356600" y="5359400"/>
          <p14:tracePt t="19007" x="8356600" y="5367338"/>
          <p14:tracePt t="19013" x="8356600" y="5399088"/>
          <p14:tracePt t="19021" x="8356600" y="5407025"/>
          <p14:tracePt t="19029" x="8356600" y="5414963"/>
          <p14:tracePt t="19037" x="8356600" y="5438775"/>
          <p14:tracePt t="19046" x="8356600" y="5454650"/>
          <p14:tracePt t="19054" x="8356600" y="5470525"/>
          <p14:tracePt t="19062" x="8356600" y="5494338"/>
          <p14:tracePt t="19069" x="8364538" y="5502275"/>
          <p14:tracePt t="19077" x="8364538" y="5518150"/>
          <p14:tracePt t="19086" x="8372475" y="5541963"/>
          <p14:tracePt t="19093" x="8380413" y="5557838"/>
          <p14:tracePt t="19102" x="8388350" y="5565775"/>
          <p14:tracePt t="19110" x="8404225" y="5589588"/>
          <p14:tracePt t="19119" x="8412163" y="5605463"/>
          <p14:tracePt t="19126" x="8420100" y="5605463"/>
          <p14:tracePt t="19133" x="8420100" y="5621338"/>
          <p14:tracePt t="19157" x="8428038" y="5629275"/>
          <p14:tracePt t="19165" x="8428038" y="5637213"/>
          <p14:tracePt t="19174" x="8428038" y="5645150"/>
          <p14:tracePt t="19182" x="8435975" y="5645150"/>
          <p14:tracePt t="19190" x="8435975" y="5653088"/>
          <p14:tracePt t="19213" x="8443913" y="5670550"/>
          <p14:tracePt t="19221" x="8451850" y="5670550"/>
          <p14:tracePt t="19589" x="8459788" y="5686425"/>
          <p14:tracePt t="19614" x="8467725" y="5694363"/>
          <p14:tracePt t="19622" x="8467725" y="5702300"/>
          <p14:tracePt t="19630" x="8467725" y="5710238"/>
          <p14:tracePt t="19645" x="8483600" y="5726113"/>
          <p14:tracePt t="19814" x="8499475" y="5734050"/>
          <p14:tracePt t="19822" x="8499475" y="5741988"/>
          <p14:tracePt t="19830" x="8507413" y="5749925"/>
          <p14:tracePt t="19838" x="8515350" y="5773738"/>
          <p14:tracePt t="19845" x="8523288" y="5781675"/>
          <p14:tracePt t="19853" x="8531225" y="5789613"/>
          <p14:tracePt t="19862" x="8540750" y="5805488"/>
          <p14:tracePt t="19870" x="8564563" y="5829300"/>
          <p14:tracePt t="19878" x="8564563" y="5837238"/>
          <p14:tracePt t="19886" x="8580438" y="5853113"/>
          <p14:tracePt t="19893" x="8580438" y="5861050"/>
          <p14:tracePt t="19902" x="8588375" y="5868988"/>
          <p14:tracePt t="19909" x="8604250" y="5884863"/>
          <p14:tracePt t="19919" x="8612188" y="5884863"/>
          <p14:tracePt t="19941" x="8612188" y="5892800"/>
          <p14:tracePt t="20174" x="8604250" y="5892800"/>
          <p14:tracePt t="20189" x="8596313" y="5892800"/>
          <p14:tracePt t="20197" x="8588375" y="5892800"/>
          <p14:tracePt t="20206" x="8588375" y="5900738"/>
          <p14:tracePt t="20222" x="8580438" y="5908675"/>
          <p14:tracePt t="20255" x="8564563" y="5908675"/>
          <p14:tracePt t="20262" x="8556625" y="5908675"/>
          <p14:tracePt t="20293" x="8548688" y="5908675"/>
          <p14:tracePt t="20310" x="8540750" y="5916613"/>
          <p14:tracePt t="20333" x="8531225" y="5916613"/>
          <p14:tracePt t="20341" x="8507413" y="5916613"/>
          <p14:tracePt t="20350" x="8443913" y="5916613"/>
          <p14:tracePt t="20358" x="8372475" y="5876925"/>
          <p14:tracePt t="20366" x="8340725" y="5861050"/>
          <p14:tracePt t="20374" x="8301038" y="5845175"/>
          <p14:tracePt t="20382" x="8277225" y="5821363"/>
          <p14:tracePt t="20392" x="8213725" y="5797550"/>
          <p14:tracePt t="20397" x="8180388" y="5789613"/>
          <p14:tracePt t="20405" x="8156575" y="5781675"/>
          <p14:tracePt t="20414" x="8116888" y="5773738"/>
          <p14:tracePt t="20424" x="8101013" y="5765800"/>
          <p14:tracePt t="20440" x="8093075" y="5765800"/>
          <p14:tracePt t="20573" x="8093075" y="5757863"/>
          <p14:tracePt t="20670" x="8093075" y="5765800"/>
          <p14:tracePt t="20678" x="8132763" y="5797550"/>
          <p14:tracePt t="20686" x="8148638" y="5821363"/>
          <p14:tracePt t="20694" x="8180388" y="5853113"/>
          <p14:tracePt t="20703" x="8197850" y="5876925"/>
          <p14:tracePt t="20710" x="8221663" y="5908675"/>
          <p14:tracePt t="20719" x="8253413" y="5948363"/>
          <p14:tracePt t="20726" x="8269288" y="5964238"/>
          <p14:tracePt t="20736" x="8285163" y="5980113"/>
          <p14:tracePt t="20742" x="8308975" y="6005513"/>
          <p14:tracePt t="20749" x="8316913" y="6013450"/>
          <p14:tracePt t="20759" x="8324850" y="6021388"/>
          <p14:tracePt t="20766" x="8332788" y="6029325"/>
          <p14:tracePt t="20776" x="8332788" y="6037263"/>
          <p14:tracePt t="20782" x="8348663" y="6045200"/>
          <p14:tracePt t="20790" x="8356600" y="6053138"/>
          <p14:tracePt t="20798" x="8364538" y="6053138"/>
          <p14:tracePt t="20806" x="8380413" y="6061075"/>
          <p14:tracePt t="20813" x="8388350" y="6061075"/>
          <p14:tracePt t="20822" x="8404225" y="6061075"/>
          <p14:tracePt t="20830" x="8428038" y="6069013"/>
          <p14:tracePt t="20838" x="8451850" y="6069013"/>
          <p14:tracePt t="20846" x="8467725" y="6069013"/>
          <p14:tracePt t="20854" x="8483600" y="6069013"/>
          <p14:tracePt t="20862" x="8515350" y="6069013"/>
          <p14:tracePt t="20869" x="8540750" y="6076950"/>
          <p14:tracePt t="20877" x="8580438" y="6076950"/>
          <p14:tracePt t="20887" x="8604250" y="6076950"/>
          <p14:tracePt t="20894" x="8651875" y="6084888"/>
          <p14:tracePt t="20902" x="8683625" y="6084888"/>
          <p14:tracePt t="20910" x="8691563" y="6084888"/>
          <p14:tracePt t="20918" x="8707438" y="6084888"/>
          <p14:tracePt t="20926" x="8739188" y="6084888"/>
          <p14:tracePt t="20933" x="8778875" y="6084888"/>
          <p14:tracePt t="20942" x="8802688" y="6084888"/>
          <p14:tracePt t="20950" x="8818563" y="6076950"/>
          <p14:tracePt t="20958" x="8834438" y="6061075"/>
          <p14:tracePt t="20966" x="8858250" y="6061075"/>
          <p14:tracePt t="20974" x="8883650" y="6037263"/>
          <p14:tracePt t="20982" x="8907463" y="6029325"/>
          <p14:tracePt t="20989" x="8923338" y="6013450"/>
          <p14:tracePt t="20997" x="8947150" y="6005513"/>
          <p14:tracePt t="21008" x="8978900" y="5988050"/>
          <p14:tracePt t="21014" x="8994775" y="5980113"/>
          <p14:tracePt t="21022" x="9002713" y="5964238"/>
          <p14:tracePt t="21030" x="9026525" y="5956300"/>
          <p14:tracePt t="21038" x="9042400" y="5948363"/>
          <p14:tracePt t="21046" x="9050338" y="5940425"/>
          <p14:tracePt t="21053" x="9058275" y="5916613"/>
          <p14:tracePt t="21062" x="9074150" y="5908675"/>
          <p14:tracePt t="21070" x="9090025" y="5892800"/>
          <p14:tracePt t="21086" x="9090025" y="5884863"/>
          <p14:tracePt t="21094" x="9105900" y="5853113"/>
          <p14:tracePt t="21102" x="9113838" y="5837238"/>
          <p14:tracePt t="21110" x="9113838" y="5821363"/>
          <p14:tracePt t="21118" x="9121775" y="5805488"/>
          <p14:tracePt t="21126" x="9129713" y="5781675"/>
          <p14:tracePt t="21135" x="9129713" y="5757863"/>
          <p14:tracePt t="21142" x="9129713" y="5726113"/>
          <p14:tracePt t="21150" x="9129713" y="5710238"/>
          <p14:tracePt t="21158" x="9129713" y="5694363"/>
          <p14:tracePt t="21166" x="9129713" y="5670550"/>
          <p14:tracePt t="21173" x="9129713" y="5645150"/>
          <p14:tracePt t="21182" x="9129713" y="5621338"/>
          <p14:tracePt t="21190" x="9129713" y="5605463"/>
          <p14:tracePt t="21199" x="9121775" y="5589588"/>
          <p14:tracePt t="21206" x="9121775" y="5573713"/>
          <p14:tracePt t="21214" x="9113838" y="5565775"/>
          <p14:tracePt t="21222" x="9113838" y="5557838"/>
          <p14:tracePt t="21230" x="9113838" y="5549900"/>
          <p14:tracePt t="21237" x="9105900" y="5541963"/>
          <p14:tracePt t="21246" x="9097963" y="5541963"/>
          <p14:tracePt t="21254" x="9097963" y="5534025"/>
          <p14:tracePt t="21262" x="9090025" y="5526088"/>
          <p14:tracePt t="21278" x="9074150" y="5518150"/>
          <p14:tracePt t="21286" x="9074150" y="5510213"/>
          <p14:tracePt t="21302" x="9058275" y="5502275"/>
          <p14:tracePt t="21319" x="9050338" y="5494338"/>
          <p14:tracePt t="21326" x="9034463" y="5478463"/>
          <p14:tracePt t="21334" x="9018588" y="5470525"/>
          <p14:tracePt t="21342" x="9002713" y="5454650"/>
          <p14:tracePt t="21350" x="8994775" y="5446713"/>
          <p14:tracePt t="21358" x="8978900" y="5430838"/>
          <p14:tracePt t="21365" x="8955088" y="5414963"/>
          <p14:tracePt t="21374" x="8947150" y="5399088"/>
          <p14:tracePt t="21382" x="8907463" y="5383213"/>
          <p14:tracePt t="21390" x="8883650" y="5359400"/>
          <p14:tracePt t="21399" x="8866188" y="5351463"/>
          <p14:tracePt t="21406" x="8834438" y="5327650"/>
          <p14:tracePt t="21414" x="8802688" y="5310188"/>
          <p14:tracePt t="21421" x="8794750" y="5310188"/>
          <p14:tracePt t="21430" x="8770938" y="5310188"/>
          <p14:tracePt t="21438" x="8739188" y="5310188"/>
          <p14:tracePt t="21446" x="8715375" y="5310188"/>
          <p14:tracePt t="21454" x="8683625" y="5310188"/>
          <p14:tracePt t="21462" x="8636000" y="5310188"/>
          <p14:tracePt t="21470" x="8620125" y="5310188"/>
          <p14:tracePt t="21478" x="8604250" y="5310188"/>
          <p14:tracePt t="21486" x="8580438" y="5319713"/>
          <p14:tracePt t="21494" x="8564563" y="5319713"/>
          <p14:tracePt t="21502" x="8540750" y="5343525"/>
          <p14:tracePt t="21510" x="8523288" y="5343525"/>
          <p14:tracePt t="21518" x="8507413" y="5351463"/>
          <p14:tracePt t="21526" x="8499475" y="5359400"/>
          <p14:tracePt t="21535" x="8483600" y="5375275"/>
          <p14:tracePt t="21542" x="8467725" y="5383213"/>
          <p14:tracePt t="21551" x="8459788" y="5399088"/>
          <p14:tracePt t="21558" x="8451850" y="5422900"/>
          <p14:tracePt t="21566" x="8435975" y="5446713"/>
          <p14:tracePt t="21574" x="8412163" y="5494338"/>
          <p14:tracePt t="21582" x="8404225" y="5518150"/>
          <p14:tracePt t="21590" x="8380413" y="5573713"/>
          <p14:tracePt t="21599" x="8372475" y="5613400"/>
          <p14:tracePt t="21607" x="8356600" y="5662613"/>
          <p14:tracePt t="21614" x="8356600" y="5694363"/>
          <p14:tracePt t="21622" x="8356600" y="5749925"/>
          <p14:tracePt t="21630" x="8356600" y="5781675"/>
          <p14:tracePt t="21638" x="8356600" y="5813425"/>
          <p14:tracePt t="21646" x="8372475" y="5861050"/>
          <p14:tracePt t="21654" x="8380413" y="5892800"/>
          <p14:tracePt t="21662" x="8388350" y="5932488"/>
          <p14:tracePt t="21670" x="8412163" y="5964238"/>
          <p14:tracePt t="21679" x="8420100" y="5980113"/>
          <p14:tracePt t="21686" x="8428038" y="6021388"/>
          <p14:tracePt t="21694" x="8435975" y="6045200"/>
          <p14:tracePt t="21702" x="8443913" y="6061075"/>
          <p14:tracePt t="21710" x="8459788" y="6084888"/>
          <p14:tracePt t="21719" x="8475663" y="6108700"/>
          <p14:tracePt t="21725" x="8491538" y="6140450"/>
          <p14:tracePt t="21734" x="8499475" y="6172200"/>
          <p14:tracePt t="21742" x="8531225" y="6188075"/>
          <p14:tracePt t="21751" x="8540750" y="6211888"/>
          <p14:tracePt t="21758" x="8548688" y="6227763"/>
          <p14:tracePt t="21766" x="8564563" y="6243638"/>
          <p14:tracePt t="21774" x="8572500" y="6259513"/>
          <p14:tracePt t="21782" x="8588375" y="6283325"/>
          <p14:tracePt t="21792" x="8604250" y="6291263"/>
          <p14:tracePt t="21806" x="8636000" y="6307138"/>
          <p14:tracePt t="21814" x="8651875" y="6315075"/>
          <p14:tracePt t="21822" x="8667750" y="6323013"/>
          <p14:tracePt t="21830" x="8691563" y="6330950"/>
          <p14:tracePt t="21839" x="8707438" y="6338888"/>
          <p14:tracePt t="21846" x="8715375" y="6348413"/>
          <p14:tracePt t="21854" x="8747125" y="6372225"/>
          <p14:tracePt t="21862" x="8755063" y="6372225"/>
          <p14:tracePt t="21870" x="8770938" y="6380163"/>
          <p14:tracePt t="21877" x="8778875" y="6388100"/>
          <p14:tracePt t="21886" x="8802688" y="6388100"/>
          <p14:tracePt t="21894" x="8826500" y="6396038"/>
          <p14:tracePt t="21902" x="8858250" y="6403975"/>
          <p14:tracePt t="21909" x="8874125" y="6403975"/>
          <p14:tracePt t="21919" x="8907463" y="6403975"/>
          <p14:tracePt t="21927" x="8931275" y="6403975"/>
          <p14:tracePt t="21935" x="8963025" y="6403975"/>
          <p14:tracePt t="21942" x="8978900" y="6403975"/>
          <p14:tracePt t="21951" x="9034463" y="6403975"/>
          <p14:tracePt t="21958" x="9066213" y="6403975"/>
          <p14:tracePt t="21966" x="9105900" y="6396038"/>
          <p14:tracePt t="21975" x="9161463" y="6356350"/>
          <p14:tracePt t="21982" x="9209088" y="6338888"/>
          <p14:tracePt t="21990" x="9250363" y="6307138"/>
          <p14:tracePt t="21998" x="9274175" y="6283325"/>
          <p14:tracePt t="22006" x="9297988" y="6275388"/>
          <p14:tracePt t="22014" x="9321800" y="6259513"/>
          <p14:tracePt t="22024" x="9361488" y="6219825"/>
          <p14:tracePt t="22030" x="9361488" y="6203950"/>
          <p14:tracePt t="22039" x="9385300" y="6180138"/>
          <p14:tracePt t="22046" x="9393238" y="6156325"/>
          <p14:tracePt t="22056" x="9409113" y="6116638"/>
          <p14:tracePt t="22062" x="9424988" y="6100763"/>
          <p14:tracePt t="22070" x="9432925" y="6069013"/>
          <p14:tracePt t="22078" x="9432925" y="6029325"/>
          <p14:tracePt t="22086" x="9432925" y="5995988"/>
          <p14:tracePt t="22095" x="9440863" y="5956300"/>
          <p14:tracePt t="22102" x="9440863" y="5924550"/>
          <p14:tracePt t="22111" x="9440863" y="5861050"/>
          <p14:tracePt t="22119" x="9440863" y="5813425"/>
          <p14:tracePt t="22126" x="9440863" y="5789613"/>
          <p14:tracePt t="22135" x="9440863" y="5741988"/>
          <p14:tracePt t="22142" x="9440863" y="5710238"/>
          <p14:tracePt t="22151" x="9440863" y="5686425"/>
          <p14:tracePt t="22158" x="9440863" y="5653088"/>
          <p14:tracePt t="22166" x="9440863" y="5629275"/>
          <p14:tracePt t="22174" x="9440863" y="5613400"/>
          <p14:tracePt t="22182" x="9440863" y="5597525"/>
          <p14:tracePt t="22190" x="9432925" y="5565775"/>
          <p14:tracePt t="22198" x="9409113" y="5541963"/>
          <p14:tracePt t="22206" x="9409113" y="5534025"/>
          <p14:tracePt t="22214" x="9393238" y="5502275"/>
          <p14:tracePt t="22222" x="9385300" y="5486400"/>
          <p14:tracePt t="22230" x="9353550" y="5470525"/>
          <p14:tracePt t="22239" x="9337675" y="5438775"/>
          <p14:tracePt t="22246" x="9313863" y="5422900"/>
          <p14:tracePt t="22254" x="9282113" y="5399088"/>
          <p14:tracePt t="22262" x="9250363" y="5375275"/>
          <p14:tracePt t="22270" x="9201150" y="5343525"/>
          <p14:tracePt t="22278" x="9153525" y="5310188"/>
          <p14:tracePt t="22286" x="9129713" y="5302250"/>
          <p14:tracePt t="22294" x="9082088" y="5278438"/>
          <p14:tracePt t="22302" x="9042400" y="5254625"/>
          <p14:tracePt t="22311" x="9002713" y="5238750"/>
          <p14:tracePt t="22319" x="8955088" y="5222875"/>
          <p14:tracePt t="22327" x="8931275" y="5214938"/>
          <p14:tracePt t="22335" x="8907463" y="5214938"/>
          <p14:tracePt t="22342" x="8883650" y="5207000"/>
          <p14:tracePt t="22351" x="8866188" y="5207000"/>
          <p14:tracePt t="22358" x="8842375" y="5207000"/>
          <p14:tracePt t="22366" x="8818563" y="5207000"/>
          <p14:tracePt t="22374" x="8794750" y="5191125"/>
          <p14:tracePt t="22382" x="8786813" y="5191125"/>
          <p14:tracePt t="22390" x="8778875" y="5191125"/>
          <p14:tracePt t="22398" x="8755063" y="5191125"/>
          <p14:tracePt t="22406" x="8739188" y="5191125"/>
          <p14:tracePt t="22413" x="8707438" y="5199063"/>
          <p14:tracePt t="22422" x="8683625" y="5207000"/>
          <p14:tracePt t="22430" x="8675688" y="5207000"/>
          <p14:tracePt t="22438" x="8659813" y="5214938"/>
          <p14:tracePt t="22447" x="8620125" y="5238750"/>
          <p14:tracePt t="22454" x="8612188" y="5238750"/>
          <p14:tracePt t="22462" x="8596313" y="5254625"/>
          <p14:tracePt t="22470" x="8572500" y="5262563"/>
          <p14:tracePt t="22478" x="8564563" y="5278438"/>
          <p14:tracePt t="22487" x="8548688" y="5294313"/>
          <p14:tracePt t="22494" x="8523288" y="5310188"/>
          <p14:tracePt t="22502" x="8515350" y="5327650"/>
          <p14:tracePt t="22510" x="8507413" y="5335588"/>
          <p14:tracePt t="22518" x="8491538" y="5351463"/>
          <p14:tracePt t="22526" x="8491538" y="5367338"/>
          <p14:tracePt t="22534" x="8483600" y="5375275"/>
          <p14:tracePt t="22543" x="8467725" y="5407025"/>
          <p14:tracePt t="22552" x="8467725" y="5414963"/>
          <p14:tracePt t="22558" x="8451850" y="5438775"/>
          <p14:tracePt t="22566" x="8443913" y="5446713"/>
          <p14:tracePt t="22574" x="8443913" y="5462588"/>
          <p14:tracePt t="22582" x="8443913" y="5502275"/>
          <p14:tracePt t="22590" x="8443913" y="5518150"/>
          <p14:tracePt t="22598" x="8443913" y="5534025"/>
          <p14:tracePt t="22606" x="8443913" y="5557838"/>
          <p14:tracePt t="22614" x="8443913" y="5581650"/>
          <p14:tracePt t="22622" x="8443913" y="5613400"/>
          <p14:tracePt t="22630" x="8443913" y="5629275"/>
          <p14:tracePt t="22638" x="8443913" y="5653088"/>
          <p14:tracePt t="22646" x="8443913" y="5670550"/>
          <p14:tracePt t="22654" x="8443913" y="5702300"/>
          <p14:tracePt t="22662" x="8443913" y="5718175"/>
          <p14:tracePt t="22670" x="8443913" y="5734050"/>
          <p14:tracePt t="22678" x="8443913" y="5765800"/>
          <p14:tracePt t="22686" x="8451850" y="5773738"/>
          <p14:tracePt t="22694" x="8451850" y="5789613"/>
          <p14:tracePt t="22703" x="8467725" y="5821363"/>
          <p14:tracePt t="22710" x="8475663" y="5845175"/>
          <p14:tracePt t="22718" x="8491538" y="5868988"/>
          <p14:tracePt t="22726" x="8499475" y="5884863"/>
          <p14:tracePt t="22735" x="8499475" y="5908675"/>
          <p14:tracePt t="22742" x="8531225" y="5956300"/>
          <p14:tracePt t="22752" x="8548688" y="5972175"/>
          <p14:tracePt t="22759" x="8556625" y="5988050"/>
          <p14:tracePt t="22767" x="8572500" y="6029325"/>
          <p14:tracePt t="22774" x="8588375" y="6037263"/>
          <p14:tracePt t="22782" x="8620125" y="6069013"/>
          <p14:tracePt t="22790" x="8628063" y="6084888"/>
          <p14:tracePt t="22798" x="8651875" y="6092825"/>
          <p14:tracePt t="22806" x="8667750" y="6108700"/>
          <p14:tracePt t="22814" x="8683625" y="6116638"/>
          <p14:tracePt t="22823" x="8715375" y="6140450"/>
          <p14:tracePt t="22830" x="8731250" y="6148388"/>
          <p14:tracePt t="22840" x="8763000" y="6148388"/>
          <p14:tracePt t="22846" x="8778875" y="6148388"/>
          <p14:tracePt t="22854" x="8794750" y="6148388"/>
          <p14:tracePt t="22862" x="8818563" y="6156325"/>
          <p14:tracePt t="22870" x="8842375" y="6156325"/>
          <p14:tracePt t="22878" x="8866188" y="6156325"/>
          <p14:tracePt t="22886" x="8891588" y="6156325"/>
          <p14:tracePt t="22894" x="8915400" y="6156325"/>
          <p14:tracePt t="22902" x="8931275" y="6156325"/>
          <p14:tracePt t="22910" x="8955088" y="6156325"/>
          <p14:tracePt t="22918" x="8978900" y="6156325"/>
          <p14:tracePt t="22926" x="9002713" y="6156325"/>
          <p14:tracePt t="22935" x="9034463" y="6156325"/>
          <p14:tracePt t="22943" x="9050338" y="6156325"/>
          <p14:tracePt t="22950" x="9074150" y="6156325"/>
          <p14:tracePt t="22959" x="9121775" y="6124575"/>
          <p14:tracePt t="22967" x="9153525" y="6124575"/>
          <p14:tracePt t="22974" x="9177338" y="6092825"/>
          <p14:tracePt t="22982" x="9201150" y="6076950"/>
          <p14:tracePt t="22990" x="9224963" y="6061075"/>
          <p14:tracePt t="22998" x="9242425" y="6045200"/>
          <p14:tracePt t="23006" x="9266238" y="6021388"/>
          <p14:tracePt t="23014" x="9290050" y="6005513"/>
          <p14:tracePt t="23022" x="9297988" y="5988050"/>
          <p14:tracePt t="23030" x="9305925" y="5972175"/>
          <p14:tracePt t="23040" x="9321800" y="5956300"/>
          <p14:tracePt t="23046" x="9329738" y="5940425"/>
          <p14:tracePt t="23056" x="9329738" y="5932488"/>
          <p14:tracePt t="23062" x="9337675" y="5908675"/>
          <p14:tracePt t="23072" x="9337675" y="5892800"/>
          <p14:tracePt t="23078" x="9345613" y="5861050"/>
          <p14:tracePt t="23087" x="9345613" y="5845175"/>
          <p14:tracePt t="23094" x="9345613" y="5821363"/>
          <p14:tracePt t="23103" x="9345613" y="5797550"/>
          <p14:tracePt t="23110" x="9345613" y="5773738"/>
          <p14:tracePt t="23118" x="9345613" y="5757863"/>
          <p14:tracePt t="23126" x="9345613" y="5734050"/>
          <p14:tracePt t="23135" x="9345613" y="5702300"/>
          <p14:tracePt t="23142" x="9345613" y="5678488"/>
          <p14:tracePt t="23151" x="9345613" y="5653088"/>
          <p14:tracePt t="23159" x="9345613" y="5645150"/>
          <p14:tracePt t="23167" x="9345613" y="5605463"/>
          <p14:tracePt t="23174" x="9345613" y="5597525"/>
          <p14:tracePt t="23182" x="9345613" y="5573713"/>
          <p14:tracePt t="23190" x="9329738" y="5557838"/>
          <p14:tracePt t="23198" x="9313863" y="5541963"/>
          <p14:tracePt t="23217" x="9290050" y="5486400"/>
          <p14:tracePt t="23222" x="9258300" y="5462588"/>
          <p14:tracePt t="23230" x="9258300" y="5454650"/>
          <p14:tracePt t="23238" x="9242425" y="5438775"/>
          <p14:tracePt t="23246" x="9234488" y="5430838"/>
          <p14:tracePt t="23255" x="9224963" y="5422900"/>
          <p14:tracePt t="23262" x="9217025" y="5414963"/>
          <p14:tracePt t="23270" x="9217025" y="5407025"/>
          <p14:tracePt t="23278" x="9201150" y="5399088"/>
          <p14:tracePt t="23294" x="9185275" y="5391150"/>
          <p14:tracePt t="23302" x="9169400" y="5391150"/>
          <p14:tracePt t="23310" x="9145588" y="5383213"/>
          <p14:tracePt t="23318" x="9129713" y="5375275"/>
          <p14:tracePt t="23326" x="9090025" y="5367338"/>
          <p14:tracePt t="23334" x="9074150" y="5367338"/>
          <p14:tracePt t="23342" x="9042400" y="5359400"/>
          <p14:tracePt t="23350" x="9018588" y="5351463"/>
          <p14:tracePt t="23358" x="8978900" y="5343525"/>
          <p14:tracePt t="23367" x="8963025" y="5343525"/>
          <p14:tracePt t="23375" x="8939213" y="5343525"/>
          <p14:tracePt t="23382" x="8915400" y="5343525"/>
          <p14:tracePt t="23390" x="8891588" y="5343525"/>
          <p14:tracePt t="23398" x="8883650" y="5343525"/>
          <p14:tracePt t="23406" x="8866188" y="5343525"/>
          <p14:tracePt t="23414" x="8850313" y="5343525"/>
          <p14:tracePt t="23422" x="8834438" y="5343525"/>
          <p14:tracePt t="23430" x="8818563" y="5343525"/>
          <p14:tracePt t="23438" x="8810625" y="5343525"/>
          <p14:tracePt t="23446" x="8786813" y="5343525"/>
          <p14:tracePt t="23454" x="8778875" y="5343525"/>
          <p14:tracePt t="23462" x="8763000" y="5343525"/>
          <p14:tracePt t="23470" x="8739188" y="5343525"/>
          <p14:tracePt t="23478" x="8731250" y="5351463"/>
          <p14:tracePt t="23487" x="8715375" y="5359400"/>
          <p14:tracePt t="23494" x="8715375" y="5367338"/>
          <p14:tracePt t="23502" x="8707438" y="5375275"/>
          <p14:tracePt t="23510" x="8691563" y="5383213"/>
          <p14:tracePt t="23518" x="8691563" y="5391150"/>
          <p14:tracePt t="23526" x="8683625" y="5399088"/>
          <p14:tracePt t="23535" x="8667750" y="5422900"/>
          <p14:tracePt t="23550" x="8667750" y="5438775"/>
          <p14:tracePt t="23558" x="8659813" y="5446713"/>
          <p14:tracePt t="23567" x="8659813" y="5462588"/>
          <p14:tracePt t="23574" x="8651875" y="5478463"/>
          <p14:tracePt t="23582" x="8651875" y="5494338"/>
          <p14:tracePt t="23590" x="8636000" y="5518150"/>
          <p14:tracePt t="23598" x="8628063" y="5534025"/>
          <p14:tracePt t="23606" x="8628063" y="5549900"/>
          <p14:tracePt t="23614" x="8620125" y="5573713"/>
          <p14:tracePt t="23622" x="8620125" y="5597525"/>
          <p14:tracePt t="23630" x="8612188" y="5613400"/>
          <p14:tracePt t="23638" x="8596313" y="5637213"/>
          <p14:tracePt t="23646" x="8588375" y="5662613"/>
          <p14:tracePt t="23655" x="8588375" y="5686425"/>
          <p14:tracePt t="23662" x="8588375" y="5710238"/>
          <p14:tracePt t="23670" x="8588375" y="5726113"/>
          <p14:tracePt t="23678" x="8588375" y="5749925"/>
          <p14:tracePt t="23685" x="8588375" y="5773738"/>
          <p14:tracePt t="23694" x="8588375" y="5781675"/>
          <p14:tracePt t="23702" x="8588375" y="5805488"/>
          <p14:tracePt t="23710" x="8588375" y="5813425"/>
          <p14:tracePt t="23718" x="8588375" y="5829300"/>
          <p14:tracePt t="23726" x="8596313" y="5853113"/>
          <p14:tracePt t="23734" x="8596313" y="5868988"/>
          <p14:tracePt t="23742" x="8612188" y="5876925"/>
          <p14:tracePt t="23751" x="8612188" y="5900738"/>
          <p14:tracePt t="23758" x="8643938" y="5924550"/>
          <p14:tracePt t="23767" x="8643938" y="5932488"/>
          <p14:tracePt t="23774" x="8651875" y="5948363"/>
          <p14:tracePt t="23782" x="8667750" y="5956300"/>
          <p14:tracePt t="23790" x="8691563" y="5972175"/>
          <p14:tracePt t="23798" x="8699500" y="5980113"/>
          <p14:tracePt t="23806" x="8715375" y="5995988"/>
          <p14:tracePt t="23814" x="8715375" y="6005513"/>
          <p14:tracePt t="23822" x="8723313" y="6013450"/>
          <p14:tracePt t="23830" x="8739188" y="6021388"/>
          <p14:tracePt t="23838" x="8763000" y="6029325"/>
          <p14:tracePt t="23846" x="8770938" y="6029325"/>
          <p14:tracePt t="23855" x="8794750" y="6053138"/>
          <p14:tracePt t="23871" x="8818563" y="6053138"/>
          <p14:tracePt t="23878" x="8826500" y="6061075"/>
          <p14:tracePt t="23888" x="8842375" y="6069013"/>
          <p14:tracePt t="23894" x="8850313" y="6069013"/>
          <p14:tracePt t="23902" x="8866188" y="6069013"/>
          <p14:tracePt t="23910" x="8883650" y="6069013"/>
          <p14:tracePt t="23918" x="8907463" y="6069013"/>
          <p14:tracePt t="23935" x="8923338" y="6069013"/>
          <p14:tracePt t="23942" x="8931275" y="6069013"/>
          <p14:tracePt t="23951" x="8947150" y="6069013"/>
          <p14:tracePt t="23958" x="8955088" y="6069013"/>
          <p14:tracePt t="23968" x="8963025" y="6069013"/>
          <p14:tracePt t="23974" x="8970963" y="6069013"/>
          <p14:tracePt t="23983" x="8978900" y="6069013"/>
          <p14:tracePt t="23990" x="8986838" y="6069013"/>
          <p14:tracePt t="24006" x="9002713" y="6069013"/>
          <p14:tracePt t="24022" x="9010650" y="6069013"/>
          <p14:tracePt t="24038" x="9026525" y="6069013"/>
          <p14:tracePt t="24046" x="9034463" y="6069013"/>
          <p14:tracePt t="24054" x="9042400" y="6069013"/>
          <p14:tracePt t="24062" x="9058275" y="6061075"/>
          <p14:tracePt t="24078" x="9082088" y="6045200"/>
          <p14:tracePt t="24094" x="9097963" y="6029325"/>
          <p14:tracePt t="24102" x="9105900" y="6029325"/>
          <p14:tracePt t="24110" x="9113838" y="6005513"/>
          <p14:tracePt t="24118" x="9129713" y="5988050"/>
          <p14:tracePt t="24126" x="9137650" y="5972175"/>
          <p14:tracePt t="24135" x="9137650" y="5964238"/>
          <p14:tracePt t="24142" x="9153525" y="5948363"/>
          <p14:tracePt t="24151" x="9153525" y="5932488"/>
          <p14:tracePt t="24158" x="9169400" y="5924550"/>
          <p14:tracePt t="24167" x="9177338" y="5908675"/>
          <p14:tracePt t="24174" x="9193213" y="5884863"/>
          <p14:tracePt t="24183" x="9201150" y="5876925"/>
          <p14:tracePt t="24202" x="9201150" y="5853113"/>
          <p14:tracePt t="24206" x="9209088" y="5837238"/>
          <p14:tracePt t="24214" x="9217025" y="5813425"/>
          <p14:tracePt t="24222" x="9234488" y="5805488"/>
          <p14:tracePt t="24230" x="9234488" y="5789613"/>
          <p14:tracePt t="24238" x="9242425" y="5773738"/>
          <p14:tracePt t="24246" x="9242425" y="5741988"/>
          <p14:tracePt t="24254" x="9242425" y="5726113"/>
          <p14:tracePt t="24262" x="9242425" y="5702300"/>
          <p14:tracePt t="24270" x="9242425" y="5678488"/>
          <p14:tracePt t="24278" x="9242425" y="5653088"/>
          <p14:tracePt t="24286" x="9242425" y="5645150"/>
          <p14:tracePt t="24294" x="9242425" y="5613400"/>
          <p14:tracePt t="24302" x="9242425" y="5589588"/>
          <p14:tracePt t="24310" x="9242425" y="5573713"/>
          <p14:tracePt t="24319" x="9242425" y="5557838"/>
          <p14:tracePt t="24326" x="9242425" y="5549900"/>
          <p14:tracePt t="24335" x="9242425" y="5541963"/>
          <p14:tracePt t="24342" x="9242425" y="5518150"/>
          <p14:tracePt t="24351" x="9234488" y="5494338"/>
          <p14:tracePt t="24358" x="9224963" y="5478463"/>
          <p14:tracePt t="24366" x="9209088" y="5462588"/>
          <p14:tracePt t="24374" x="9209088" y="5454650"/>
          <p14:tracePt t="24383" x="9201150" y="5438775"/>
          <p14:tracePt t="24390" x="9185275" y="5430838"/>
          <p14:tracePt t="24398" x="9153525" y="5399088"/>
          <p14:tracePt t="24406" x="9145588" y="5391150"/>
          <p14:tracePt t="24414" x="9113838" y="5375275"/>
          <p14:tracePt t="24424" x="9090025" y="5359400"/>
          <p14:tracePt t="24430" x="9058275" y="5343525"/>
          <p14:tracePt t="24438" x="9018588" y="5327650"/>
          <p14:tracePt t="24446" x="8994775" y="5319713"/>
          <p14:tracePt t="24454" x="8963025" y="5294313"/>
          <p14:tracePt t="24462" x="8923338" y="5286375"/>
          <p14:tracePt t="24470" x="8899525" y="5278438"/>
          <p14:tracePt t="24478" x="8874125" y="5270500"/>
          <p14:tracePt t="24487" x="8866188" y="5270500"/>
          <p14:tracePt t="24494" x="8858250" y="5262563"/>
          <p14:tracePt t="24501" x="8834438" y="5254625"/>
          <p14:tracePt t="24510" x="8818563" y="5254625"/>
          <p14:tracePt t="24526" x="8802688" y="5254625"/>
          <p14:tracePt t="24534" x="8786813" y="5254625"/>
          <p14:tracePt t="24542" x="8770938" y="5254625"/>
          <p14:tracePt t="24551" x="8755063" y="5254625"/>
          <p14:tracePt t="24558" x="8723313" y="5254625"/>
          <p14:tracePt t="24567" x="8707438" y="5254625"/>
          <p14:tracePt t="24574" x="8691563" y="5254625"/>
          <p14:tracePt t="24583" x="8667750" y="5254625"/>
          <p14:tracePt t="24590" x="8651875" y="5270500"/>
          <p14:tracePt t="24598" x="8636000" y="5270500"/>
          <p14:tracePt t="24607" x="8604250" y="5294313"/>
          <p14:tracePt t="24614" x="8588375" y="5302250"/>
          <p14:tracePt t="24622" x="8580438" y="5319713"/>
          <p14:tracePt t="24630" x="8564563" y="5327650"/>
          <p14:tracePt t="24639" x="8548688" y="5343525"/>
          <p14:tracePt t="24646" x="8540750" y="5351463"/>
          <p14:tracePt t="24656" x="8531225" y="5367338"/>
          <p14:tracePt t="24662" x="8531225" y="5375275"/>
          <p14:tracePt t="24671" x="8515350" y="5399088"/>
          <p14:tracePt t="24678" x="8507413" y="5414963"/>
          <p14:tracePt t="24688" x="8507413" y="5422900"/>
          <p14:tracePt t="24694" x="8499475" y="5446713"/>
          <p14:tracePt t="24702" x="8499475" y="5454650"/>
          <p14:tracePt t="24710" x="8499475" y="5470525"/>
          <p14:tracePt t="24719" x="8491538" y="5486400"/>
          <p14:tracePt t="24727" x="8491538" y="5510213"/>
          <p14:tracePt t="24734" x="8491538" y="5526088"/>
          <p14:tracePt t="24742" x="8491538" y="5541963"/>
          <p14:tracePt t="24751" x="8483600" y="5549900"/>
          <p14:tracePt t="24758" x="8483600" y="5557838"/>
          <p14:tracePt t="24766" x="8483600" y="5581650"/>
          <p14:tracePt t="24774" x="8475663" y="5605463"/>
          <p14:tracePt t="24783" x="8475663" y="5613400"/>
          <p14:tracePt t="24791" x="8467725" y="5621338"/>
          <p14:tracePt t="24798" x="8467725" y="5637213"/>
          <p14:tracePt t="24806" x="8467725" y="5653088"/>
          <p14:tracePt t="24814" x="8459788" y="5670550"/>
          <p14:tracePt t="24822" x="8459788" y="5686425"/>
          <p14:tracePt t="24830" x="8459788" y="5710238"/>
          <p14:tracePt t="24838" x="8459788" y="5726113"/>
          <p14:tracePt t="24847" x="8459788" y="5734050"/>
          <p14:tracePt t="24854" x="8459788" y="5749925"/>
          <p14:tracePt t="24862" x="8459788" y="5765800"/>
          <p14:tracePt t="24870" x="8459788" y="5781675"/>
          <p14:tracePt t="24878" x="8459788" y="5797550"/>
          <p14:tracePt t="24886" x="8459788" y="5813425"/>
          <p14:tracePt t="24894" x="8459788" y="5829300"/>
          <p14:tracePt t="24902" x="8467725" y="5861050"/>
          <p14:tracePt t="24919" x="8467725" y="5876925"/>
          <p14:tracePt t="24926" x="8475663" y="5892800"/>
          <p14:tracePt t="24934" x="8475663" y="5900738"/>
          <p14:tracePt t="24951" x="8483600" y="5916613"/>
          <p14:tracePt t="24958" x="8483600" y="5940425"/>
          <p14:tracePt t="24968" x="8491538" y="5940425"/>
          <p14:tracePt t="24974" x="8491538" y="5948363"/>
          <p14:tracePt t="24983" x="8499475" y="5964238"/>
          <p14:tracePt t="24990" x="8507413" y="5972175"/>
          <p14:tracePt t="24998" x="8507413" y="5980113"/>
          <p14:tracePt t="25006" x="8507413" y="5988050"/>
          <p14:tracePt t="25014" x="8515350" y="5995988"/>
          <p14:tracePt t="25022" x="8515350" y="6005513"/>
          <p14:tracePt t="25047" x="8515350" y="6013450"/>
          <p14:tracePt t="25055" x="8523288" y="6021388"/>
          <p14:tracePt t="28183" x="8523288" y="6029325"/>
          <p14:tracePt t="28262" x="8531225" y="6029325"/>
          <p14:tracePt t="28287" x="8540750" y="6029325"/>
          <p14:tracePt t="28303" x="8556625" y="6029325"/>
          <p14:tracePt t="28327" x="8564563" y="6029325"/>
          <p14:tracePt t="28335" x="8572500" y="6021388"/>
          <p14:tracePt t="28342" x="8580438" y="6021388"/>
          <p14:tracePt t="28351" x="8604250" y="6021388"/>
          <p14:tracePt t="28359" x="8612188" y="6021388"/>
          <p14:tracePt t="28367" x="8628063" y="6021388"/>
          <p14:tracePt t="28375" x="8651875" y="6013450"/>
          <p14:tracePt t="28384" x="8659813" y="6013450"/>
          <p14:tracePt t="28391" x="8683625" y="6013450"/>
          <p14:tracePt t="28398" x="8699500" y="6013450"/>
          <p14:tracePt t="28406" x="8707438" y="6005513"/>
          <p14:tracePt t="28415" x="8723313" y="6005513"/>
          <p14:tracePt t="28439" x="8731250" y="6005513"/>
          <p14:tracePt t="28479" x="8739188" y="6005513"/>
          <p14:tracePt t="29158" x="8747125" y="6005513"/>
          <p14:tracePt t="29239" x="8739188" y="6005513"/>
          <p14:tracePt t="30047" x="8755063" y="6005513"/>
          <p14:tracePt t="30055" x="8763000" y="5995988"/>
          <p14:tracePt t="30063" x="8786813" y="5995988"/>
          <p14:tracePt t="30071" x="8810625" y="5988050"/>
          <p14:tracePt t="30079" x="8834438" y="5988050"/>
          <p14:tracePt t="30087" x="8866188" y="5988050"/>
          <p14:tracePt t="30095" x="8891588" y="5980113"/>
          <p14:tracePt t="30103" x="8923338" y="5980113"/>
          <p14:tracePt t="30111" x="8963025" y="5956300"/>
          <p14:tracePt t="30119" x="8986838" y="5956300"/>
          <p14:tracePt t="30127" x="9018588" y="5940425"/>
          <p14:tracePt t="30135" x="9066213" y="5932488"/>
          <p14:tracePt t="30143" x="9074150" y="5932488"/>
          <p14:tracePt t="30151" x="9097963" y="5932488"/>
          <p14:tracePt t="30159" x="9113838" y="5924550"/>
          <p14:tracePt t="30167" x="9121775" y="5916613"/>
          <p14:tracePt t="30175" x="9145588" y="5908675"/>
          <p14:tracePt t="30183" x="9153525" y="5908675"/>
          <p14:tracePt t="30192" x="9161463" y="5900738"/>
          <p14:tracePt t="30207" x="9169400" y="5884863"/>
          <p14:tracePt t="30215" x="9177338" y="5884863"/>
          <p14:tracePt t="30223" x="9193213" y="5868988"/>
          <p14:tracePt t="30231" x="9201150" y="5853113"/>
          <p14:tracePt t="30238" x="9209088" y="5837238"/>
          <p14:tracePt t="30248" x="9217025" y="5821363"/>
          <p14:tracePt t="30255" x="9224963" y="5805488"/>
          <p14:tracePt t="30264" x="9242425" y="5773738"/>
          <p14:tracePt t="30270" x="9250363" y="5749925"/>
          <p14:tracePt t="30278" x="9250363" y="5741988"/>
          <p14:tracePt t="30286" x="9258300" y="5718175"/>
          <p14:tracePt t="30295" x="9258300" y="5702300"/>
          <p14:tracePt t="30304" x="9258300" y="5694363"/>
          <p14:tracePt t="30311" x="9258300" y="5686425"/>
          <p14:tracePt t="30319" x="9258300" y="5678488"/>
          <p14:tracePt t="30327" x="9258300" y="5662613"/>
          <p14:tracePt t="30335" x="9258300" y="5645150"/>
          <p14:tracePt t="30343" x="9242425" y="5621338"/>
          <p14:tracePt t="30351" x="9242425" y="5613400"/>
          <p14:tracePt t="30359" x="9234488" y="5589588"/>
          <p14:tracePt t="30367" x="9224963" y="5565775"/>
          <p14:tracePt t="30375" x="9224963" y="5549900"/>
          <p14:tracePt t="30384" x="9209088" y="5534025"/>
          <p14:tracePt t="30391" x="9209088" y="5526088"/>
          <p14:tracePt t="30399" x="9209088" y="5510213"/>
          <p14:tracePt t="30543" x="9193213" y="5502275"/>
          <p14:tracePt t="30703" x="9185275" y="5502275"/>
          <p14:tracePt t="30719" x="9177338" y="5502275"/>
          <p14:tracePt t="30735" x="9169400" y="5502275"/>
          <p14:tracePt t="30743" x="9161463" y="5502275"/>
          <p14:tracePt t="30751" x="9153525" y="5502275"/>
          <p14:tracePt t="30775" x="9145588" y="5502275"/>
          <p14:tracePt t="30815" x="9137650" y="5502275"/>
          <p14:tracePt t="30823" x="9129713" y="5502275"/>
          <p14:tracePt t="30847" x="9121775" y="5502275"/>
          <p14:tracePt t="30855" x="9113838" y="5502275"/>
          <p14:tracePt t="30871" x="9105900" y="5502275"/>
          <p14:tracePt t="30903" x="9097963" y="5502275"/>
          <p14:tracePt t="31023" x="9090025" y="5510213"/>
          <p14:tracePt t="31047" x="9082088" y="5518150"/>
          <p14:tracePt t="31064" x="9066213" y="5541963"/>
          <p14:tracePt t="31071" x="9058275" y="5541963"/>
          <p14:tracePt t="31080" x="9058275" y="5557838"/>
          <p14:tracePt t="31087" x="9050338" y="5565775"/>
          <p14:tracePt t="31095" x="9050338" y="5573713"/>
          <p14:tracePt t="31103" x="9042400" y="5589588"/>
          <p14:tracePt t="31111" x="9042400" y="5605463"/>
          <p14:tracePt t="31119" x="9034463" y="5605463"/>
          <p14:tracePt t="31128" x="9034463" y="5621338"/>
          <p14:tracePt t="31135" x="9034463" y="5637213"/>
          <p14:tracePt t="31143" x="9018588" y="5645150"/>
          <p14:tracePt t="31151" x="9018588" y="5653088"/>
          <p14:tracePt t="31159" x="9018588" y="5662613"/>
          <p14:tracePt t="31167" x="9018588" y="5670550"/>
          <p14:tracePt t="31175" x="9018588" y="5686425"/>
          <p14:tracePt t="31183" x="9018588" y="5694363"/>
          <p14:tracePt t="31191" x="9010650" y="5694363"/>
          <p14:tracePt t="31199" x="9010650" y="5702300"/>
          <p14:tracePt t="31223" x="9002713" y="5718175"/>
          <p14:tracePt t="31247" x="9002713" y="5726113"/>
          <p14:tracePt t="31255" x="9002713" y="5734050"/>
          <p14:tracePt t="31271" x="9002713" y="5749925"/>
          <p14:tracePt t="31303" x="9002713" y="5757863"/>
          <p14:tracePt t="35528" x="9002713" y="5765800"/>
          <p14:tracePt t="39216" x="9010650" y="5765800"/>
          <p14:tracePt t="39224" x="9026525" y="5765800"/>
          <p14:tracePt t="39240" x="9034463" y="5765800"/>
          <p14:tracePt t="39248" x="9050338" y="5757863"/>
          <p14:tracePt t="39256" x="9066213" y="5749925"/>
          <p14:tracePt t="39265" x="9074150" y="5741988"/>
          <p14:tracePt t="39272" x="9090025" y="5726113"/>
          <p14:tracePt t="39288" x="9105900" y="5710238"/>
          <p14:tracePt t="39297" x="9121775" y="5702300"/>
          <p14:tracePt t="39304" x="9137650" y="5686425"/>
          <p14:tracePt t="39313" x="9161463" y="5678488"/>
          <p14:tracePt t="39320" x="9169400" y="5670550"/>
          <p14:tracePt t="39328" x="9193213" y="5662613"/>
          <p14:tracePt t="39336" x="9217025" y="5645150"/>
          <p14:tracePt t="39344" x="9224963" y="5637213"/>
          <p14:tracePt t="39352" x="9242425" y="5621338"/>
          <p14:tracePt t="39361" x="9258300" y="5613400"/>
          <p14:tracePt t="39368" x="9266238" y="5605463"/>
          <p14:tracePt t="39376" x="9274175" y="5597525"/>
          <p14:tracePt t="39384" x="9282113" y="5597525"/>
          <p14:tracePt t="39393" x="9282113" y="5589588"/>
          <p14:tracePt t="39400" x="9290050" y="5589588"/>
          <p14:tracePt t="39416" x="9290050" y="5581650"/>
          <p14:tracePt t="39432" x="9297988" y="5573713"/>
          <p14:tracePt t="39440" x="9297988" y="5565775"/>
          <p14:tracePt t="39464" x="9297988" y="5549900"/>
          <p14:tracePt t="39472" x="9297988" y="5541963"/>
          <p14:tracePt t="39480" x="9297988" y="5526088"/>
          <p14:tracePt t="39488" x="9282113" y="5518150"/>
          <p14:tracePt t="39497" x="9242425" y="5502275"/>
          <p14:tracePt t="39504" x="9224963" y="5494338"/>
          <p14:tracePt t="39512" x="9209088" y="5486400"/>
          <p14:tracePt t="39520" x="9193213" y="5470525"/>
          <p14:tracePt t="39528" x="9177338" y="5462588"/>
          <p14:tracePt t="39536" x="9169400" y="5446713"/>
          <p14:tracePt t="39544" x="9153525" y="5430838"/>
          <p14:tracePt t="39552" x="9137650" y="5422900"/>
          <p14:tracePt t="39560" x="9137650" y="5414963"/>
          <p14:tracePt t="39568" x="9137650" y="5407025"/>
          <p14:tracePt t="39576" x="9121775" y="5391150"/>
          <p14:tracePt t="39584" x="9121775" y="5383213"/>
          <p14:tracePt t="39600" x="9105900" y="5367338"/>
          <p14:tracePt t="39608" x="9105900" y="5351463"/>
          <p14:tracePt t="39616" x="9105900" y="5343525"/>
          <p14:tracePt t="39624" x="9105900" y="5335588"/>
          <p14:tracePt t="39632" x="9105900" y="5310188"/>
          <p14:tracePt t="39640" x="9097963" y="5286375"/>
          <p14:tracePt t="39648" x="9097963" y="5278438"/>
          <p14:tracePt t="39656" x="9090025" y="5262563"/>
          <p14:tracePt t="39664" x="9090025" y="5254625"/>
          <p14:tracePt t="39952" x="9105900" y="5246688"/>
          <p14:tracePt t="39969" x="9113838" y="5246688"/>
          <p14:tracePt t="39976" x="9121775" y="5238750"/>
          <p14:tracePt t="39984" x="9145588" y="5222875"/>
          <p14:tracePt t="40000" x="9153525" y="5207000"/>
          <p14:tracePt t="40008" x="9161463" y="5191125"/>
          <p14:tracePt t="40017" x="9169400" y="5159375"/>
          <p14:tracePt t="40024" x="9177338" y="5151438"/>
          <p14:tracePt t="40033" x="9177338" y="5135563"/>
          <p14:tracePt t="40040" x="9185275" y="5111750"/>
          <p14:tracePt t="40048" x="9201150" y="5087938"/>
          <p14:tracePt t="40056" x="9201150" y="5080000"/>
          <p14:tracePt t="40064" x="9209088" y="5048250"/>
          <p14:tracePt t="40072" x="9224963" y="5040313"/>
          <p14:tracePt t="40080" x="9224963" y="5032375"/>
          <p14:tracePt t="40089" x="9234488" y="5016500"/>
          <p14:tracePt t="40097" x="9234488" y="5008563"/>
          <p14:tracePt t="40104" x="9250363" y="5000625"/>
          <p14:tracePt t="40113" x="9258300" y="4992688"/>
          <p14:tracePt t="40120" x="9266238" y="4984750"/>
          <p14:tracePt t="40128" x="9274175" y="4967288"/>
          <p14:tracePt t="40144" x="9282113" y="4951413"/>
          <p14:tracePt t="40153" x="9297988" y="4951413"/>
          <p14:tracePt t="40160" x="9297988" y="4935538"/>
          <p14:tracePt t="40168" x="9305925" y="4927600"/>
          <p14:tracePt t="40177" x="9313863" y="4919663"/>
          <p14:tracePt t="40193" x="9321800" y="4911725"/>
          <p14:tracePt t="40232" x="9329738" y="4903788"/>
          <p14:tracePt t="40240" x="9337675" y="4903788"/>
          <p14:tracePt t="40249" x="9345613" y="4903788"/>
          <p14:tracePt t="40272" x="9353550" y="4903788"/>
          <p14:tracePt t="40296" x="9361488" y="4903788"/>
          <p14:tracePt t="40305" x="9369425" y="4903788"/>
          <p14:tracePt t="40320" x="9385300" y="4903788"/>
          <p14:tracePt t="40328" x="9393238" y="4903788"/>
          <p14:tracePt t="40336" x="9401175" y="4903788"/>
          <p14:tracePt t="40344" x="9409113" y="4903788"/>
          <p14:tracePt t="40352" x="9417050" y="4903788"/>
          <p14:tracePt t="40360" x="9432925" y="4903788"/>
          <p14:tracePt t="40377" x="9448800" y="4903788"/>
          <p14:tracePt t="40384" x="9472613" y="4903788"/>
          <p14:tracePt t="40393" x="9488488" y="4903788"/>
          <p14:tracePt t="40400" x="9512300" y="4903788"/>
          <p14:tracePt t="40416" x="9544050" y="4903788"/>
          <p14:tracePt t="40426" x="9559925" y="4903788"/>
          <p14:tracePt t="40432" x="9575800" y="4903788"/>
          <p14:tracePt t="40441" x="9585325" y="4903788"/>
          <p14:tracePt t="40448" x="9609138" y="4903788"/>
          <p14:tracePt t="40456" x="9609138" y="4911725"/>
          <p14:tracePt t="40473" x="9625013" y="4911725"/>
          <p14:tracePt t="40488" x="9632950" y="4911725"/>
          <p14:tracePt t="40496" x="9648825" y="4919663"/>
          <p14:tracePt t="40514" x="9656763" y="4927600"/>
          <p14:tracePt t="40520" x="9688513" y="4943475"/>
          <p14:tracePt t="40528" x="9696450" y="4959350"/>
          <p14:tracePt t="40537" x="9704388" y="4959350"/>
          <p14:tracePt t="40544" x="9736138" y="4992688"/>
          <p14:tracePt t="40552" x="9744075" y="4992688"/>
          <p14:tracePt t="40560" x="9752013" y="5000625"/>
          <p14:tracePt t="40568" x="9759950" y="5008563"/>
          <p14:tracePt t="40578" x="9775825" y="5040313"/>
          <p14:tracePt t="40584" x="9783763" y="5040313"/>
          <p14:tracePt t="40593" x="9791700" y="5048250"/>
          <p14:tracePt t="40608" x="9791700" y="5056188"/>
          <p14:tracePt t="40616" x="9799638" y="5064125"/>
          <p14:tracePt t="40640" x="9799638" y="5072063"/>
          <p14:tracePt t="40664" x="9807575" y="5080000"/>
          <p14:tracePt t="40672" x="9807575" y="5087938"/>
          <p14:tracePt t="40680" x="9815513" y="5087938"/>
          <p14:tracePt t="40688" x="9815513" y="5095875"/>
          <p14:tracePt t="40704" x="9815513" y="5103813"/>
          <p14:tracePt t="40712" x="9823450" y="5111750"/>
          <p14:tracePt t="40720" x="9831388" y="5111750"/>
          <p14:tracePt t="40729" x="9831388" y="5119688"/>
          <p14:tracePt t="40745" x="9839325" y="5127625"/>
          <p14:tracePt t="40752" x="9839325" y="5135563"/>
          <p14:tracePt t="40762" x="9839325" y="5143500"/>
          <p14:tracePt t="40768" x="9847263" y="5159375"/>
          <p14:tracePt t="40784" x="9855200" y="5167313"/>
          <p14:tracePt t="40792" x="9855200" y="5175250"/>
          <p14:tracePt t="40800" x="9871075" y="5183188"/>
          <p14:tracePt t="40809" x="9871075" y="5191125"/>
          <p14:tracePt t="40817" x="9871075" y="5199063"/>
          <p14:tracePt t="40824" x="9879013" y="5207000"/>
          <p14:tracePt t="40832" x="9879013" y="5214938"/>
          <p14:tracePt t="40841" x="9879013" y="5222875"/>
          <p14:tracePt t="40848" x="9894888" y="5230813"/>
          <p14:tracePt t="40856" x="9894888" y="5238750"/>
          <p14:tracePt t="40864" x="9894888" y="5246688"/>
          <p14:tracePt t="40872" x="9894888" y="5262563"/>
          <p14:tracePt t="40888" x="9902825" y="5270500"/>
          <p14:tracePt t="40896" x="9910763" y="5286375"/>
          <p14:tracePt t="40904" x="9918700" y="5286375"/>
          <p14:tracePt t="40912" x="9926638" y="5302250"/>
          <p14:tracePt t="40929" x="9926638" y="5327650"/>
          <p14:tracePt t="40945" x="9936163" y="5335588"/>
          <p14:tracePt t="40960" x="9944100" y="5351463"/>
          <p14:tracePt t="40968" x="9944100" y="5359400"/>
          <p14:tracePt t="40976" x="9944100" y="5367338"/>
          <p14:tracePt t="40984" x="9952038" y="5375275"/>
          <p14:tracePt t="41001" x="9959975" y="5391150"/>
          <p14:tracePt t="41024" x="9959975" y="5407025"/>
          <p14:tracePt t="41032" x="9967913" y="5414963"/>
          <p14:tracePt t="41049" x="9967913" y="5422900"/>
          <p14:tracePt t="41057" x="9967913" y="5430838"/>
          <p14:tracePt t="41072" x="9975850" y="5438775"/>
          <p14:tracePt t="41088" x="9975850" y="5462588"/>
          <p14:tracePt t="41097" x="9983788" y="5462588"/>
          <p14:tracePt t="41105" x="9983788" y="5470525"/>
          <p14:tracePt t="41113" x="9983788" y="5478463"/>
          <p14:tracePt t="41120" x="9983788" y="5494338"/>
          <p14:tracePt t="41128" x="9991725" y="5502275"/>
          <p14:tracePt t="41136" x="9991725" y="5510213"/>
          <p14:tracePt t="41145" x="9999663" y="5526088"/>
          <p14:tracePt t="41162" x="10007600" y="5541963"/>
          <p14:tracePt t="41169" x="10007600" y="5565775"/>
          <p14:tracePt t="41176" x="10015538" y="5589588"/>
          <p14:tracePt t="41184" x="10015538" y="5597525"/>
          <p14:tracePt t="41193" x="10015538" y="5613400"/>
          <p14:tracePt t="41211" x="10023475" y="5653088"/>
          <p14:tracePt t="41216" x="10023475" y="5670550"/>
          <p14:tracePt t="41226" x="10023475" y="5694363"/>
          <p14:tracePt t="41232" x="10023475" y="5710238"/>
          <p14:tracePt t="41248" x="10023475" y="5726113"/>
          <p14:tracePt t="41256" x="10023475" y="5757863"/>
          <p14:tracePt t="41264" x="10023475" y="5781675"/>
          <p14:tracePt t="41272" x="10031413" y="5797550"/>
          <p14:tracePt t="41281" x="10031413" y="5813425"/>
          <p14:tracePt t="41297" x="10031413" y="5829300"/>
          <p14:tracePt t="41304" x="10031413" y="5845175"/>
          <p14:tracePt t="41320" x="10031413" y="5853113"/>
          <p14:tracePt t="41328" x="10031413" y="5861050"/>
          <p14:tracePt t="41336" x="10031413" y="5876925"/>
          <p14:tracePt t="41346" x="10031413" y="5892800"/>
          <p14:tracePt t="41353" x="10031413" y="5900738"/>
          <p14:tracePt t="41360" x="10031413" y="5916613"/>
          <p14:tracePt t="41368" x="10031413" y="5924550"/>
          <p14:tracePt t="41376" x="10031413" y="5932488"/>
          <p14:tracePt t="41384" x="10031413" y="5940425"/>
          <p14:tracePt t="41393" x="10031413" y="5964238"/>
          <p14:tracePt t="41401" x="10031413" y="5980113"/>
          <p14:tracePt t="41410" x="10031413" y="5988050"/>
          <p14:tracePt t="41416" x="10031413" y="5995988"/>
          <p14:tracePt t="41424" x="10031413" y="6005513"/>
          <p14:tracePt t="41440" x="10031413" y="6013450"/>
          <p14:tracePt t="41464" x="10031413" y="6021388"/>
          <p14:tracePt t="41472" x="10023475" y="6029325"/>
          <p14:tracePt t="41488" x="10015538" y="6029325"/>
          <p14:tracePt t="41497" x="10007600" y="6029325"/>
          <p14:tracePt t="41505" x="9991725" y="6029325"/>
          <p14:tracePt t="41512" x="9983788" y="6037263"/>
          <p14:tracePt t="41520" x="9959975" y="6045200"/>
          <p14:tracePt t="41529" x="9944100" y="6053138"/>
          <p14:tracePt t="41536" x="9936163" y="6053138"/>
          <p14:tracePt t="41544" x="9902825" y="6069013"/>
          <p14:tracePt t="41553" x="9894888" y="6069013"/>
          <p14:tracePt t="41562" x="9886950" y="6076950"/>
          <p14:tracePt t="41568" x="9879013" y="6084888"/>
          <p14:tracePt t="41576" x="9863138" y="6084888"/>
          <p14:tracePt t="41584" x="9855200" y="6084888"/>
          <p14:tracePt t="41600" x="9847263" y="6084888"/>
          <p14:tracePt t="41609" x="9839325" y="6092825"/>
          <p14:tracePt t="41624" x="9831388" y="6100763"/>
          <p14:tracePt t="41632" x="9815513" y="6100763"/>
          <p14:tracePt t="41648" x="9807575" y="6100763"/>
          <p14:tracePt t="41656" x="9783763" y="6108700"/>
          <p14:tracePt t="41665" x="9759950" y="6124575"/>
          <p14:tracePt t="41673" x="9736138" y="6124575"/>
          <p14:tracePt t="41680" x="9728200" y="6132513"/>
          <p14:tracePt t="41688" x="9704388" y="6148388"/>
          <p14:tracePt t="41696" x="9688513" y="6156325"/>
          <p14:tracePt t="41704" x="9680575" y="6164263"/>
          <p14:tracePt t="41712" x="9664700" y="6172200"/>
          <p14:tracePt t="41721" x="9640888" y="6180138"/>
          <p14:tracePt t="41730" x="9625013" y="6188075"/>
          <p14:tracePt t="41737" x="9609138" y="6196013"/>
          <p14:tracePt t="41744" x="9601200" y="6203950"/>
          <p14:tracePt t="41752" x="9593263" y="6203950"/>
          <p14:tracePt t="41760" x="9585325" y="6211888"/>
          <p14:tracePt t="41769" x="9559925" y="6219825"/>
          <p14:tracePt t="41776" x="9551988" y="6219825"/>
          <p14:tracePt t="41785" x="9551988" y="6227763"/>
          <p14:tracePt t="41793" x="9528175" y="6243638"/>
          <p14:tracePt t="41800" x="9504363" y="6251575"/>
          <p14:tracePt t="41809" x="9480550" y="6259513"/>
          <p14:tracePt t="41816" x="9464675" y="6259513"/>
          <p14:tracePt t="41825" x="9424988" y="6267450"/>
          <p14:tracePt t="41832" x="9409113" y="6275388"/>
          <p14:tracePt t="41842" x="9377363" y="6283325"/>
          <p14:tracePt t="41849" x="9329738" y="6291263"/>
          <p14:tracePt t="41857" x="9297988" y="6307138"/>
          <p14:tracePt t="41866" x="9258300" y="6307138"/>
          <p14:tracePt t="41872" x="9234488" y="6307138"/>
          <p14:tracePt t="41880" x="9209088" y="6307138"/>
          <p14:tracePt t="41888" x="9185275" y="6307138"/>
          <p14:tracePt t="41896" x="9177338" y="6307138"/>
          <p14:tracePt t="41905" x="9161463" y="6315075"/>
          <p14:tracePt t="41913" x="9145588" y="6323013"/>
          <p14:tracePt t="41921" x="9121775" y="6330950"/>
          <p14:tracePt t="41930" x="9105900" y="6330950"/>
          <p14:tracePt t="41935" x="9082088" y="6330950"/>
          <p14:tracePt t="41943" x="9042400" y="6330950"/>
          <p14:tracePt t="41952" x="9018588" y="6356350"/>
          <p14:tracePt t="41961" x="8986838" y="6356350"/>
          <p14:tracePt t="41969" x="8947150" y="6372225"/>
          <p14:tracePt t="41977" x="8915400" y="6388100"/>
          <p14:tracePt t="41984" x="8899525" y="6388100"/>
          <p14:tracePt t="41993" x="8874125" y="6396038"/>
          <p14:tracePt t="42000" x="8834438" y="6396038"/>
          <p14:tracePt t="42008" x="8826500" y="6403975"/>
          <p14:tracePt t="42016" x="8810625" y="6403975"/>
          <p14:tracePt t="42026" x="8794750" y="6411913"/>
          <p14:tracePt t="42033" x="8786813" y="6411913"/>
          <p14:tracePt t="42042" x="8778875" y="6411913"/>
          <p14:tracePt t="42056" x="8770938" y="6411913"/>
          <p14:tracePt t="42064" x="8755063" y="6419850"/>
          <p14:tracePt t="42072" x="8747125" y="6419850"/>
          <p14:tracePt t="42080" x="8731250" y="6419850"/>
          <p14:tracePt t="42089" x="8707438" y="6427788"/>
          <p14:tracePt t="42097" x="8683625" y="6435725"/>
          <p14:tracePt t="42104" x="8659813" y="6435725"/>
          <p14:tracePt t="42112" x="8636000" y="6435725"/>
          <p14:tracePt t="42120" x="8604250" y="6435725"/>
          <p14:tracePt t="42129" x="8556625" y="6435725"/>
          <p14:tracePt t="42136" x="8531225" y="6435725"/>
          <p14:tracePt t="42146" x="8499475" y="6435725"/>
          <p14:tracePt t="42153" x="8459788" y="6435725"/>
          <p14:tracePt t="42161" x="8420100" y="6435725"/>
          <p14:tracePt t="42168" x="8380413" y="6435725"/>
          <p14:tracePt t="42176" x="8348663" y="6435725"/>
          <p14:tracePt t="42184" x="8332788" y="6435725"/>
          <p14:tracePt t="42193" x="8301038" y="6435725"/>
          <p14:tracePt t="42210" x="8253413" y="6435725"/>
          <p14:tracePt t="42217" x="8229600" y="6427788"/>
          <p14:tracePt t="42226" x="8213725" y="6427788"/>
          <p14:tracePt t="42232" x="8180388" y="6419850"/>
          <p14:tracePt t="42240" x="8156575" y="6411913"/>
          <p14:tracePt t="42248" x="8124825" y="6411913"/>
          <p14:tracePt t="42256" x="8101013" y="6396038"/>
          <p14:tracePt t="42265" x="8069263" y="6388100"/>
          <p14:tracePt t="42273" x="8053388" y="6380163"/>
          <p14:tracePt t="42281" x="8005763" y="6372225"/>
          <p14:tracePt t="42288" x="7997825" y="6372225"/>
          <p14:tracePt t="42297" x="7966075" y="6348413"/>
          <p14:tracePt t="42304" x="7950200" y="6348413"/>
          <p14:tracePt t="42312" x="7934325" y="6338888"/>
          <p14:tracePt t="42320" x="7910513" y="6338888"/>
          <p14:tracePt t="42329" x="7886700" y="6330950"/>
          <p14:tracePt t="42337" x="7870825" y="6323013"/>
          <p14:tracePt t="42346" x="7854950" y="6323013"/>
          <p14:tracePt t="42352" x="7839075" y="6315075"/>
          <p14:tracePt t="42360" x="7813675" y="6307138"/>
          <p14:tracePt t="42368" x="7797800" y="6307138"/>
          <p14:tracePt t="42376" x="7781925" y="6291263"/>
          <p14:tracePt t="42385" x="7766050" y="6291263"/>
          <p14:tracePt t="42393" x="7742238" y="6275388"/>
          <p14:tracePt t="42401" x="7726363" y="6267450"/>
          <p14:tracePt t="42409" x="7686675" y="6251575"/>
          <p14:tracePt t="42416" x="7670800" y="6243638"/>
          <p14:tracePt t="42424" x="7631113" y="6219825"/>
          <p14:tracePt t="42432" x="7591425" y="6203950"/>
          <p14:tracePt t="42440" x="7559675" y="6203950"/>
          <p14:tracePt t="42449" x="7527925" y="6188075"/>
          <p14:tracePt t="42457" x="7478713" y="6172200"/>
          <p14:tracePt t="42465" x="7462838" y="6164263"/>
          <p14:tracePt t="42472" x="7423150" y="6156325"/>
          <p14:tracePt t="42480" x="7399338" y="6132513"/>
          <p14:tracePt t="42488" x="7367588" y="6124575"/>
          <p14:tracePt t="42496" x="7351713" y="6116638"/>
          <p14:tracePt t="42505" x="7335838" y="6108700"/>
          <p14:tracePt t="42513" x="7304088" y="6092825"/>
          <p14:tracePt t="42521" x="7288213" y="6092825"/>
          <p14:tracePt t="42530" x="7272338" y="6076950"/>
          <p14:tracePt t="42536" x="7264400" y="6076950"/>
          <p14:tracePt t="42544" x="7256463" y="6061075"/>
          <p14:tracePt t="42552" x="7248525" y="6053138"/>
          <p14:tracePt t="42560" x="7240588" y="6045200"/>
          <p14:tracePt t="42569" x="7232650" y="6037263"/>
          <p14:tracePt t="42577" x="7224713" y="6029325"/>
          <p14:tracePt t="42585" x="7216775" y="6021388"/>
          <p14:tracePt t="42600" x="7216775" y="6005513"/>
          <p14:tracePt t="42608" x="7216775" y="5995988"/>
          <p14:tracePt t="42616" x="7216775" y="5988050"/>
          <p14:tracePt t="42626" x="7216775" y="5972175"/>
          <p14:tracePt t="42633" x="7216775" y="5948363"/>
          <p14:tracePt t="42643" x="7216775" y="5924550"/>
          <p14:tracePt t="42649" x="7216775" y="5908675"/>
          <p14:tracePt t="42656" x="7216775" y="5884863"/>
          <p14:tracePt t="42664" x="7216775" y="5861050"/>
          <p14:tracePt t="42672" x="7216775" y="5837238"/>
          <p14:tracePt t="42680" x="7216775" y="5813425"/>
          <p14:tracePt t="42689" x="7216775" y="5789613"/>
          <p14:tracePt t="42697" x="7224713" y="5765800"/>
          <p14:tracePt t="42705" x="7248525" y="5726113"/>
          <p14:tracePt t="42713" x="7256463" y="5718175"/>
          <p14:tracePt t="42720" x="7288213" y="5694363"/>
          <p14:tracePt t="42728" x="7304088" y="5670550"/>
          <p14:tracePt t="42736" x="7312025" y="5662613"/>
          <p14:tracePt t="42746" x="7343775" y="5621338"/>
          <p14:tracePt t="42753" x="7383463" y="5597525"/>
          <p14:tracePt t="42762" x="7399338" y="5581650"/>
          <p14:tracePt t="42769" x="7423150" y="5565775"/>
          <p14:tracePt t="42776" x="7439025" y="5549900"/>
          <p14:tracePt t="42784" x="7470775" y="5526088"/>
          <p14:tracePt t="42792" x="7486650" y="5494338"/>
          <p14:tracePt t="42800" x="7504113" y="5478463"/>
          <p14:tracePt t="42809" x="7527925" y="5454650"/>
          <p14:tracePt t="42817" x="7543800" y="5430838"/>
          <p14:tracePt t="42825" x="7551738" y="5422900"/>
          <p14:tracePt t="42833" x="7559675" y="5407025"/>
          <p14:tracePt t="42840" x="7575550" y="5391150"/>
          <p14:tracePt t="42848" x="7591425" y="5383213"/>
          <p14:tracePt t="42856" x="7591425" y="5375275"/>
          <p14:tracePt t="42864" x="7599363" y="5375275"/>
          <p14:tracePt t="42873" x="7599363" y="5367338"/>
          <p14:tracePt t="42881" x="7607300" y="5367338"/>
          <p14:tracePt t="42896" x="7615238" y="5359400"/>
          <p14:tracePt t="42977" x="7623175" y="5351463"/>
          <p14:tracePt t="42992" x="7631113" y="5351463"/>
          <p14:tracePt t="43000" x="7639050" y="5351463"/>
          <p14:tracePt t="43008" x="7646988" y="5343525"/>
          <p14:tracePt t="43017" x="7662863" y="5335588"/>
          <p14:tracePt t="43026" x="7670800" y="5335588"/>
          <p14:tracePt t="43033" x="7678738" y="5327650"/>
          <p14:tracePt t="43041" x="7686675" y="5310188"/>
          <p14:tracePt t="43049" x="7718425" y="5294313"/>
          <p14:tracePt t="43064" x="7726363" y="5286375"/>
          <p14:tracePt t="43072" x="7742238" y="5270500"/>
          <p14:tracePt t="43081" x="7750175" y="5254625"/>
          <p14:tracePt t="43089" x="7750175" y="5230813"/>
          <p14:tracePt t="43097" x="7766050" y="5214938"/>
          <p14:tracePt t="43105" x="7773988" y="5207000"/>
          <p14:tracePt t="43113" x="7773988" y="5199063"/>
          <p14:tracePt t="43120" x="7773988" y="5191125"/>
          <p14:tracePt t="43265" x="7766050" y="5191125"/>
          <p14:tracePt t="43281" x="7758113" y="5191125"/>
          <p14:tracePt t="43288" x="7750175" y="5191125"/>
          <p14:tracePt t="43296" x="7742238" y="5214938"/>
          <p14:tracePt t="43304" x="7734300" y="5222875"/>
          <p14:tracePt t="43313" x="7734300" y="5238750"/>
          <p14:tracePt t="43321" x="7734300" y="5262563"/>
          <p14:tracePt t="43329" x="7734300" y="5278438"/>
          <p14:tracePt t="43337" x="7734300" y="5319713"/>
          <p14:tracePt t="43345" x="7734300" y="5343525"/>
          <p14:tracePt t="43352" x="7734300" y="5367338"/>
          <p14:tracePt t="43360" x="7750175" y="5399088"/>
          <p14:tracePt t="43368" x="7789863" y="5446713"/>
          <p14:tracePt t="43378" x="7813675" y="5494338"/>
          <p14:tracePt t="43385" x="7854950" y="5541963"/>
          <p14:tracePt t="43393" x="7902575" y="5597525"/>
          <p14:tracePt t="43401" x="7942263" y="5629275"/>
          <p14:tracePt t="43409" x="7974013" y="5662613"/>
          <p14:tracePt t="43416" x="8021638" y="5718175"/>
          <p14:tracePt t="43425" x="8045450" y="5726113"/>
          <p14:tracePt t="43433" x="8085138" y="5757863"/>
          <p14:tracePt t="43442" x="8116888" y="5789613"/>
          <p14:tracePt t="43449" x="8140700" y="5805488"/>
          <p14:tracePt t="43459" x="8156575" y="5813425"/>
          <p14:tracePt t="43465" x="8164513" y="5829300"/>
          <p14:tracePt t="43472" x="8197850" y="5845175"/>
          <p14:tracePt t="43481" x="8213725" y="5853113"/>
          <p14:tracePt t="43489" x="8229600" y="5853113"/>
          <p14:tracePt t="43497" x="8261350" y="5868988"/>
          <p14:tracePt t="43506" x="8277225" y="5876925"/>
          <p14:tracePt t="43513" x="8332788" y="5884863"/>
          <p14:tracePt t="43521" x="8348663" y="5884863"/>
          <p14:tracePt t="43529" x="8396288" y="5884863"/>
          <p14:tracePt t="43536" x="8451850" y="5900738"/>
          <p14:tracePt t="43545" x="8507413" y="5916613"/>
          <p14:tracePt t="43553" x="8572500" y="5924550"/>
          <p14:tracePt t="43563" x="8651875" y="5948363"/>
          <p14:tracePt t="43569" x="8723313" y="5956300"/>
          <p14:tracePt t="43577" x="8778875" y="5972175"/>
          <p14:tracePt t="43585" x="8858250" y="5972175"/>
          <p14:tracePt t="43593" x="8907463" y="5972175"/>
          <p14:tracePt t="43600" x="8963025" y="5972175"/>
          <p14:tracePt t="43609" x="9018588" y="5972175"/>
          <p14:tracePt t="43617" x="9042400" y="5972175"/>
          <p14:tracePt t="43627" x="9082088" y="5972175"/>
          <p14:tracePt t="43633" x="9105900" y="5972175"/>
          <p14:tracePt t="43642" x="9137650" y="5972175"/>
          <p14:tracePt t="43649" x="9153525" y="5972175"/>
          <p14:tracePt t="43656" x="9185275" y="5972175"/>
          <p14:tracePt t="43664" x="9217025" y="5948363"/>
          <p14:tracePt t="43673" x="9242425" y="5932488"/>
          <p14:tracePt t="43681" x="9266238" y="5908675"/>
          <p14:tracePt t="43689" x="9305925" y="5876925"/>
          <p14:tracePt t="43697" x="9329738" y="5861050"/>
          <p14:tracePt t="43706" x="9353550" y="5821363"/>
          <p14:tracePt t="43713" x="9377363" y="5805488"/>
          <p14:tracePt t="43720" x="9385300" y="5765800"/>
          <p14:tracePt t="43728" x="9385300" y="5749925"/>
          <p14:tracePt t="43737" x="9401175" y="5726113"/>
          <p14:tracePt t="43747" x="9401175" y="5710238"/>
          <p14:tracePt t="43753" x="9409113" y="5686425"/>
          <p14:tracePt t="43761" x="9409113" y="5670550"/>
          <p14:tracePt t="43769" x="9409113" y="5653088"/>
          <p14:tracePt t="43776" x="9409113" y="5637213"/>
          <p14:tracePt t="43784" x="9409113" y="5621338"/>
          <p14:tracePt t="43792" x="9409113" y="5605463"/>
          <p14:tracePt t="43801" x="9409113" y="5597525"/>
          <p14:tracePt t="43809" x="9409113" y="5581650"/>
          <p14:tracePt t="43817" x="9409113" y="5565775"/>
          <p14:tracePt t="43826" x="9409113" y="5541963"/>
          <p14:tracePt t="43833" x="9393238" y="5526088"/>
          <p14:tracePt t="43841" x="9377363" y="5518150"/>
          <p14:tracePt t="43848" x="9353550" y="5494338"/>
          <p14:tracePt t="43858" x="9337675" y="5478463"/>
          <p14:tracePt t="43865" x="9313863" y="5454650"/>
          <p14:tracePt t="43873" x="9297988" y="5438775"/>
          <p14:tracePt t="43881" x="9274175" y="5414963"/>
          <p14:tracePt t="43890" x="9250363" y="5399088"/>
          <p14:tracePt t="43899" x="9217025" y="5367338"/>
          <p14:tracePt t="43905" x="9193213" y="5359400"/>
          <p14:tracePt t="43914" x="9169400" y="5335588"/>
          <p14:tracePt t="43922" x="9129713" y="5302250"/>
          <p14:tracePt t="43929" x="9097963" y="5286375"/>
          <p14:tracePt t="43937" x="9050338" y="5262563"/>
          <p14:tracePt t="43947" x="9026525" y="5246688"/>
          <p14:tracePt t="43955" x="8986838" y="5222875"/>
          <p14:tracePt t="43960" x="8963025" y="5214938"/>
          <p14:tracePt t="43968" x="8915400" y="5199063"/>
          <p14:tracePt t="43977" x="8891588" y="5175250"/>
          <p14:tracePt t="43985" x="8834438" y="5159375"/>
          <p14:tracePt t="43993" x="8794750" y="5143500"/>
          <p14:tracePt t="44001" x="8763000" y="5135563"/>
          <p14:tracePt t="44009" x="8731250" y="5135563"/>
          <p14:tracePt t="44017" x="8691563" y="5127625"/>
          <p14:tracePt t="44024" x="8667750" y="5127625"/>
          <p14:tracePt t="44032" x="8651875" y="5127625"/>
          <p14:tracePt t="44042" x="8628063" y="5127625"/>
          <p14:tracePt t="44049" x="8612188" y="5127625"/>
          <p14:tracePt t="44058" x="8596313" y="5127625"/>
          <p14:tracePt t="44065" x="8572500" y="5127625"/>
          <p14:tracePt t="44074" x="8556625" y="5127625"/>
          <p14:tracePt t="44081" x="8523288" y="5127625"/>
          <p14:tracePt t="44088" x="8499475" y="5127625"/>
          <p14:tracePt t="44097" x="8467725" y="5127625"/>
          <p14:tracePt t="44105" x="8428038" y="5127625"/>
          <p14:tracePt t="44113" x="8396288" y="5127625"/>
          <p14:tracePt t="44121" x="8380413" y="5135563"/>
          <p14:tracePt t="44129" x="8340725" y="5151438"/>
          <p14:tracePt t="44137" x="8301038" y="5175250"/>
          <p14:tracePt t="44144" x="8277225" y="5183188"/>
          <p14:tracePt t="44153" x="8253413" y="5191125"/>
          <p14:tracePt t="44161" x="8213725" y="5199063"/>
          <p14:tracePt t="44169" x="8197850" y="5246688"/>
          <p14:tracePt t="44177" x="8172450" y="5254625"/>
          <p14:tracePt t="44185" x="8148638" y="5270500"/>
          <p14:tracePt t="44193" x="8116888" y="5294313"/>
          <p14:tracePt t="44210" x="8053388" y="5335588"/>
          <p14:tracePt t="44217" x="8005763" y="5359400"/>
          <p14:tracePt t="44225" x="7989888" y="5375275"/>
          <p14:tracePt t="44233" x="7966075" y="5391150"/>
          <p14:tracePt t="44242" x="7942263" y="5422900"/>
          <p14:tracePt t="44249" x="7934325" y="5430838"/>
          <p14:tracePt t="44258" x="7910513" y="5446713"/>
          <p14:tracePt t="44264" x="7910513" y="5454650"/>
          <p14:tracePt t="44273" x="7902575" y="5462588"/>
          <p14:tracePt t="44281" x="7894638" y="5478463"/>
          <p14:tracePt t="44297" x="7886700" y="5494338"/>
          <p14:tracePt t="44313" x="7878763" y="5510213"/>
          <p14:tracePt t="44322" x="7878763" y="5526088"/>
          <p14:tracePt t="44337" x="7862888" y="5541963"/>
          <p14:tracePt t="44345" x="7862888" y="5557838"/>
          <p14:tracePt t="44354" x="7854950" y="5581650"/>
          <p14:tracePt t="44361" x="7854950" y="5589588"/>
          <p14:tracePt t="44369" x="7854950" y="5621338"/>
          <p14:tracePt t="44377" x="7854950" y="5645150"/>
          <p14:tracePt t="44385" x="7847013" y="5662613"/>
          <p14:tracePt t="44394" x="7847013" y="5678488"/>
          <p14:tracePt t="44400" x="7847013" y="5702300"/>
          <p14:tracePt t="44410" x="7847013" y="5718175"/>
          <p14:tracePt t="44417" x="7847013" y="5726113"/>
          <p14:tracePt t="44425" x="7847013" y="5741988"/>
          <p14:tracePt t="44433" x="7847013" y="5749925"/>
          <p14:tracePt t="44449" x="7847013" y="5757863"/>
          <p14:tracePt t="44458" x="7847013" y="5765800"/>
          <p14:tracePt t="44464" x="7847013" y="5773738"/>
          <p14:tracePt t="44474" x="7847013" y="5797550"/>
          <p14:tracePt t="44489" x="7847013" y="5805488"/>
          <p14:tracePt t="44505" x="7847013" y="5813425"/>
          <p14:tracePt t="44512" x="7862888" y="5829300"/>
          <p14:tracePt t="44520" x="7862888" y="5837238"/>
          <p14:tracePt t="44529" x="7878763" y="5845175"/>
          <p14:tracePt t="44545" x="7886700" y="5861050"/>
          <p14:tracePt t="44553" x="7918450" y="5868988"/>
          <p14:tracePt t="44562" x="7934325" y="5884863"/>
          <p14:tracePt t="44569" x="7966075" y="5900738"/>
          <p14:tracePt t="44576" x="7981950" y="5916613"/>
          <p14:tracePt t="44585" x="8021638" y="5924550"/>
          <p14:tracePt t="44593" x="8053388" y="5948363"/>
          <p14:tracePt t="44601" x="8093075" y="5964238"/>
          <p14:tracePt t="44609" x="8124825" y="5988050"/>
          <p14:tracePt t="44617" x="8164513" y="6013450"/>
          <p14:tracePt t="44625" x="8180388" y="6021388"/>
          <p14:tracePt t="44633" x="8237538" y="6045200"/>
          <p14:tracePt t="44641" x="8253413" y="6053138"/>
          <p14:tracePt t="44649" x="8301038" y="6076950"/>
          <p14:tracePt t="44657" x="8356600" y="6092825"/>
          <p14:tracePt t="44665" x="8380413" y="6100763"/>
          <p14:tracePt t="44674" x="8443913" y="6124575"/>
          <p14:tracePt t="44681" x="8483600" y="6132513"/>
          <p14:tracePt t="44689" x="8531225" y="6148388"/>
          <p14:tracePt t="44696" x="8588375" y="6148388"/>
          <p14:tracePt t="44705" x="8628063" y="6156325"/>
          <p14:tracePt t="44713" x="8691563" y="6156325"/>
          <p14:tracePt t="44720" x="8739188" y="6156325"/>
          <p14:tracePt t="44728" x="8794750" y="6164263"/>
          <p14:tracePt t="44737" x="8834438" y="6164263"/>
          <p14:tracePt t="44745" x="8899525" y="6164263"/>
          <p14:tracePt t="44753" x="8931275" y="6164263"/>
          <p14:tracePt t="44760" x="8978900" y="6164263"/>
          <p14:tracePt t="44769" x="9018588" y="6164263"/>
          <p14:tracePt t="44777" x="9034463" y="6164263"/>
          <p14:tracePt t="44785" x="9074150" y="6164263"/>
          <p14:tracePt t="44793" x="9097963" y="6164263"/>
          <p14:tracePt t="44801" x="9129713" y="6164263"/>
          <p14:tracePt t="44809" x="9153525" y="6164263"/>
          <p14:tracePt t="44816" x="9185275" y="6164263"/>
          <p14:tracePt t="44825" x="9209088" y="6164263"/>
          <p14:tracePt t="44833" x="9258300" y="6148388"/>
          <p14:tracePt t="44841" x="9305925" y="6124575"/>
          <p14:tracePt t="44849" x="9337675" y="6124575"/>
          <p14:tracePt t="44857" x="9345613" y="6124575"/>
          <p14:tracePt t="44865" x="9401175" y="6100763"/>
          <p14:tracePt t="44875" x="9424988" y="6100763"/>
          <p14:tracePt t="44881" x="9456738" y="6092825"/>
          <p14:tracePt t="44889" x="9480550" y="6076950"/>
          <p14:tracePt t="44897" x="9496425" y="6069013"/>
          <p14:tracePt t="44905" x="9512300" y="6053138"/>
          <p14:tracePt t="44914" x="9536113" y="6045200"/>
          <p14:tracePt t="44921" x="9551988" y="6021388"/>
          <p14:tracePt t="44929" x="9567863" y="6013450"/>
          <p14:tracePt t="44937" x="9593263" y="5995988"/>
          <p14:tracePt t="44947" x="9609138" y="5980113"/>
          <p14:tracePt t="44953" x="9617075" y="5964238"/>
          <p14:tracePt t="44961" x="9632950" y="5948363"/>
          <p14:tracePt t="44969" x="9656763" y="5916613"/>
          <p14:tracePt t="44977" x="9656763" y="5908675"/>
          <p14:tracePt t="44985" x="9664700" y="5900738"/>
          <p14:tracePt t="44993" x="9672638" y="5876925"/>
          <p14:tracePt t="45000" x="9672638" y="5868988"/>
          <p14:tracePt t="45009" x="9688513" y="5845175"/>
          <p14:tracePt t="45017" x="9696450" y="5821363"/>
          <p14:tracePt t="45025" x="9696450" y="5805488"/>
          <p14:tracePt t="45033" x="9696450" y="5781675"/>
          <p14:tracePt t="45041" x="9696450" y="5765800"/>
          <p14:tracePt t="45049" x="9696450" y="5741988"/>
          <p14:tracePt t="45058" x="9696450" y="5718175"/>
          <p14:tracePt t="45064" x="9696450" y="5702300"/>
          <p14:tracePt t="45074" x="9696450" y="5678488"/>
          <p14:tracePt t="45081" x="9696450" y="5670550"/>
          <p14:tracePt t="45090" x="9688513" y="5653088"/>
          <p14:tracePt t="45097" x="9680575" y="5637213"/>
          <p14:tracePt t="45105" x="9680575" y="5621338"/>
          <p14:tracePt t="45113" x="9664700" y="5613400"/>
          <p14:tracePt t="45121" x="9656763" y="5589588"/>
          <p14:tracePt t="45130" x="9648825" y="5573713"/>
          <p14:tracePt t="45137" x="9632950" y="5557838"/>
          <p14:tracePt t="45147" x="9617075" y="5549900"/>
          <p14:tracePt t="45153" x="9601200" y="5534025"/>
          <p14:tracePt t="45161" x="9593263" y="5510213"/>
          <p14:tracePt t="45169" x="9575800" y="5494338"/>
          <p14:tracePt t="45177" x="9551988" y="5478463"/>
          <p14:tracePt t="45184" x="9536113" y="5470525"/>
          <p14:tracePt t="45193" x="9520238" y="5446713"/>
          <p14:tracePt t="45210" x="9456738" y="5383213"/>
          <p14:tracePt t="45217" x="9417050" y="5359400"/>
          <p14:tracePt t="45225" x="9385300" y="5335588"/>
          <p14:tracePt t="45233" x="9353550" y="5327650"/>
          <p14:tracePt t="45241" x="9337675" y="5319713"/>
          <p14:tracePt t="45249" x="9297988" y="5286375"/>
          <p14:tracePt t="45258" x="9274175" y="5270500"/>
          <p14:tracePt t="45266" x="9250363" y="5254625"/>
          <p14:tracePt t="45275" x="9217025" y="5246688"/>
          <p14:tracePt t="45281" x="9201150" y="5230813"/>
          <p14:tracePt t="45289" x="9177338" y="5230813"/>
          <p14:tracePt t="45298" x="9153525" y="5230813"/>
          <p14:tracePt t="45304" x="9121775" y="5214938"/>
          <p14:tracePt t="45314" x="9105900" y="5214938"/>
          <p14:tracePt t="45321" x="9074150" y="5207000"/>
          <p14:tracePt t="45329" x="9050338" y="5199063"/>
          <p14:tracePt t="45337" x="9010650" y="5199063"/>
          <p14:tracePt t="45345" x="8994775" y="5191125"/>
          <p14:tracePt t="45353" x="8955088" y="5183188"/>
          <p14:tracePt t="45363" x="8931275" y="5183188"/>
          <p14:tracePt t="45369" x="8899525" y="5175250"/>
          <p14:tracePt t="45377" x="8891588" y="5175250"/>
          <p14:tracePt t="45385" x="8850313" y="5175250"/>
          <p14:tracePt t="45393" x="8826500" y="5175250"/>
          <p14:tracePt t="45401" x="8778875" y="5175250"/>
          <p14:tracePt t="45409" x="8747125" y="5175250"/>
          <p14:tracePt t="45417" x="8707438" y="5175250"/>
          <p14:tracePt t="45425" x="8651875" y="5175250"/>
          <p14:tracePt t="45433" x="8612188" y="5175250"/>
          <p14:tracePt t="45442" x="8564563" y="5175250"/>
          <p14:tracePt t="45449" x="8515350" y="5175250"/>
          <p14:tracePt t="45458" x="8459788" y="5175250"/>
          <p14:tracePt t="45465" x="8435975" y="5175250"/>
          <p14:tracePt t="45474" x="8380413" y="5183188"/>
          <p14:tracePt t="45481" x="8356600" y="5183188"/>
          <p14:tracePt t="45489" x="8324850" y="5183188"/>
          <p14:tracePt t="45497" x="8301038" y="5191125"/>
          <p14:tracePt t="45505" x="8277225" y="5199063"/>
          <p14:tracePt t="45514" x="8261350" y="5199063"/>
          <p14:tracePt t="45521" x="8245475" y="5207000"/>
          <p14:tracePt t="45529" x="8229600" y="5207000"/>
          <p14:tracePt t="45538" x="8213725" y="5214938"/>
          <p14:tracePt t="45545" x="8205788" y="5214938"/>
          <p14:tracePt t="45553" x="8197850" y="5214938"/>
          <p14:tracePt t="45561" x="8172450" y="5222875"/>
          <p14:tracePt t="45569" x="8148638" y="5230813"/>
          <p14:tracePt t="45577" x="8116888" y="5238750"/>
          <p14:tracePt t="45585" x="8108950" y="5246688"/>
          <p14:tracePt t="45593" x="8093075" y="5254625"/>
          <p14:tracePt t="45601" x="8069263" y="5262563"/>
          <p14:tracePt t="45609" x="8061325" y="5278438"/>
          <p14:tracePt t="45617" x="8045450" y="5286375"/>
          <p14:tracePt t="45625" x="8013700" y="5310188"/>
          <p14:tracePt t="45642" x="8005763" y="5319713"/>
          <p14:tracePt t="45649" x="7997825" y="5319713"/>
          <p14:tracePt t="45658" x="7989888" y="5327650"/>
          <p14:tracePt t="45665" x="7981950" y="5335588"/>
          <p14:tracePt t="45674" x="7974013" y="5343525"/>
          <p14:tracePt t="45681" x="7958138" y="5351463"/>
          <p14:tracePt t="45690" x="7950200" y="5359400"/>
          <p14:tracePt t="45697" x="7926388" y="5383213"/>
          <p14:tracePt t="45705" x="7918450" y="5391150"/>
          <p14:tracePt t="45721" x="7910513" y="5407025"/>
          <p14:tracePt t="45729" x="7902575" y="5430838"/>
          <p14:tracePt t="45737" x="7902575" y="5446713"/>
          <p14:tracePt t="45745" x="7886700" y="5470525"/>
          <p14:tracePt t="45753" x="7878763" y="5510213"/>
          <p14:tracePt t="45762" x="7862888" y="5526088"/>
          <p14:tracePt t="45769" x="7854950" y="5541963"/>
          <p14:tracePt t="45777" x="7854950" y="5565775"/>
          <p14:tracePt t="45785" x="7854950" y="5589588"/>
          <p14:tracePt t="45794" x="7854950" y="5605463"/>
          <p14:tracePt t="45801" x="7854950" y="5629275"/>
          <p14:tracePt t="45809" x="7854950" y="5645150"/>
          <p14:tracePt t="45817" x="7854950" y="5662613"/>
          <p14:tracePt t="45825" x="7854950" y="5686425"/>
          <p14:tracePt t="45833" x="7854950" y="5702300"/>
          <p14:tracePt t="45841" x="7854950" y="5718175"/>
          <p14:tracePt t="45857" x="7854950" y="5726113"/>
          <p14:tracePt t="45874" x="7854950" y="5741988"/>
          <p14:tracePt t="45890" x="7854950" y="5749925"/>
          <p14:tracePt t="45897" x="7854950" y="5765800"/>
          <p14:tracePt t="45913" x="7854950" y="5773738"/>
          <p14:tracePt t="45929" x="7854950" y="5789613"/>
          <p14:tracePt t="45945" x="7854950" y="5797550"/>
          <p14:tracePt t="45953" x="7854950" y="5805488"/>
          <p14:tracePt t="45961" x="7854950" y="5813425"/>
          <p14:tracePt t="45969" x="7862888" y="5837238"/>
          <p14:tracePt t="45978" x="7870825" y="5837238"/>
          <p14:tracePt t="45985" x="7886700" y="5861050"/>
          <p14:tracePt t="45994" x="7894638" y="5868988"/>
          <p14:tracePt t="46001" x="7910513" y="5884863"/>
          <p14:tracePt t="46009" x="7926388" y="5892800"/>
          <p14:tracePt t="46017" x="7934325" y="5908675"/>
          <p14:tracePt t="46025" x="7974013" y="5924550"/>
          <p14:tracePt t="46033" x="7989888" y="5940425"/>
          <p14:tracePt t="46041" x="8005763" y="5956300"/>
          <p14:tracePt t="46049" x="8021638" y="5964238"/>
          <p14:tracePt t="46058" x="8053388" y="5980113"/>
          <p14:tracePt t="46065" x="8085138" y="6005513"/>
          <p14:tracePt t="46074" x="8101013" y="6013450"/>
          <p14:tracePt t="46081" x="8124825" y="6021388"/>
          <p14:tracePt t="46090" x="8156575" y="6037263"/>
          <p14:tracePt t="46097" x="8180388" y="6053138"/>
          <p14:tracePt t="46105" x="8221663" y="6069013"/>
          <p14:tracePt t="46113" x="8237538" y="6069013"/>
          <p14:tracePt t="46121" x="8261350" y="6084888"/>
          <p14:tracePt t="46129" x="8269288" y="6084888"/>
          <p14:tracePt t="46137" x="8293100" y="6092825"/>
          <p14:tracePt t="46145" x="8332788" y="6100763"/>
          <p14:tracePt t="46153" x="8356600" y="6108700"/>
          <p14:tracePt t="46161" x="8380413" y="6108700"/>
          <p14:tracePt t="46169" x="8435975" y="6116638"/>
          <p14:tracePt t="46178" x="8459788" y="6124575"/>
          <p14:tracePt t="46185" x="8515350" y="6132513"/>
          <p14:tracePt t="46194" x="8540750" y="6132513"/>
          <p14:tracePt t="46209" x="8588375" y="6140450"/>
          <p14:tracePt t="46217" x="8643938" y="6148388"/>
          <p14:tracePt t="46225" x="8699500" y="6156325"/>
          <p14:tracePt t="46233" x="8731250" y="6156325"/>
          <p14:tracePt t="46241" x="8778875" y="6164263"/>
          <p14:tracePt t="46249" x="8818563" y="6164263"/>
          <p14:tracePt t="46258" x="8842375" y="6164263"/>
          <p14:tracePt t="46265" x="8883650" y="6164263"/>
          <p14:tracePt t="46273" x="8907463" y="6164263"/>
          <p14:tracePt t="46281" x="8939213" y="6164263"/>
          <p14:tracePt t="46290" x="8963025" y="6164263"/>
          <p14:tracePt t="46297" x="8994775" y="6164263"/>
          <p14:tracePt t="46305" x="9026525" y="6164263"/>
          <p14:tracePt t="46313" x="9066213" y="6164263"/>
          <p14:tracePt t="46321" x="9105900" y="6164263"/>
          <p14:tracePt t="46329" x="9129713" y="6164263"/>
          <p14:tracePt t="46337" x="9169400" y="6148388"/>
          <p14:tracePt t="46345" x="9209088" y="6140450"/>
          <p14:tracePt t="46353" x="9234488" y="6140450"/>
          <p14:tracePt t="46361" x="9258300" y="6124575"/>
          <p14:tracePt t="46369" x="9290050" y="6116638"/>
          <p14:tracePt t="46378" x="9321800" y="6100763"/>
          <p14:tracePt t="46385" x="9353550" y="6092825"/>
          <p14:tracePt t="46394" x="9377363" y="6084888"/>
          <p14:tracePt t="46401" x="9424988" y="6053138"/>
          <p14:tracePt t="46409" x="9448800" y="6053138"/>
          <p14:tracePt t="46417" x="9472613" y="6037263"/>
          <p14:tracePt t="46425" x="9504363" y="6021388"/>
          <p14:tracePt t="46433" x="9536113" y="6013450"/>
          <p14:tracePt t="46441" x="9551988" y="5995988"/>
          <p14:tracePt t="46449" x="9593263" y="5980113"/>
          <p14:tracePt t="46457" x="9617075" y="5972175"/>
          <p14:tracePt t="46465" x="9632950" y="5948363"/>
          <p14:tracePt t="46474" x="9656763" y="5932488"/>
          <p14:tracePt t="46481" x="9672638" y="5924550"/>
          <p14:tracePt t="46490" x="9680575" y="5916613"/>
          <p14:tracePt t="46497" x="9704388" y="5892800"/>
          <p14:tracePt t="46505" x="9712325" y="5876925"/>
          <p14:tracePt t="46515" x="9728200" y="5845175"/>
          <p14:tracePt t="46521" x="9736138" y="5829300"/>
          <p14:tracePt t="46529" x="9744075" y="5813425"/>
          <p14:tracePt t="46537" x="9744075" y="5797550"/>
          <p14:tracePt t="46545" x="9744075" y="5789613"/>
          <p14:tracePt t="46553" x="9759950" y="5773738"/>
          <p14:tracePt t="46561" x="9759950" y="5749925"/>
          <p14:tracePt t="46569" x="9767888" y="5734050"/>
          <p14:tracePt t="46576" x="9767888" y="5726113"/>
          <p14:tracePt t="46585" x="9767888" y="5718175"/>
          <p14:tracePt t="46593" x="9767888" y="5702300"/>
          <p14:tracePt t="46601" x="9767888" y="5694363"/>
          <p14:tracePt t="46610" x="9767888" y="5686425"/>
          <p14:tracePt t="46617" x="9767888" y="5670550"/>
          <p14:tracePt t="46626" x="9767888" y="5653088"/>
          <p14:tracePt t="46633" x="9767888" y="5645150"/>
          <p14:tracePt t="46642" x="9767888" y="5637213"/>
          <p14:tracePt t="46649" x="9767888" y="5621338"/>
          <p14:tracePt t="46658" x="9759950" y="5613400"/>
          <p14:tracePt t="46665" x="9759950" y="5597525"/>
          <p14:tracePt t="46674" x="9744075" y="5581650"/>
          <p14:tracePt t="46681" x="9736138" y="5565775"/>
          <p14:tracePt t="46691" x="9728200" y="5549900"/>
          <p14:tracePt t="46697" x="9712325" y="5534025"/>
          <p14:tracePt t="46705" x="9680575" y="5510213"/>
          <p14:tracePt t="46713" x="9672638" y="5502275"/>
          <p14:tracePt t="46721" x="9640888" y="5478463"/>
          <p14:tracePt t="46730" x="9617075" y="5454650"/>
          <p14:tracePt t="46737" x="9575800" y="5422900"/>
          <p14:tracePt t="46745" x="9559925" y="5399088"/>
          <p14:tracePt t="46753" x="9528175" y="5383213"/>
          <p14:tracePt t="46762" x="9512300" y="5367338"/>
          <p14:tracePt t="46769" x="9472613" y="5335588"/>
          <p14:tracePt t="46778" x="9440863" y="5310188"/>
          <p14:tracePt t="46785" x="9401175" y="5286375"/>
          <p14:tracePt t="46793" x="9377363" y="5278438"/>
          <p14:tracePt t="46801" x="9345613" y="5254625"/>
          <p14:tracePt t="46809" x="9305925" y="5238750"/>
          <p14:tracePt t="46817" x="9266238" y="5214938"/>
          <p14:tracePt t="46825" x="9234488" y="5207000"/>
          <p14:tracePt t="46833" x="9185275" y="5183188"/>
          <p14:tracePt t="46840" x="9161463" y="5175250"/>
          <p14:tracePt t="46849" x="9090025" y="5151438"/>
          <p14:tracePt t="46857" x="9058275" y="5151438"/>
          <p14:tracePt t="46865" x="9002713" y="5143500"/>
          <p14:tracePt t="46874" x="8970963" y="5143500"/>
          <p14:tracePt t="46881" x="8915400" y="5127625"/>
          <p14:tracePt t="46891" x="8874125" y="5127625"/>
          <p14:tracePt t="46897" x="8818563" y="5127625"/>
          <p14:tracePt t="46905" x="8778875" y="5127625"/>
          <p14:tracePt t="46913" x="8723313" y="5127625"/>
          <p14:tracePt t="46921" x="8699500" y="5127625"/>
          <p14:tracePt t="46929" x="8651875" y="5127625"/>
          <p14:tracePt t="46937" x="8620125" y="5127625"/>
          <p14:tracePt t="46945" x="8588375" y="5127625"/>
          <p14:tracePt t="46953" x="8540750" y="5127625"/>
          <p14:tracePt t="46961" x="8523288" y="5127625"/>
          <p14:tracePt t="46969" x="8467725" y="5127625"/>
          <p14:tracePt t="46977" x="8420100" y="5127625"/>
          <p14:tracePt t="46985" x="8388350" y="5127625"/>
          <p14:tracePt t="46993" x="8356600" y="5127625"/>
          <p14:tracePt t="47001" x="8285163" y="5159375"/>
          <p14:tracePt t="47010" x="8261350" y="5159375"/>
          <p14:tracePt t="47017" x="8221663" y="5175250"/>
          <p14:tracePt t="47025" x="8180388" y="5191125"/>
          <p14:tracePt t="47033" x="8156575" y="5207000"/>
          <p14:tracePt t="47041" x="8132763" y="5214938"/>
          <p14:tracePt t="47049" x="8085138" y="5238750"/>
          <p14:tracePt t="47057" x="8061325" y="5246688"/>
          <p14:tracePt t="47065" x="8021638" y="5270500"/>
          <p14:tracePt t="47074" x="7997825" y="5286375"/>
          <p14:tracePt t="47081" x="7958138" y="5310188"/>
          <p14:tracePt t="47089" x="7926388" y="5343525"/>
          <p14:tracePt t="47097" x="7894638" y="5367338"/>
          <p14:tracePt t="47105" x="7862888" y="5383213"/>
          <p14:tracePt t="47113" x="7839075" y="5407025"/>
          <p14:tracePt t="47121" x="7813675" y="5422900"/>
          <p14:tracePt t="47129" x="7805738" y="5462588"/>
          <p14:tracePt t="47137" x="7781925" y="5470525"/>
          <p14:tracePt t="47145" x="7773988" y="5494338"/>
          <p14:tracePt t="47153" x="7758113" y="5518150"/>
          <p14:tracePt t="47163" x="7758113" y="5526088"/>
          <p14:tracePt t="47169" x="7758113" y="5534025"/>
          <p14:tracePt t="47178" x="7734300" y="5565775"/>
          <p14:tracePt t="47185" x="7726363" y="5573713"/>
          <p14:tracePt t="47193" x="7726363" y="5581650"/>
          <p14:tracePt t="47209" x="7726363" y="5621338"/>
          <p14:tracePt t="47217" x="7726363" y="5629275"/>
          <p14:tracePt t="47225" x="7726363" y="5653088"/>
          <p14:tracePt t="47233" x="7726363" y="5662613"/>
          <p14:tracePt t="47242" x="7726363" y="5670550"/>
          <p14:tracePt t="47249" x="7726363" y="5686425"/>
          <p14:tracePt t="47265" x="7726363" y="5702300"/>
          <p14:tracePt t="47274" x="7726363" y="5710238"/>
          <p14:tracePt t="47281" x="7726363" y="5718175"/>
          <p14:tracePt t="47290" x="7726363" y="5734050"/>
          <p14:tracePt t="47297" x="7726363" y="5749925"/>
          <p14:tracePt t="47306" x="7734300" y="5757863"/>
          <p14:tracePt t="47313" x="7742238" y="5765800"/>
          <p14:tracePt t="47322" x="7742238" y="5773738"/>
          <p14:tracePt t="47329" x="7750175" y="5781675"/>
          <p14:tracePt t="47337" x="7750175" y="5789613"/>
          <p14:tracePt t="47345" x="7750175" y="5797550"/>
          <p14:tracePt t="47353" x="7766050" y="5805488"/>
          <p14:tracePt t="47361" x="7773988" y="5829300"/>
          <p14:tracePt t="47377" x="7781925" y="5845175"/>
          <p14:tracePt t="47385" x="7789863" y="5853113"/>
          <p14:tracePt t="47401" x="7805738" y="5861050"/>
          <p14:tracePt t="47409" x="7805738" y="5868988"/>
          <p14:tracePt t="47417" x="7821613" y="5884863"/>
          <p14:tracePt t="47425" x="7839075" y="5892800"/>
          <p14:tracePt t="47433" x="7847013" y="5908675"/>
          <p14:tracePt t="47441" x="7870825" y="5940425"/>
          <p14:tracePt t="47449" x="7894638" y="5964238"/>
          <p14:tracePt t="47458" x="7910513" y="5972175"/>
          <p14:tracePt t="47466" x="7942263" y="5995988"/>
          <p14:tracePt t="47474" x="7966075" y="6013450"/>
          <p14:tracePt t="47481" x="7989888" y="6037263"/>
          <p14:tracePt t="47490" x="8021638" y="6045200"/>
          <p14:tracePt t="47497" x="8037513" y="6053138"/>
          <p14:tracePt t="47507" x="8069263" y="6069013"/>
          <p14:tracePt t="47513" x="8085138" y="6069013"/>
          <p14:tracePt t="47521" x="8116888" y="6084888"/>
          <p14:tracePt t="47529" x="8140700" y="6084888"/>
          <p14:tracePt t="47537" x="8172450" y="6092825"/>
          <p14:tracePt t="47545" x="8213725" y="6100763"/>
          <p14:tracePt t="47553" x="8245475" y="6100763"/>
          <p14:tracePt t="47561" x="8277225" y="6116638"/>
          <p14:tracePt t="47569" x="8316913" y="6124575"/>
          <p14:tracePt t="47579" x="8348663" y="6124575"/>
          <p14:tracePt t="47586" x="8388350" y="6140450"/>
          <p14:tracePt t="47594" x="8435975" y="6156325"/>
          <p14:tracePt t="47601" x="8483600" y="6164263"/>
          <p14:tracePt t="47609" x="8523288" y="6164263"/>
          <p14:tracePt t="47617" x="8564563" y="6172200"/>
          <p14:tracePt t="47624" x="8604250" y="6172200"/>
          <p14:tracePt t="47633" x="8636000" y="6180138"/>
          <p14:tracePt t="47641" x="8675688" y="6188075"/>
          <p14:tracePt t="47650" x="8715375" y="6188075"/>
          <p14:tracePt t="47657" x="8755063" y="6196013"/>
          <p14:tracePt t="47665" x="8770938" y="6196013"/>
          <p14:tracePt t="47673" x="8794750" y="6203950"/>
          <p14:tracePt t="47680" x="8818563" y="6203950"/>
          <p14:tracePt t="47689" x="8842375" y="6203950"/>
          <p14:tracePt t="47697" x="8874125" y="6211888"/>
          <p14:tracePt t="47704" x="8891588" y="6211888"/>
          <p14:tracePt t="47713" x="8915400" y="6211888"/>
          <p14:tracePt t="47721" x="8955088" y="6211888"/>
          <p14:tracePt t="47729" x="9010650" y="6211888"/>
          <p14:tracePt t="47737" x="9066213" y="6211888"/>
          <p14:tracePt t="47745" x="9113838" y="6211888"/>
          <p14:tracePt t="47753" x="9145588" y="6211888"/>
          <p14:tracePt t="47761" x="9209088" y="6211888"/>
          <p14:tracePt t="47770" x="9258300" y="6211888"/>
          <p14:tracePt t="47777" x="9321800" y="6203950"/>
          <p14:tracePt t="47785" x="9369425" y="6180138"/>
          <p14:tracePt t="47793" x="9417050" y="6172200"/>
          <p14:tracePt t="47801" x="9472613" y="6148388"/>
          <p14:tracePt t="47809" x="9496425" y="6132513"/>
          <p14:tracePt t="47817" x="9536113" y="6108700"/>
          <p14:tracePt t="47825" x="9559925" y="6092825"/>
          <p14:tracePt t="47833" x="9575800" y="6084888"/>
          <p14:tracePt t="47842" x="9609138" y="6069013"/>
          <p14:tracePt t="47849" x="9625013" y="6053138"/>
          <p14:tracePt t="47858" x="9640888" y="6037263"/>
          <p14:tracePt t="47865" x="9664700" y="6021388"/>
          <p14:tracePt t="47873" x="9672638" y="6005513"/>
          <p14:tracePt t="47881" x="9680575" y="5972175"/>
          <p14:tracePt t="47891" x="9680575" y="5956300"/>
          <p14:tracePt t="47897" x="9680575" y="5924550"/>
          <p14:tracePt t="47906" x="9680575" y="5908675"/>
          <p14:tracePt t="47913" x="9680575" y="5884863"/>
          <p14:tracePt t="47921" x="9680575" y="5868988"/>
          <p14:tracePt t="47929" x="9680575" y="5853113"/>
          <p14:tracePt t="47937" x="9680575" y="5829300"/>
          <p14:tracePt t="47945" x="9680575" y="5813425"/>
          <p14:tracePt t="47953" x="9680575" y="5797550"/>
          <p14:tracePt t="47961" x="9680575" y="5773738"/>
          <p14:tracePt t="47969" x="9680575" y="5749925"/>
          <p14:tracePt t="47977" x="9680575" y="5726113"/>
          <p14:tracePt t="47985" x="9672638" y="5726113"/>
          <p14:tracePt t="47993" x="9656763" y="5710238"/>
          <p14:tracePt t="48001" x="9648825" y="5694363"/>
          <p14:tracePt t="48010" x="9640888" y="5670550"/>
          <p14:tracePt t="48017" x="9625013" y="5653088"/>
          <p14:tracePt t="48025" x="9601200" y="5629275"/>
          <p14:tracePt t="48033" x="9585325" y="5613400"/>
          <p14:tracePt t="48041" x="9567863" y="5589588"/>
          <p14:tracePt t="48049" x="9544050" y="5573713"/>
          <p14:tracePt t="48058" x="9512300" y="5549900"/>
          <p14:tracePt t="48065" x="9472613" y="5510213"/>
          <p14:tracePt t="48074" x="9448800" y="5486400"/>
          <p14:tracePt t="48081" x="9401175" y="5470525"/>
          <p14:tracePt t="48089" x="9353550" y="5438775"/>
          <p14:tracePt t="48097" x="9313863" y="5414963"/>
          <p14:tracePt t="48107" x="9258300" y="5367338"/>
          <p14:tracePt t="48113" x="9217025" y="5343525"/>
          <p14:tracePt t="48122" x="9161463" y="5302250"/>
          <p14:tracePt t="48130" x="9113838" y="5294313"/>
          <p14:tracePt t="48137" x="9074150" y="5270500"/>
          <p14:tracePt t="48147" x="9042400" y="5246688"/>
          <p14:tracePt t="48152" x="9010650" y="5222875"/>
          <p14:tracePt t="48161" x="8994775" y="5222875"/>
          <p14:tracePt t="48169" x="8978900" y="5214938"/>
          <p14:tracePt t="48177" x="8963025" y="5207000"/>
          <p14:tracePt t="48184" x="8939213" y="5199063"/>
          <p14:tracePt t="48210" x="8923338" y="5199063"/>
          <p14:tracePt t="48217" x="8915400" y="5199063"/>
          <p14:tracePt t="48225" x="8883650" y="5199063"/>
          <p14:tracePt t="48233" x="8866188" y="5199063"/>
          <p14:tracePt t="48243" x="8842375" y="5199063"/>
          <p14:tracePt t="48249" x="8818563" y="5199063"/>
          <p14:tracePt t="48257" x="8802688" y="5199063"/>
          <p14:tracePt t="48265" x="8786813" y="5199063"/>
          <p14:tracePt t="48273" x="8778875" y="5199063"/>
          <p14:tracePt t="48281" x="8763000" y="5199063"/>
          <p14:tracePt t="48290" x="8731250" y="5199063"/>
          <p14:tracePt t="48297" x="8715375" y="5199063"/>
          <p14:tracePt t="48307" x="8699500" y="5207000"/>
          <p14:tracePt t="48314" x="8683625" y="5214938"/>
          <p14:tracePt t="48322" x="8667750" y="5214938"/>
          <p14:tracePt t="48329" x="8659813" y="5214938"/>
          <p14:tracePt t="48337" x="8620125" y="5222875"/>
          <p14:tracePt t="48345" x="8604250" y="5230813"/>
          <p14:tracePt t="48353" x="8588375" y="5238750"/>
          <p14:tracePt t="48362" x="8556625" y="5246688"/>
          <p14:tracePt t="48370" x="8540750" y="5254625"/>
          <p14:tracePt t="48379" x="8531225" y="5254625"/>
          <p14:tracePt t="48385" x="8515350" y="5262563"/>
          <p14:tracePt t="48394" x="8507413" y="5262563"/>
          <p14:tracePt t="48401" x="8499475" y="5270500"/>
          <p14:tracePt t="48410" x="8491538" y="5270500"/>
          <p14:tracePt t="48417" x="8467725" y="5286375"/>
          <p14:tracePt t="48426" x="8459788" y="5294313"/>
          <p14:tracePt t="48457" x="8451850" y="5302250"/>
          <p14:tracePt t="49665" x="8443913" y="5302250"/>
          <p14:tracePt t="49673" x="8443913" y="5319713"/>
          <p14:tracePt t="49681" x="8435975" y="5335588"/>
          <p14:tracePt t="49690" x="8420100" y="5367338"/>
          <p14:tracePt t="49698" x="8420100" y="5375275"/>
          <p14:tracePt t="49706" x="8420100" y="5391150"/>
          <p14:tracePt t="49713" x="8420100" y="5399088"/>
          <p14:tracePt t="49722" x="8412163" y="5414963"/>
          <p14:tracePt t="49737" x="8404225" y="5430838"/>
          <p14:tracePt t="49745" x="8404225" y="5438775"/>
          <p14:tracePt t="49755" x="8404225" y="5454650"/>
          <p14:tracePt t="49762" x="8404225" y="5462588"/>
          <p14:tracePt t="49770" x="8404225" y="5470525"/>
          <p14:tracePt t="49777" x="8404225" y="5486400"/>
          <p14:tracePt t="49785" x="8396288" y="5486400"/>
          <p14:tracePt t="49793" x="8396288" y="5494338"/>
          <p14:tracePt t="49865" x="8396288" y="5510213"/>
          <p14:tracePt t="49874" x="8396288" y="5518150"/>
          <p14:tracePt t="49882" x="8396288" y="5526088"/>
          <p14:tracePt t="49889" x="8396288" y="5534025"/>
          <p14:tracePt t="49897" x="8396288" y="5541963"/>
          <p14:tracePt t="49905" x="8396288" y="5549900"/>
          <p14:tracePt t="49913" x="8396288" y="5557838"/>
          <p14:tracePt t="49938" x="8396288" y="5573713"/>
          <p14:tracePt t="49953" x="8396288" y="5581650"/>
          <p14:tracePt t="49961" x="8396288" y="5597525"/>
          <p14:tracePt t="49978" x="8396288" y="5605463"/>
          <p14:tracePt t="49994" x="8396288" y="5613400"/>
          <p14:tracePt t="50009" x="8396288" y="5621338"/>
          <p14:tracePt t="50017" x="8396288" y="5629275"/>
          <p14:tracePt t="50025" x="8396288" y="5637213"/>
          <p14:tracePt t="50042" x="8396288" y="5645150"/>
          <p14:tracePt t="50050" x="8396288" y="5653088"/>
          <p14:tracePt t="50065" x="8396288" y="5670550"/>
          <p14:tracePt t="50083" x="8396288" y="5686425"/>
          <p14:tracePt t="50090" x="8396288" y="5702300"/>
          <p14:tracePt t="50105" x="8396288" y="5718175"/>
          <p14:tracePt t="50113" x="8396288" y="5726113"/>
          <p14:tracePt t="50130" x="8396288" y="5734050"/>
          <p14:tracePt t="50139" x="8396288" y="5741988"/>
          <p14:tracePt t="50146" x="8396288" y="5749925"/>
          <p14:tracePt t="50153" x="8396288" y="5757863"/>
          <p14:tracePt t="50161" x="8396288" y="5765800"/>
          <p14:tracePt t="50169" x="8396288" y="5773738"/>
          <p14:tracePt t="50177" x="8396288" y="5781675"/>
          <p14:tracePt t="50370" x="8404225" y="5805488"/>
          <p14:tracePt t="50378" x="8420100" y="5813425"/>
          <p14:tracePt t="50385" x="8428038" y="5829300"/>
          <p14:tracePt t="50393" x="8435975" y="5829300"/>
          <p14:tracePt t="50401" x="8435975" y="5837238"/>
          <p14:tracePt t="50409" x="8451850" y="5853113"/>
          <p14:tracePt t="50418" x="8467725" y="5861050"/>
          <p14:tracePt t="50426" x="8475663" y="5868988"/>
          <p14:tracePt t="50434" x="8483600" y="5876925"/>
          <p14:tracePt t="50444" x="8491538" y="5876925"/>
          <p14:tracePt t="50449" x="8499475" y="5884863"/>
          <p14:tracePt t="50465" x="8515350" y="5884863"/>
          <p14:tracePt t="50474" x="8515350" y="5892800"/>
          <p14:tracePt t="50482" x="8523288" y="5900738"/>
          <p14:tracePt t="50490" x="8531225" y="5900738"/>
          <p14:tracePt t="50498" x="8540750" y="5908675"/>
          <p14:tracePt t="50506" x="8564563" y="5916613"/>
          <p14:tracePt t="50513" x="8572500" y="5916613"/>
          <p14:tracePt t="50521" x="8580438" y="5924550"/>
          <p14:tracePt t="50529" x="8588375" y="5924550"/>
          <p14:tracePt t="50539" x="8588375" y="5932488"/>
          <p14:tracePt t="50546" x="8596313" y="5940425"/>
          <p14:tracePt t="52979" x="8604250" y="5940425"/>
          <p14:tracePt t="52994" x="8620125" y="5940425"/>
          <p14:tracePt t="53010" x="8628063" y="5940425"/>
          <p14:tracePt t="53019" x="8643938" y="5932488"/>
          <p14:tracePt t="53034" x="8651875" y="5932488"/>
          <p14:tracePt t="53050" x="8659813" y="5932488"/>
          <p14:tracePt t="53066" x="8667750" y="5932488"/>
          <p14:tracePt t="53130" x="8683625" y="5924550"/>
          <p14:tracePt t="53154" x="8699500" y="5924550"/>
          <p14:tracePt t="53162" x="8707438" y="5916613"/>
          <p14:tracePt t="53178" x="8715375" y="5916613"/>
          <p14:tracePt t="53386" x="8723313" y="5916613"/>
          <p14:tracePt t="53394" x="8755063" y="5916613"/>
          <p14:tracePt t="53402" x="8778875" y="5924550"/>
          <p14:tracePt t="53410" x="8834438" y="5964238"/>
          <p14:tracePt t="53418" x="8891588" y="5988050"/>
          <p14:tracePt t="53426" x="8947150" y="6013450"/>
          <p14:tracePt t="53434" x="8970963" y="6021388"/>
          <p14:tracePt t="53442" x="9026525" y="6037263"/>
          <p14:tracePt t="53450" x="9058275" y="6045200"/>
          <p14:tracePt t="53458" x="9074150" y="6053138"/>
          <p14:tracePt t="53674" x="9074150" y="6061075"/>
          <p14:tracePt t="53698" x="9058275" y="6061075"/>
          <p14:tracePt t="53706" x="9042400" y="6061075"/>
          <p14:tracePt t="53714" x="9026525" y="6061075"/>
          <p14:tracePt t="53722" x="9018588" y="6076950"/>
          <p14:tracePt t="53730" x="9002713" y="6076950"/>
          <p14:tracePt t="53739" x="8978900" y="6076950"/>
          <p14:tracePt t="53746" x="8963025" y="6084888"/>
          <p14:tracePt t="53762" x="8955088" y="6084888"/>
          <p14:tracePt t="53771" x="8947150" y="6084888"/>
          <p14:tracePt t="53826" x="8923338" y="6084888"/>
          <p14:tracePt t="53834" x="8907463" y="6084888"/>
          <p14:tracePt t="53842" x="8874125" y="6069013"/>
          <p14:tracePt t="53850" x="8858250" y="6069013"/>
          <p14:tracePt t="53858" x="8834438" y="6053138"/>
          <p14:tracePt t="53866" x="8810625" y="6045200"/>
          <p14:tracePt t="53874" x="8778875" y="6029325"/>
          <p14:tracePt t="53882" x="8755063" y="6013450"/>
          <p14:tracePt t="53890" x="8739188" y="6005513"/>
          <p14:tracePt t="53898" x="8731250" y="6005513"/>
          <p14:tracePt t="53907" x="8715375" y="5995988"/>
          <p14:tracePt t="53914" x="8707438" y="5995988"/>
          <p14:tracePt t="53923" x="8699500" y="5988050"/>
          <p14:tracePt t="53929" x="8691563" y="5980113"/>
          <p14:tracePt t="54026" x="8699500" y="5972175"/>
          <p14:tracePt t="54050" x="8715375" y="5964238"/>
          <p14:tracePt t="54066" x="8723313" y="5964238"/>
          <p14:tracePt t="54082" x="8731250" y="5956300"/>
          <p14:tracePt t="54090" x="8739188" y="5948363"/>
          <p14:tracePt t="54098" x="8739188" y="5940425"/>
          <p14:tracePt t="54106" x="8755063" y="5940425"/>
          <p14:tracePt t="54114" x="8755063" y="5932488"/>
          <p14:tracePt t="54122" x="8755063" y="5924550"/>
          <p14:tracePt t="54138" x="8763000" y="5916613"/>
          <p14:tracePt t="54146" x="8770938" y="5908675"/>
          <p14:tracePt t="54266" x="8770938" y="5900738"/>
          <p14:tracePt t="54298" x="8778875" y="5900738"/>
          <p14:tracePt t="54514" x="8770938" y="5900738"/>
          <p14:tracePt t="54530" x="8755063" y="5900738"/>
          <p14:tracePt t="54538" x="8747125" y="5900738"/>
          <p14:tracePt t="54554" x="8739188" y="5900738"/>
          <p14:tracePt t="54586" x="8731250" y="5908675"/>
          <p14:tracePt t="54650" x="8723313" y="5908675"/>
          <p14:tracePt t="54666" x="8715375" y="5908675"/>
          <p14:tracePt t="54682" x="8707438" y="5908675"/>
          <p14:tracePt t="54690" x="8699500" y="5908675"/>
          <p14:tracePt t="54698" x="8691563" y="5924550"/>
          <p14:tracePt t="54714" x="8683625" y="5924550"/>
          <p14:tracePt t="55410" x="8683625" y="5908675"/>
          <p14:tracePt t="55418" x="8683625" y="5853113"/>
          <p14:tracePt t="55426" x="8683625" y="5789613"/>
          <p14:tracePt t="55434" x="8683625" y="5734050"/>
          <p14:tracePt t="55443" x="8683625" y="5645150"/>
          <p14:tracePt t="55450" x="8683625" y="5549900"/>
          <p14:tracePt t="55458" x="8683625" y="5438775"/>
          <p14:tracePt t="55466" x="8667750" y="5335588"/>
          <p14:tracePt t="55474" x="8643938" y="5183188"/>
          <p14:tracePt t="55482" x="8620125" y="5016500"/>
          <p14:tracePt t="55491" x="8596313" y="4808538"/>
          <p14:tracePt t="55498" x="8531225" y="4552950"/>
          <p14:tracePt t="55506" x="8475663" y="4418013"/>
          <p14:tracePt t="55514" x="8396288" y="4130675"/>
          <p14:tracePt t="55522" x="8285163" y="3883025"/>
          <p14:tracePt t="55530" x="8197850" y="3700463"/>
          <p14:tracePt t="55539" x="8140700" y="3595688"/>
          <p14:tracePt t="55546" x="8077200" y="3476625"/>
          <p14:tracePt t="55554" x="8029575" y="3341688"/>
          <p14:tracePt t="55563" x="7958138" y="3228975"/>
          <p14:tracePt t="55570" x="7894638" y="3086100"/>
          <p14:tracePt t="55578" x="7847013" y="3006725"/>
          <p14:tracePt t="55586" x="7805738" y="2935288"/>
          <p14:tracePt t="55594" x="7758113" y="2854325"/>
          <p14:tracePt t="55602" x="7726363" y="2782888"/>
          <p14:tracePt t="55610" x="7670800" y="2703513"/>
          <p14:tracePt t="55618" x="7623175" y="2655888"/>
          <p14:tracePt t="55625" x="7599363" y="2608263"/>
          <p14:tracePt t="55634" x="7551738" y="2543175"/>
          <p14:tracePt t="55641" x="7519988" y="2503488"/>
          <p14:tracePt t="55650" x="7478713" y="2439988"/>
          <p14:tracePt t="55658" x="7446963" y="2416175"/>
          <p14:tracePt t="55665" x="7407275" y="2384425"/>
          <p14:tracePt t="55674" x="7375525" y="2344738"/>
          <p14:tracePt t="55683" x="7335838" y="2297113"/>
          <p14:tracePt t="55690" x="7312025" y="2265363"/>
          <p14:tracePt t="55698" x="7264400" y="2233613"/>
          <p14:tracePt t="55707" x="7240588" y="2216150"/>
          <p14:tracePt t="55714" x="7216775" y="2184400"/>
          <p14:tracePt t="55722" x="7208838" y="2184400"/>
          <p14:tracePt t="55730" x="7200900" y="2176463"/>
          <p14:tracePt t="55986" x="7208838" y="2176463"/>
          <p14:tracePt t="55994" x="7232650" y="2176463"/>
          <p14:tracePt t="56002" x="7272338" y="2176463"/>
          <p14:tracePt t="56010" x="7335838" y="2176463"/>
          <p14:tracePt t="56020" x="7367588" y="2176463"/>
          <p14:tracePt t="56026" x="7446963" y="2176463"/>
          <p14:tracePt t="56035" x="7512050" y="2176463"/>
          <p14:tracePt t="56042" x="7575550" y="2176463"/>
          <p14:tracePt t="56050" x="7639050" y="2176463"/>
          <p14:tracePt t="56058" x="7670800" y="2176463"/>
          <p14:tracePt t="56066" x="7694613" y="2176463"/>
          <p14:tracePt t="56075" x="7710488" y="2176463"/>
          <p14:tracePt t="56082" x="7734300" y="2176463"/>
          <p14:tracePt t="56090" x="7742238" y="2176463"/>
          <p14:tracePt t="56394" x="7734300" y="2200275"/>
          <p14:tracePt t="56403" x="7718425" y="2273300"/>
          <p14:tracePt t="56411" x="7702550" y="2376488"/>
          <p14:tracePt t="56419" x="7702550" y="2479675"/>
          <p14:tracePt t="56427" x="7702550" y="2655888"/>
          <p14:tracePt t="56435" x="7702550" y="2878138"/>
          <p14:tracePt t="56442" x="7702550" y="3030538"/>
          <p14:tracePt t="56450" x="7702550" y="3270250"/>
          <p14:tracePt t="56458" x="7702550" y="3532188"/>
          <p14:tracePt t="56466" x="7742238" y="3803650"/>
          <p14:tracePt t="56474" x="7797800" y="4075113"/>
          <p14:tracePt t="56483" x="7854950" y="4354513"/>
          <p14:tracePt t="56490" x="7926388" y="4608513"/>
          <p14:tracePt t="56498" x="7981950" y="4768850"/>
          <p14:tracePt t="56507" x="8013700" y="4895850"/>
          <p14:tracePt t="56514" x="8029575" y="5008563"/>
          <p14:tracePt t="56522" x="8061325" y="5103813"/>
          <p14:tracePt t="56530" x="8069263" y="5159375"/>
          <p14:tracePt t="56539" x="8093075" y="5222875"/>
          <p14:tracePt t="56547" x="8101013" y="5254625"/>
          <p14:tracePt t="56554" x="8116888" y="5270500"/>
          <p14:tracePt t="56562" x="8116888" y="5278438"/>
          <p14:tracePt t="56570" x="8116888" y="5286375"/>
          <p14:tracePt t="56578" x="8124825" y="5294313"/>
          <p14:tracePt t="56602" x="8132763" y="5302250"/>
          <p14:tracePt t="56626" x="8132763" y="5310188"/>
          <p14:tracePt t="56635" x="8140700" y="5319713"/>
          <p14:tracePt t="56643" x="8140700" y="5327650"/>
          <p14:tracePt t="56650" x="8156575" y="5343525"/>
          <p14:tracePt t="56674" x="8180388" y="5359400"/>
          <p14:tracePt t="56683" x="8189913" y="5359400"/>
          <p14:tracePt t="56691" x="8189913" y="5367338"/>
          <p14:tracePt t="56699" x="8205788" y="5375275"/>
          <p14:tracePt t="56706" x="8229600" y="5383213"/>
          <p14:tracePt t="56714" x="8245475" y="5391150"/>
          <p14:tracePt t="56724" x="8253413" y="5407025"/>
          <p14:tracePt t="56730" x="8285163" y="5422900"/>
          <p14:tracePt t="56738" x="8301038" y="5438775"/>
          <p14:tracePt t="56746" x="8332788" y="5454650"/>
          <p14:tracePt t="56755" x="8348663" y="5478463"/>
          <p14:tracePt t="56763" x="8380413" y="5494338"/>
          <p14:tracePt t="56770" x="8428038" y="5526088"/>
          <p14:tracePt t="56778" x="8435975" y="5541963"/>
          <p14:tracePt t="56786" x="8459788" y="5549900"/>
          <p14:tracePt t="56794" x="8483600" y="5565775"/>
          <p14:tracePt t="56811" x="8499475" y="5565775"/>
          <p14:tracePt t="56819" x="8507413" y="5573713"/>
          <p14:tracePt t="56858" x="8507413" y="5581650"/>
          <p14:tracePt t="56866" x="8523288" y="5589588"/>
          <p14:tracePt t="56874" x="8523288" y="5597525"/>
          <p14:tracePt t="56882" x="8540750" y="5621338"/>
          <p14:tracePt t="56890" x="8556625" y="5645150"/>
          <p14:tracePt t="56898" x="8580438" y="5678488"/>
          <p14:tracePt t="56907" x="8588375" y="5694363"/>
          <p14:tracePt t="56915" x="8596313" y="5718175"/>
          <p14:tracePt t="56922" x="8604250" y="5741988"/>
          <p14:tracePt t="56930" x="8628063" y="5773738"/>
          <p14:tracePt t="56938" x="8636000" y="5797550"/>
          <p14:tracePt t="56954" x="8636000" y="5805488"/>
          <p14:tracePt t="57196" x="8651875" y="5853113"/>
          <p14:tracePt t="57203" x="8683625" y="5868988"/>
          <p14:tracePt t="57211" x="8707438" y="5900738"/>
          <p14:tracePt t="57219" x="8731250" y="5916613"/>
          <p14:tracePt t="57226" x="8763000" y="5932488"/>
          <p14:tracePt t="57235" x="8810625" y="5972175"/>
          <p14:tracePt t="57242" x="8858250" y="6005513"/>
          <p14:tracePt t="57252" x="8899525" y="6029325"/>
          <p14:tracePt t="57259" x="8931275" y="6053138"/>
          <p14:tracePt t="57267" x="8978900" y="6069013"/>
          <p14:tracePt t="57275" x="8994775" y="6069013"/>
          <p14:tracePt t="57282" x="9034463" y="6084888"/>
          <p14:tracePt t="57290" x="9058275" y="6092825"/>
          <p14:tracePt t="57298" x="9097963" y="6092825"/>
          <p14:tracePt t="57306" x="9137650" y="6100763"/>
          <p14:tracePt t="57315" x="9161463" y="6100763"/>
          <p14:tracePt t="57323" x="9193213" y="6100763"/>
          <p14:tracePt t="57330" x="9217025" y="6100763"/>
          <p14:tracePt t="57338" x="9234488" y="6100763"/>
          <p14:tracePt t="57346" x="9274175" y="6092825"/>
          <p14:tracePt t="57354" x="9321800" y="6076950"/>
          <p14:tracePt t="57362" x="9369425" y="6053138"/>
          <p14:tracePt t="57373" x="9409113" y="6021388"/>
          <p14:tracePt t="57379" x="9464675" y="5988050"/>
          <p14:tracePt t="57387" x="9488488" y="5964238"/>
          <p14:tracePt t="57394" x="9528175" y="5940425"/>
          <p14:tracePt t="57403" x="9567863" y="5900738"/>
          <p14:tracePt t="57410" x="9609138" y="5876925"/>
          <p14:tracePt t="57419" x="9640888" y="5829300"/>
          <p14:tracePt t="57426" x="9664700" y="5805488"/>
          <p14:tracePt t="57435" x="9688513" y="5773738"/>
          <p14:tracePt t="57443" x="9704388" y="5734050"/>
          <p14:tracePt t="57452" x="9728200" y="5702300"/>
          <p14:tracePt t="57459" x="9736138" y="5662613"/>
          <p14:tracePt t="57466" x="9752013" y="5613400"/>
          <p14:tracePt t="57474" x="9759950" y="5597525"/>
          <p14:tracePt t="57482" x="9767888" y="5565775"/>
          <p14:tracePt t="57492" x="9775825" y="5534025"/>
          <p14:tracePt t="57499" x="9775825" y="5502275"/>
          <p14:tracePt t="57507" x="9775825" y="5446713"/>
          <p14:tracePt t="57514" x="9775825" y="5422900"/>
          <p14:tracePt t="57522" x="9775825" y="5399088"/>
          <p14:tracePt t="57530" x="9775825" y="5375275"/>
          <p14:tracePt t="57538" x="9775825" y="5343525"/>
          <p14:tracePt t="57546" x="9775825" y="5319713"/>
          <p14:tracePt t="57555" x="9775825" y="5286375"/>
          <p14:tracePt t="57563" x="9775825" y="5238750"/>
          <p14:tracePt t="57571" x="9775825" y="5214938"/>
          <p14:tracePt t="57578" x="9775825" y="5175250"/>
          <p14:tracePt t="57587" x="9767888" y="5159375"/>
          <p14:tracePt t="57595" x="9752013" y="5111750"/>
          <p14:tracePt t="57602" x="9752013" y="5087938"/>
          <p14:tracePt t="57610" x="9728200" y="5048250"/>
          <p14:tracePt t="57619" x="9704388" y="5008563"/>
          <p14:tracePt t="57627" x="9680575" y="4976813"/>
          <p14:tracePt t="57635" x="9672638" y="4951413"/>
          <p14:tracePt t="57642" x="9648825" y="4927600"/>
          <p14:tracePt t="57650" x="9625013" y="4879975"/>
          <p14:tracePt t="57659" x="9617075" y="4864100"/>
          <p14:tracePt t="57666" x="9601200" y="4848225"/>
          <p14:tracePt t="57675" x="9567863" y="4808538"/>
          <p14:tracePt t="57683" x="9559925" y="4784725"/>
          <p14:tracePt t="57691" x="9520238" y="4752975"/>
          <p14:tracePt t="57698" x="9504363" y="4737100"/>
          <p14:tracePt t="57706" x="9472613" y="4713288"/>
          <p14:tracePt t="57714" x="9440863" y="4681538"/>
          <p14:tracePt t="57724" x="9417050" y="4657725"/>
          <p14:tracePt t="57730" x="9385300" y="4633913"/>
          <p14:tracePt t="57739" x="9353550" y="4608513"/>
          <p14:tracePt t="57747" x="9313863" y="4592638"/>
          <p14:tracePt t="57755" x="9266238" y="4568825"/>
          <p14:tracePt t="57762" x="9242425" y="4552950"/>
          <p14:tracePt t="57770" x="9193213" y="4537075"/>
          <p14:tracePt t="57778" x="9169400" y="4521200"/>
          <p14:tracePt t="57786" x="9121775" y="4505325"/>
          <p14:tracePt t="57795" x="9066213" y="4489450"/>
          <p14:tracePt t="57803" x="9034463" y="4489450"/>
          <p14:tracePt t="57811" x="8986838" y="4473575"/>
          <p14:tracePt t="57819" x="8923338" y="4473575"/>
          <p14:tracePt t="57826" x="8866188" y="4465638"/>
          <p14:tracePt t="57835" x="8802688" y="4465638"/>
          <p14:tracePt t="57841" x="8763000" y="4465638"/>
          <p14:tracePt t="57850" x="8691563" y="4465638"/>
          <p14:tracePt t="57859" x="8643938" y="4465638"/>
          <p14:tracePt t="57868" x="8580438" y="4465638"/>
          <p14:tracePt t="57875" x="8515350" y="4465638"/>
          <p14:tracePt t="57882" x="8467725" y="4465638"/>
          <p14:tracePt t="57890" x="8420100" y="4465638"/>
          <p14:tracePt t="57898" x="8364538" y="4473575"/>
          <p14:tracePt t="57907" x="8308975" y="4481513"/>
          <p14:tracePt t="57915" x="8269288" y="4497388"/>
          <p14:tracePt t="57924" x="8197850" y="4537075"/>
          <p14:tracePt t="57931" x="8140700" y="4560888"/>
          <p14:tracePt t="57939" x="8085138" y="4584700"/>
          <p14:tracePt t="57946" x="8045450" y="4616450"/>
          <p14:tracePt t="57954" x="7989888" y="4657725"/>
          <p14:tracePt t="57962" x="7950200" y="4689475"/>
          <p14:tracePt t="57970" x="7902575" y="4721225"/>
          <p14:tracePt t="57979" x="7854950" y="4760913"/>
          <p14:tracePt t="57988" x="7839075" y="4784725"/>
          <p14:tracePt t="57995" x="7789863" y="4832350"/>
          <p14:tracePt t="58002" x="7773988" y="4864100"/>
          <p14:tracePt t="58010" x="7742238" y="4903788"/>
          <p14:tracePt t="58018" x="7726363" y="4935538"/>
          <p14:tracePt t="58026" x="7710488" y="4967288"/>
          <p14:tracePt t="58035" x="7694613" y="5000625"/>
          <p14:tracePt t="58043" x="7662863" y="5040313"/>
          <p14:tracePt t="58051" x="7662863" y="5056188"/>
          <p14:tracePt t="58059" x="7646988" y="5087938"/>
          <p14:tracePt t="58066" x="7639050" y="5111750"/>
          <p14:tracePt t="58074" x="7631113" y="5143500"/>
          <p14:tracePt t="58082" x="7615238" y="5199063"/>
          <p14:tracePt t="58090" x="7615238" y="5222875"/>
          <p14:tracePt t="58099" x="7607300" y="5254625"/>
          <p14:tracePt t="58109" x="7599363" y="5302250"/>
          <p14:tracePt t="58115" x="7591425" y="5343525"/>
          <p14:tracePt t="58122" x="7591425" y="5391150"/>
          <p14:tracePt t="58130" x="7591425" y="5454650"/>
          <p14:tracePt t="58138" x="7591425" y="5494338"/>
          <p14:tracePt t="58146" x="7591425" y="5557838"/>
          <p14:tracePt t="58155" x="7591425" y="5597525"/>
          <p14:tracePt t="58163" x="7591425" y="5653088"/>
          <p14:tracePt t="58171" x="7591425" y="5686425"/>
          <p14:tracePt t="58179" x="7591425" y="5718175"/>
          <p14:tracePt t="58186" x="7591425" y="5741988"/>
          <p14:tracePt t="58194" x="7591425" y="5757863"/>
          <p14:tracePt t="58202" x="7591425" y="5789613"/>
          <p14:tracePt t="58220" x="7591425" y="5805488"/>
          <p14:tracePt t="58227" x="7599363" y="5837238"/>
          <p14:tracePt t="58235" x="7607300" y="5845175"/>
          <p14:tracePt t="58243" x="7615238" y="5853113"/>
          <p14:tracePt t="58250" x="7615238" y="5868988"/>
          <p14:tracePt t="58258" x="7623175" y="5892800"/>
          <p14:tracePt t="58266" x="7631113" y="5900738"/>
          <p14:tracePt t="58275" x="7631113" y="5908675"/>
          <p14:tracePt t="58283" x="7639050" y="5924550"/>
          <p14:tracePt t="58291" x="7646988" y="5932488"/>
          <p14:tracePt t="58299" x="7646988" y="5940425"/>
          <p14:tracePt t="58306" x="7646988" y="5972175"/>
          <p14:tracePt t="58314" x="7654925" y="5980113"/>
          <p14:tracePt t="58323" x="7662863" y="5988050"/>
          <p14:tracePt t="58330" x="7662863" y="5995988"/>
          <p14:tracePt t="58339" x="7670800" y="5995988"/>
          <p14:tracePt t="58347" x="7670800" y="6005513"/>
          <p14:tracePt t="58371" x="7678738" y="6013450"/>
          <p14:tracePt t="58578" x="7686675" y="6021388"/>
          <p14:tracePt t="58746" x="7694613" y="6021388"/>
          <p14:tracePt t="58850" x="7702550" y="6021388"/>
          <p14:tracePt t="58882" x="7710488" y="6021388"/>
          <p14:tracePt t="58931" x="7718425" y="6021388"/>
          <p14:tracePt t="58970" x="7726363" y="6021388"/>
          <p14:tracePt t="58987" x="7734300" y="6021388"/>
          <p14:tracePt t="59059" x="7742238" y="6021388"/>
          <p14:tracePt t="59091" x="7750175" y="6021388"/>
          <p14:tracePt t="59203" x="7758113" y="6021388"/>
          <p14:tracePt t="60899" x="7781925" y="6021388"/>
          <p14:tracePt t="60907" x="7805738" y="6005513"/>
          <p14:tracePt t="60915" x="7847013" y="5995988"/>
          <p14:tracePt t="60923" x="7878763" y="5980113"/>
          <p14:tracePt t="60931" x="7926388" y="5972175"/>
          <p14:tracePt t="60939" x="7989888" y="5940425"/>
          <p14:tracePt t="60947" x="8069263" y="5924550"/>
          <p14:tracePt t="60957" x="8156575" y="5908675"/>
          <p14:tracePt t="60963" x="8229600" y="5892800"/>
          <p14:tracePt t="60973" x="8293100" y="5876925"/>
          <p14:tracePt t="60979" x="8364538" y="5861050"/>
          <p14:tracePt t="60989" x="8404225" y="5853113"/>
          <p14:tracePt t="60995" x="8467725" y="5829300"/>
          <p14:tracePt t="61003" x="8507413" y="5805488"/>
          <p14:tracePt t="61011" x="8540750" y="5797550"/>
          <p14:tracePt t="61019" x="8572500" y="5781675"/>
          <p14:tracePt t="61027" x="8588375" y="5781675"/>
          <p14:tracePt t="61035" x="8604250" y="5773738"/>
          <p14:tracePt t="61043" x="8620125" y="5765800"/>
          <p14:tracePt t="61051" x="8628063" y="5757863"/>
          <p14:tracePt t="61059" x="8643938" y="5757863"/>
          <p14:tracePt t="61075" x="8651875" y="5749925"/>
          <p14:tracePt t="61099" x="8659813" y="5749925"/>
          <p14:tracePt t="61107" x="8667750" y="5749925"/>
          <p14:tracePt t="61124" x="8675688" y="5741988"/>
          <p14:tracePt t="61131" x="8683625" y="5741988"/>
          <p14:tracePt t="61139" x="8691563" y="5734050"/>
          <p14:tracePt t="61147" x="8699500" y="5734050"/>
          <p14:tracePt t="61155" x="8715375" y="5726113"/>
          <p14:tracePt t="61163" x="8731250" y="5710238"/>
          <p14:tracePt t="61171" x="8747125" y="5710238"/>
          <p14:tracePt t="61179" x="8770938" y="5694363"/>
          <p14:tracePt t="61188" x="8778875" y="5694363"/>
          <p14:tracePt t="61201" x="8794750" y="5686425"/>
          <p14:tracePt t="61203" x="8818563" y="5670550"/>
          <p14:tracePt t="61211" x="8826500" y="5670550"/>
          <p14:tracePt t="61220" x="8834438" y="5670550"/>
          <p14:tracePt t="61227" x="8842375" y="5662613"/>
          <p14:tracePt t="61235" x="8850313" y="5653088"/>
          <p14:tracePt t="61243" x="8866188" y="5653088"/>
          <p14:tracePt t="61251" x="8874125" y="5645150"/>
          <p14:tracePt t="61267" x="8883650" y="5637213"/>
          <p14:tracePt t="61275" x="8899525" y="5629275"/>
          <p14:tracePt t="61284" x="8907463" y="5621338"/>
          <p14:tracePt t="61291" x="8939213" y="5597525"/>
          <p14:tracePt t="61307" x="8955088" y="5589588"/>
          <p14:tracePt t="61315" x="8963025" y="5581650"/>
          <p14:tracePt t="61323" x="8970963" y="5573713"/>
          <p14:tracePt t="61331" x="8970963" y="5565775"/>
          <p14:tracePt t="61339" x="8978900" y="5557838"/>
          <p14:tracePt t="61355" x="8986838" y="5549900"/>
          <p14:tracePt t="61363" x="8994775" y="5541963"/>
          <p14:tracePt t="61395" x="9002713" y="5534025"/>
          <p14:tracePt t="61611" x="8994775" y="5534025"/>
          <p14:tracePt t="61619" x="8978900" y="5534025"/>
          <p14:tracePt t="61627" x="8955088" y="5541963"/>
          <p14:tracePt t="61636" x="8947150" y="5549900"/>
          <p14:tracePt t="61643" x="8931275" y="5573713"/>
          <p14:tracePt t="61651" x="8915400" y="5581650"/>
          <p14:tracePt t="61659" x="8899525" y="5589588"/>
          <p14:tracePt t="61667" x="8883650" y="5613400"/>
          <p14:tracePt t="61675" x="8874125" y="5629275"/>
          <p14:tracePt t="61683" x="8866188" y="5637213"/>
          <p14:tracePt t="61691" x="8858250" y="5645150"/>
          <p14:tracePt t="61699" x="8850313" y="5653088"/>
          <p14:tracePt t="61715" x="8850313" y="5662613"/>
          <p14:tracePt t="61723" x="8842375" y="5662613"/>
          <p14:tracePt t="61748" x="8842375" y="5670550"/>
          <p14:tracePt t="61755" x="8842375" y="5678488"/>
          <p14:tracePt t="61771" x="8834438" y="5686425"/>
          <p14:tracePt t="61811" x="8826500" y="5694363"/>
          <p14:tracePt t="61819" x="8818563" y="5694363"/>
          <p14:tracePt t="61835" x="8810625" y="5710238"/>
          <p14:tracePt t="61843" x="8802688" y="5710238"/>
          <p14:tracePt t="61852" x="8802688" y="5718175"/>
          <p14:tracePt t="61867" x="8794750" y="5726113"/>
          <p14:tracePt t="61884" x="8786813" y="5734050"/>
          <p14:tracePt t="61891" x="8786813" y="5741988"/>
          <p14:tracePt t="61900" x="8770938" y="5749925"/>
          <p14:tracePt t="61915" x="8770938" y="5757863"/>
          <p14:tracePt t="61923" x="8763000" y="5765800"/>
          <p14:tracePt t="61939" x="8755063" y="5773738"/>
          <p14:tracePt t="61947" x="8755063" y="5781675"/>
          <p14:tracePt t="61955" x="8747125" y="5789613"/>
          <p14:tracePt t="61971" x="8739188" y="5805488"/>
          <p14:tracePt t="61995" x="8723313" y="5821363"/>
          <p14:tracePt t="62003" x="8723313" y="5829300"/>
          <p14:tracePt t="62019" x="8715375" y="5837238"/>
          <p14:tracePt t="62107" x="8715375" y="5845175"/>
          <p14:tracePt t="62123" x="8731250" y="5845175"/>
          <p14:tracePt t="62131" x="8747125" y="5845175"/>
          <p14:tracePt t="62139" x="8770938" y="5845175"/>
          <p14:tracePt t="62147" x="8786813" y="5845175"/>
          <p14:tracePt t="62155" x="8802688" y="5845175"/>
          <p14:tracePt t="62163" x="8818563" y="5837238"/>
          <p14:tracePt t="62171" x="8834438" y="5813425"/>
          <p14:tracePt t="62179" x="8858250" y="5757863"/>
          <p14:tracePt t="62187" x="8874125" y="5702300"/>
          <p14:tracePt t="62201" x="8891588" y="5645150"/>
          <p14:tracePt t="62203" x="8915400" y="5589588"/>
          <p14:tracePt t="62211" x="8923338" y="5526088"/>
          <p14:tracePt t="62219" x="8939213" y="5446713"/>
          <p14:tracePt t="62227" x="8970963" y="5391150"/>
          <p14:tracePt t="62235" x="8986838" y="5335588"/>
          <p14:tracePt t="62243" x="9002713" y="5286375"/>
          <p14:tracePt t="62252" x="9018588" y="5254625"/>
          <p14:tracePt t="62258" x="9042400" y="5214938"/>
          <p14:tracePt t="62268" x="9050338" y="5191125"/>
          <p14:tracePt t="62275" x="9050338" y="5175250"/>
          <p14:tracePt t="62282" x="9058275" y="5159375"/>
          <p14:tracePt t="62291" x="9058275" y="5143500"/>
          <p14:tracePt t="62299" x="9066213" y="5127625"/>
          <p14:tracePt t="62307" x="9066213" y="5119688"/>
          <p14:tracePt t="62331" x="9066213" y="5111750"/>
          <p14:tracePt t="62467" x="9074150" y="5095875"/>
          <p14:tracePt t="62476" x="9074150" y="5087938"/>
          <p14:tracePt t="62483" x="9074150" y="5080000"/>
          <p14:tracePt t="62491" x="9090025" y="5064125"/>
          <p14:tracePt t="62500" x="9090025" y="5040313"/>
          <p14:tracePt t="62507" x="9090025" y="5016500"/>
          <p14:tracePt t="62523" x="9097963" y="5000625"/>
          <p14:tracePt t="62539" x="9105900" y="4984750"/>
          <p14:tracePt t="62740" x="9097963" y="4984750"/>
          <p14:tracePt t="62747" x="9082088" y="5000625"/>
          <p14:tracePt t="62755" x="9074150" y="5016500"/>
          <p14:tracePt t="62763" x="9066213" y="5048250"/>
          <p14:tracePt t="62771" x="9058275" y="5080000"/>
          <p14:tracePt t="62779" x="9050338" y="5111750"/>
          <p14:tracePt t="62787" x="9026525" y="5167313"/>
          <p14:tracePt t="62795" x="9026525" y="5183188"/>
          <p14:tracePt t="62803" x="9018588" y="5214938"/>
          <p14:tracePt t="62811" x="9002713" y="5270500"/>
          <p14:tracePt t="62821" x="9002713" y="5310188"/>
          <p14:tracePt t="62827" x="9002713" y="5351463"/>
          <p14:tracePt t="62836" x="8994775" y="5383213"/>
          <p14:tracePt t="62843" x="8994775" y="5414963"/>
          <p14:tracePt t="62851" x="8986838" y="5438775"/>
          <p14:tracePt t="62860" x="8986838" y="5454650"/>
          <p14:tracePt t="62867" x="8986838" y="5470525"/>
          <p14:tracePt t="62875" x="8986838" y="5486400"/>
          <p14:tracePt t="62899" x="8986838" y="5494338"/>
          <p14:tracePt t="62907" x="8986838" y="5502275"/>
          <p14:tracePt t="62917" x="8986838" y="5510213"/>
          <p14:tracePt t="62955" x="8970963" y="5518150"/>
          <p14:tracePt t="62971" x="8963025" y="5534025"/>
          <p14:tracePt t="62987" x="8963025" y="5549900"/>
          <p14:tracePt t="62995" x="8947150" y="5565775"/>
          <p14:tracePt t="63011" x="8947150" y="5573713"/>
          <p14:tracePt t="63019" x="8939213" y="5589588"/>
          <p14:tracePt t="63027" x="8931275" y="5597525"/>
          <p14:tracePt t="63037" x="8931275" y="5605463"/>
          <p14:tracePt t="63043" x="8923338" y="5621338"/>
          <p14:tracePt t="63051" x="8915400" y="5621338"/>
          <p14:tracePt t="63059" x="8915400" y="5637213"/>
          <p14:tracePt t="63075" x="8899525" y="5653088"/>
          <p14:tracePt t="63091" x="8891588" y="5686425"/>
          <p14:tracePt t="63115" x="8891588" y="5694363"/>
          <p14:tracePt t="63132" x="8883650" y="5702300"/>
          <p14:tracePt t="63147" x="8874125" y="5710238"/>
          <p14:tracePt t="63163" x="8874125" y="5718175"/>
          <p14:tracePt t="63187" x="8866188" y="5726113"/>
          <p14:tracePt t="63227" x="8866188" y="5734050"/>
          <p14:tracePt t="63307" x="8874125" y="5734050"/>
          <p14:tracePt t="63323" x="8891588" y="5734050"/>
          <p14:tracePt t="63339" x="8907463" y="5734050"/>
          <p14:tracePt t="63347" x="8915400" y="5734050"/>
          <p14:tracePt t="63355" x="8931275" y="5726113"/>
          <p14:tracePt t="63363" x="8947150" y="5718175"/>
          <p14:tracePt t="63371" x="8955088" y="5710238"/>
          <p14:tracePt t="63379" x="8970963" y="5662613"/>
          <p14:tracePt t="63387" x="8986838" y="5637213"/>
          <p14:tracePt t="63396" x="8994775" y="5621338"/>
          <p14:tracePt t="63405" x="9002713" y="5581650"/>
          <p14:tracePt t="63411" x="9010650" y="5541963"/>
          <p14:tracePt t="63420" x="9018588" y="5510213"/>
          <p14:tracePt t="63427" x="9042400" y="5462588"/>
          <p14:tracePt t="63435" x="9050338" y="5446713"/>
          <p14:tracePt t="63443" x="9066213" y="5391150"/>
          <p14:tracePt t="63451" x="9074150" y="5367338"/>
          <p14:tracePt t="63459" x="9082088" y="5335588"/>
          <p14:tracePt t="63467" x="9097963" y="5294313"/>
          <p14:tracePt t="63475" x="9105900" y="5270500"/>
          <p14:tracePt t="63483" x="9113838" y="5246688"/>
          <p14:tracePt t="63491" x="9113838" y="5230813"/>
          <p14:tracePt t="63501" x="9121775" y="5214938"/>
          <p14:tracePt t="63507" x="9129713" y="5199063"/>
          <p14:tracePt t="63517" x="9129713" y="5191125"/>
          <p14:tracePt t="63523" x="9137650" y="5183188"/>
          <p14:tracePt t="63533" x="9137650" y="5175250"/>
          <p14:tracePt t="63539" x="9137650" y="5167313"/>
          <p14:tracePt t="63564" x="9137650" y="5159375"/>
          <p14:tracePt t="63995" x="9137650" y="5151438"/>
          <p14:tracePt t="64003" x="9129713" y="5159375"/>
          <p14:tracePt t="64011" x="9129713" y="5167313"/>
          <p14:tracePt t="64019" x="9097963" y="5199063"/>
          <p14:tracePt t="64028" x="9090025" y="5230813"/>
          <p14:tracePt t="64036" x="9090025" y="5254625"/>
          <p14:tracePt t="64043" x="9082088" y="5294313"/>
          <p14:tracePt t="64051" x="9066213" y="5327650"/>
          <p14:tracePt t="64060" x="9066213" y="5375275"/>
          <p14:tracePt t="64067" x="9042400" y="5399088"/>
          <p14:tracePt t="64075" x="9034463" y="5462588"/>
          <p14:tracePt t="64083" x="9026525" y="5486400"/>
          <p14:tracePt t="64092" x="9018588" y="5534025"/>
          <p14:tracePt t="64099" x="9018588" y="5573713"/>
          <p14:tracePt t="64107" x="9010650" y="5613400"/>
          <p14:tracePt t="64114" x="8994775" y="5662613"/>
          <p14:tracePt t="64123" x="8994775" y="5678488"/>
          <p14:tracePt t="64131" x="8994775" y="5718175"/>
          <p14:tracePt t="64139" x="8994775" y="5741988"/>
          <p14:tracePt t="64148" x="8994775" y="5757863"/>
          <p14:tracePt t="64156" x="8994775" y="5789613"/>
          <p14:tracePt t="64163" x="8994775" y="5813425"/>
          <p14:tracePt t="64171" x="8994775" y="5829300"/>
          <p14:tracePt t="64179" x="8994775" y="5837238"/>
          <p14:tracePt t="64187" x="8994775" y="5845175"/>
          <p14:tracePt t="64200" x="8994775" y="5853113"/>
          <p14:tracePt t="64203" x="8994775" y="5868988"/>
          <p14:tracePt t="64220" x="9002713" y="5876925"/>
          <p14:tracePt t="64235" x="9026525" y="5876925"/>
          <p14:tracePt t="64243" x="9042400" y="5892800"/>
          <p14:tracePt t="64259" x="9058275" y="5892800"/>
          <p14:tracePt t="64268" x="9090025" y="5892800"/>
          <p14:tracePt t="64276" x="9105900" y="5892800"/>
          <p14:tracePt t="64284" x="9137650" y="5892800"/>
          <p14:tracePt t="64291" x="9145588" y="5892800"/>
          <p14:tracePt t="64300" x="9161463" y="5892800"/>
          <p14:tracePt t="64307" x="9177338" y="5892800"/>
          <p14:tracePt t="64316" x="9185275" y="5884863"/>
          <p14:tracePt t="64325" x="9201150" y="5884863"/>
          <p14:tracePt t="64333" x="9209088" y="5876925"/>
          <p14:tracePt t="64347" x="9224963" y="5868988"/>
          <p14:tracePt t="64355" x="9250363" y="5861050"/>
          <p14:tracePt t="64364" x="9258300" y="5845175"/>
          <p14:tracePt t="64371" x="9266238" y="5837238"/>
          <p14:tracePt t="64380" x="9290050" y="5821363"/>
          <p14:tracePt t="64388" x="9305925" y="5789613"/>
          <p14:tracePt t="64395" x="9305925" y="5765800"/>
          <p14:tracePt t="64403" x="9329738" y="5749925"/>
          <p14:tracePt t="64411" x="9329738" y="5734050"/>
          <p14:tracePt t="64419" x="9345613" y="5702300"/>
          <p14:tracePt t="64427" x="9353550" y="5670550"/>
          <p14:tracePt t="64437" x="9353550" y="5645150"/>
          <p14:tracePt t="64444" x="9353550" y="5629275"/>
          <p14:tracePt t="64452" x="9353550" y="5613400"/>
          <p14:tracePt t="64459" x="9353550" y="5589588"/>
          <p14:tracePt t="64467" x="9353550" y="5573713"/>
          <p14:tracePt t="64475" x="9353550" y="5557838"/>
          <p14:tracePt t="64483" x="9353550" y="5541963"/>
          <p14:tracePt t="64500" x="9353550" y="5534025"/>
          <p14:tracePt t="64508" x="9353550" y="5518150"/>
          <p14:tracePt t="64523" x="9353550" y="5510213"/>
          <p14:tracePt t="64532" x="9353550" y="5502275"/>
          <p14:tracePt t="64539" x="9353550" y="5494338"/>
          <p14:tracePt t="64548" x="9345613" y="5494338"/>
          <p14:tracePt t="64555" x="9345613" y="5478463"/>
          <p14:tracePt t="64565" x="9329738" y="5470525"/>
          <p14:tracePt t="64588" x="9313863" y="5454650"/>
          <p14:tracePt t="64595" x="9305925" y="5454650"/>
          <p14:tracePt t="64604" x="9297988" y="5454650"/>
          <p14:tracePt t="64612" x="9290050" y="5454650"/>
          <p14:tracePt t="64619" x="9290050" y="5446713"/>
          <p14:tracePt t="64627" x="9282113" y="5446713"/>
          <p14:tracePt t="64635" x="9282113" y="5438775"/>
          <p14:tracePt t="64643" x="9274175" y="5438775"/>
          <p14:tracePt t="64659" x="9250363" y="5422900"/>
          <p14:tracePt t="64668" x="9234488" y="5414963"/>
          <p14:tracePt t="64684" x="9224963" y="5407025"/>
          <p14:tracePt t="64692" x="9209088" y="5399088"/>
          <p14:tracePt t="64699" x="9201150" y="5399088"/>
          <p14:tracePt t="64707" x="9185275" y="5383213"/>
          <p14:tracePt t="64716" x="9177338" y="5383213"/>
          <p14:tracePt t="64723" x="9169400" y="5383213"/>
          <p14:tracePt t="64732" x="9153525" y="5383213"/>
          <p14:tracePt t="64740" x="9145588" y="5367338"/>
          <p14:tracePt t="64749" x="9137650" y="5367338"/>
          <p14:tracePt t="64755" x="9129713" y="5367338"/>
          <p14:tracePt t="64771" x="9113838" y="5359400"/>
          <p14:tracePt t="64779" x="9097963" y="5351463"/>
          <p14:tracePt t="64796" x="9090025" y="5351463"/>
          <p14:tracePt t="64804" x="9066213" y="5343525"/>
          <p14:tracePt t="64812" x="9050338" y="5335588"/>
          <p14:tracePt t="64819" x="9042400" y="5335588"/>
          <p14:tracePt t="64827" x="9034463" y="5335588"/>
          <p14:tracePt t="64835" x="9018588" y="5319713"/>
          <p14:tracePt t="64843" x="9002713" y="5319713"/>
          <p14:tracePt t="64851" x="8994775" y="5319713"/>
          <p14:tracePt t="64860" x="8970963" y="5310188"/>
          <p14:tracePt t="64869" x="8963025" y="5310188"/>
          <p14:tracePt t="64876" x="8955088" y="5310188"/>
          <p14:tracePt t="64883" x="8947150" y="5302250"/>
          <p14:tracePt t="64900" x="8907463" y="5302250"/>
          <p14:tracePt t="64907" x="8899525" y="5294313"/>
          <p14:tracePt t="64916" x="8891588" y="5294313"/>
          <p14:tracePt t="64924" x="8858250" y="5286375"/>
          <p14:tracePt t="64932" x="8834438" y="5286375"/>
          <p14:tracePt t="64939" x="8794750" y="5278438"/>
          <p14:tracePt t="64947" x="8770938" y="5278438"/>
          <p14:tracePt t="64955" x="8747125" y="5278438"/>
          <p14:tracePt t="64963" x="8723313" y="5278438"/>
          <p14:tracePt t="64971" x="8691563" y="5270500"/>
          <p14:tracePt t="64981" x="8675688" y="5262563"/>
          <p14:tracePt t="64988" x="8659813" y="5262563"/>
          <p14:tracePt t="64996" x="8643938" y="5262563"/>
          <p14:tracePt t="65003" x="8620125" y="5262563"/>
          <p14:tracePt t="65011" x="8620125" y="5254625"/>
          <p14:tracePt t="65020" x="8612188" y="5254625"/>
          <p14:tracePt t="65027" x="8596313" y="5254625"/>
          <p14:tracePt t="65035" x="8580438" y="5246688"/>
          <p14:tracePt t="65068" x="8564563" y="5238750"/>
          <p14:tracePt t="65084" x="8548688" y="5222875"/>
          <p14:tracePt t="65092" x="8531225" y="5214938"/>
          <p14:tracePt t="65100" x="8531225" y="5207000"/>
          <p14:tracePt t="65107" x="8515350" y="5207000"/>
          <p14:tracePt t="65116" x="8491538" y="5183188"/>
          <p14:tracePt t="65123" x="8467725" y="5183188"/>
          <p14:tracePt t="65132" x="8459788" y="5175250"/>
          <p14:tracePt t="65139" x="8443913" y="5159375"/>
          <p14:tracePt t="65149" x="8428038" y="5159375"/>
          <p14:tracePt t="65156" x="8404225" y="5143500"/>
          <p14:tracePt t="65165" x="8388350" y="5135563"/>
          <p14:tracePt t="65171" x="8372475" y="5135563"/>
          <p14:tracePt t="65179" x="8364538" y="5127625"/>
          <p14:tracePt t="65187" x="8356600" y="5127625"/>
          <p14:tracePt t="65195" x="8324850" y="5119688"/>
          <p14:tracePt t="65212" x="8316913" y="5111750"/>
          <p14:tracePt t="65220" x="8293100" y="5103813"/>
          <p14:tracePt t="65227" x="8277225" y="5103813"/>
          <p14:tracePt t="65236" x="8253413" y="5095875"/>
          <p14:tracePt t="65243" x="8229600" y="5087938"/>
          <p14:tracePt t="65251" x="8213725" y="5080000"/>
          <p14:tracePt t="65259" x="8180388" y="5064125"/>
          <p14:tracePt t="65268" x="8140700" y="5048250"/>
          <p14:tracePt t="65276" x="8116888" y="5032375"/>
          <p14:tracePt t="65284" x="8077200" y="5008563"/>
          <p14:tracePt t="65291" x="8053388" y="4992688"/>
          <p14:tracePt t="65299" x="8013700" y="4967288"/>
          <p14:tracePt t="65307" x="7989888" y="4951413"/>
          <p14:tracePt t="65315" x="7966075" y="4951413"/>
          <p14:tracePt t="65324" x="7950200" y="4935538"/>
          <p14:tracePt t="65332" x="7934325" y="4935538"/>
          <p14:tracePt t="65340" x="7926388" y="4927600"/>
          <p14:tracePt t="65349" x="7902575" y="4919663"/>
          <p14:tracePt t="65355" x="7886700" y="4911725"/>
          <p14:tracePt t="65364" x="7878763" y="4895850"/>
          <p14:tracePt t="65371" x="7862888" y="4887913"/>
          <p14:tracePt t="65379" x="7854950" y="4887913"/>
          <p14:tracePt t="65388" x="7839075" y="4887913"/>
          <p14:tracePt t="65396" x="7821613" y="4879975"/>
          <p14:tracePt t="65404" x="7805738" y="4872038"/>
          <p14:tracePt t="65411" x="7789863" y="4872038"/>
          <p14:tracePt t="65419" x="7773988" y="4872038"/>
          <p14:tracePt t="65435" x="7758113" y="4872038"/>
          <p14:tracePt t="65444" x="7734300" y="4864100"/>
          <p14:tracePt t="65451" x="7726363" y="4864100"/>
          <p14:tracePt t="65460" x="7710488" y="4864100"/>
          <p14:tracePt t="65468" x="7702550" y="4864100"/>
          <p14:tracePt t="65475" x="7678738" y="4864100"/>
          <p14:tracePt t="65483" x="7654925" y="4864100"/>
          <p14:tracePt t="65491" x="7631113" y="4864100"/>
          <p14:tracePt t="65500" x="7623175" y="4864100"/>
          <p14:tracePt t="65508" x="7615238" y="4864100"/>
          <p14:tracePt t="65516" x="7583488" y="4864100"/>
          <p14:tracePt t="65524" x="7567613" y="4872038"/>
          <p14:tracePt t="65532" x="7551738" y="4879975"/>
          <p14:tracePt t="65539" x="7519988" y="4895850"/>
          <p14:tracePt t="65548" x="7512050" y="4903788"/>
          <p14:tracePt t="65555" x="7496175" y="4903788"/>
          <p14:tracePt t="65563" x="7462838" y="4927600"/>
          <p14:tracePt t="65572" x="7431088" y="4943475"/>
          <p14:tracePt t="65581" x="7407275" y="4959350"/>
          <p14:tracePt t="65588" x="7383463" y="4984750"/>
          <p14:tracePt t="65595" x="7359650" y="5000625"/>
          <p14:tracePt t="65603" x="7327900" y="5024438"/>
          <p14:tracePt t="65611" x="7319963" y="5032375"/>
          <p14:tracePt t="65621" x="7280275" y="5064125"/>
          <p14:tracePt t="65629" x="7272338" y="5072063"/>
          <p14:tracePt t="65638" x="7256463" y="5080000"/>
          <p14:tracePt t="65644" x="7232650" y="5111750"/>
          <p14:tracePt t="65651" x="7216775" y="5127625"/>
          <p14:tracePt t="65659" x="7216775" y="5135563"/>
          <p14:tracePt t="65667" x="7208838" y="5143500"/>
          <p14:tracePt t="65675" x="7200900" y="5151438"/>
          <p14:tracePt t="65683" x="7192963" y="5151438"/>
          <p14:tracePt t="65692" x="7185025" y="5159375"/>
          <p14:tracePt t="65707" x="7177088" y="5175250"/>
          <p14:tracePt t="65722" x="7169150" y="5191125"/>
          <p14:tracePt t="65740" x="7169150" y="5207000"/>
          <p14:tracePt t="65748" x="7161213" y="5214938"/>
          <p14:tracePt t="65756" x="7161213" y="5222875"/>
          <p14:tracePt t="65765" x="7153275" y="5230813"/>
          <p14:tracePt t="65771" x="7153275" y="5238750"/>
          <p14:tracePt t="65779" x="7153275" y="5246688"/>
          <p14:tracePt t="65787" x="7135813" y="5262563"/>
          <p14:tracePt t="65795" x="7135813" y="5270500"/>
          <p14:tracePt t="65812" x="7135813" y="5278438"/>
          <p14:tracePt t="65820" x="7135813" y="5286375"/>
          <p14:tracePt t="65843" x="7135813" y="5302250"/>
          <p14:tracePt t="65868" x="7135813" y="5310188"/>
          <p14:tracePt t="65876" x="7127875" y="5319713"/>
          <p14:tracePt t="66780" x="7135813" y="5319713"/>
          <p14:tracePt t="66788" x="7145338" y="5319713"/>
          <p14:tracePt t="66803" x="7153275" y="5319713"/>
          <p14:tracePt t="66821" x="7169150" y="5319713"/>
          <p14:tracePt t="66828" x="7177088" y="5319713"/>
          <p14:tracePt t="66836" x="7185025" y="5319713"/>
          <p14:tracePt t="66844" x="7192963" y="5319713"/>
          <p14:tracePt t="66851" x="7200900" y="5302250"/>
          <p14:tracePt t="66859" x="7224713" y="5302250"/>
          <p14:tracePt t="66876" x="7232650" y="5302250"/>
          <p14:tracePt t="66884" x="7248525" y="5294313"/>
          <p14:tracePt t="66892" x="7256463" y="5286375"/>
          <p14:tracePt t="66899" x="7264400" y="5286375"/>
          <p14:tracePt t="66907" x="7280275" y="5286375"/>
          <p14:tracePt t="66917" x="7304088" y="5286375"/>
          <p14:tracePt t="66924" x="7335838" y="5270500"/>
          <p14:tracePt t="66933" x="7335838" y="5262563"/>
          <p14:tracePt t="66940" x="7359650" y="5262563"/>
          <p14:tracePt t="66948" x="7383463" y="5262563"/>
          <p14:tracePt t="66956" x="7399338" y="5254625"/>
          <p14:tracePt t="66965" x="7431088" y="5246688"/>
          <p14:tracePt t="66971" x="7470775" y="5238750"/>
          <p14:tracePt t="66980" x="7496175" y="5230813"/>
          <p14:tracePt t="66988" x="7543800" y="5214938"/>
          <p14:tracePt t="66997" x="7591425" y="5183188"/>
          <p14:tracePt t="67004" x="7615238" y="5175250"/>
          <p14:tracePt t="67012" x="7646988" y="5159375"/>
          <p14:tracePt t="67019" x="7670800" y="5151438"/>
          <p14:tracePt t="67027" x="7694613" y="5143500"/>
          <p14:tracePt t="67037" x="7702550" y="5135563"/>
          <p14:tracePt t="67044" x="7726363" y="5119688"/>
          <p14:tracePt t="67052" x="7742238" y="5119688"/>
          <p14:tracePt t="67060" x="7750175" y="5111750"/>
          <p14:tracePt t="67068" x="7758113" y="5111750"/>
          <p14:tracePt t="67076" x="7773988" y="5103813"/>
          <p14:tracePt t="67085" x="7789863" y="5087938"/>
          <p14:tracePt t="67091" x="7789863" y="5080000"/>
          <p14:tracePt t="67101" x="7797800" y="5072063"/>
          <p14:tracePt t="68884" x="7797800" y="5095875"/>
          <p14:tracePt t="68892" x="7797800" y="5111750"/>
          <p14:tracePt t="68900" x="7797800" y="5135563"/>
          <p14:tracePt t="68908" x="7797800" y="5151438"/>
          <p14:tracePt t="68916" x="7797800" y="5183188"/>
          <p14:tracePt t="68924" x="7797800" y="5207000"/>
          <p14:tracePt t="68932" x="7797800" y="5222875"/>
          <p14:tracePt t="68940" x="7797800" y="5238750"/>
          <p14:tracePt t="68948" x="7797800" y="5254625"/>
          <p14:tracePt t="68956" x="7805738" y="5270500"/>
          <p14:tracePt t="68965" x="7805738" y="5286375"/>
          <p14:tracePt t="68973" x="7805738" y="5294313"/>
          <p14:tracePt t="68981" x="7813675" y="5302250"/>
          <p14:tracePt t="68988" x="7821613" y="5319713"/>
          <p14:tracePt t="69004" x="7839075" y="5335588"/>
          <p14:tracePt t="69020" x="7847013" y="5359400"/>
          <p14:tracePt t="69036" x="7854950" y="5375275"/>
          <p14:tracePt t="69053" x="7862888" y="5383213"/>
          <p14:tracePt t="69349" x="7870825" y="5391150"/>
          <p14:tracePt t="69364" x="7878763" y="5391150"/>
          <p14:tracePt t="69372" x="7886700" y="5391150"/>
          <p14:tracePt t="69380" x="7902575" y="5399088"/>
          <p14:tracePt t="69388" x="7910513" y="5407025"/>
          <p14:tracePt t="69404" x="7918450" y="5407025"/>
          <p14:tracePt t="69414" x="7950200" y="5414963"/>
          <p14:tracePt t="69420" x="7958138" y="5422900"/>
          <p14:tracePt t="69429" x="7974013" y="5430838"/>
          <p14:tracePt t="69436" x="8013700" y="5446713"/>
          <p14:tracePt t="69444" x="8021638" y="5446713"/>
          <p14:tracePt t="69452" x="8077200" y="5454650"/>
          <p14:tracePt t="69460" x="8101013" y="5478463"/>
          <p14:tracePt t="69468" x="8124825" y="5478463"/>
          <p14:tracePt t="69476" x="8156575" y="5478463"/>
          <p14:tracePt t="69484" x="8180388" y="5478463"/>
          <p14:tracePt t="69492" x="8237538" y="5486400"/>
          <p14:tracePt t="69500" x="8261350" y="5494338"/>
          <p14:tracePt t="69508" x="8301038" y="5494338"/>
          <p14:tracePt t="69518" x="8324850" y="5494338"/>
          <p14:tracePt t="69524" x="8324850" y="5502275"/>
          <p14:tracePt t="69532" x="8348663" y="5502275"/>
          <p14:tracePt t="69548" x="8356600" y="5502275"/>
          <p14:tracePt t="69556" x="8364538" y="5502275"/>
          <p14:tracePt t="69565" x="8372475" y="5510213"/>
          <p14:tracePt t="69572" x="8380413" y="5510213"/>
          <p14:tracePt t="69580" x="8388350" y="5510213"/>
          <p14:tracePt t="69588" x="8396288" y="5510213"/>
          <p14:tracePt t="69597" x="8404225" y="5510213"/>
          <p14:tracePt t="69604" x="8412163" y="5518150"/>
          <p14:tracePt t="69613" x="8420100" y="5518150"/>
          <p14:tracePt t="69620" x="8428038" y="5518150"/>
          <p14:tracePt t="69628" x="8435975" y="5526088"/>
          <p14:tracePt t="69636" x="8443913" y="5534025"/>
          <p14:tracePt t="69644" x="8451850" y="5534025"/>
          <p14:tracePt t="69652" x="8451850" y="5541963"/>
          <p14:tracePt t="69660" x="8467725" y="5549900"/>
          <p14:tracePt t="69668" x="8483600" y="5565775"/>
          <p14:tracePt t="69676" x="8491538" y="5581650"/>
          <p14:tracePt t="69684" x="8499475" y="5589588"/>
          <p14:tracePt t="69692" x="8515350" y="5605463"/>
          <p14:tracePt t="69701" x="8523288" y="5629275"/>
          <p14:tracePt t="69708" x="8540750" y="5637213"/>
          <p14:tracePt t="69716" x="8548688" y="5653088"/>
          <p14:tracePt t="69724" x="8564563" y="5694363"/>
          <p14:tracePt t="69732" x="8580438" y="5718175"/>
          <p14:tracePt t="69740" x="8596313" y="5726113"/>
          <p14:tracePt t="69748" x="8604250" y="5757863"/>
          <p14:tracePt t="69764" x="8612188" y="5773738"/>
          <p14:tracePt t="69772" x="8620125" y="5789613"/>
          <p14:tracePt t="69836" x="8628063" y="5789613"/>
          <p14:tracePt t="69844" x="8636000" y="5797550"/>
          <p14:tracePt t="69852" x="8643938" y="5805488"/>
          <p14:tracePt t="69860" x="8643938" y="5813425"/>
          <p14:tracePt t="69868" x="8651875" y="5821363"/>
          <p14:tracePt t="69884" x="8659813" y="5821363"/>
          <p14:tracePt t="69900" x="8667750" y="5837238"/>
          <p14:tracePt t="69924" x="8675688" y="5853113"/>
          <p14:tracePt t="69933" x="8675688" y="5876925"/>
          <p14:tracePt t="69940" x="8691563" y="5892800"/>
          <p14:tracePt t="69949" x="8699500" y="5908675"/>
          <p14:tracePt t="69956" x="8699500" y="5924550"/>
          <p14:tracePt t="69964" x="8715375" y="5948363"/>
          <p14:tracePt t="69972" x="8731250" y="5980113"/>
          <p14:tracePt t="69981" x="8731250" y="5995988"/>
          <p14:tracePt t="69988" x="8763000" y="6021388"/>
          <p14:tracePt t="69997" x="8763000" y="6045200"/>
          <p14:tracePt t="70004" x="8770938" y="6061075"/>
          <p14:tracePt t="70013" x="8778875" y="6084888"/>
          <p14:tracePt t="70020" x="8786813" y="6108700"/>
          <p14:tracePt t="70029" x="8786813" y="6124575"/>
          <p14:tracePt t="70036" x="8802688" y="6132513"/>
          <p14:tracePt t="70044" x="8810625" y="6156325"/>
          <p14:tracePt t="70052" x="8810625" y="6172200"/>
          <p14:tracePt t="70060" x="8818563" y="6180138"/>
          <p14:tracePt t="70068" x="8818563" y="6188075"/>
          <p14:tracePt t="70084" x="8818563" y="6203950"/>
          <p14:tracePt t="70092" x="8826500" y="6211888"/>
          <p14:tracePt t="70100" x="8826500" y="6219825"/>
          <p14:tracePt t="70108" x="8834438" y="6227763"/>
          <p14:tracePt t="70116" x="8834438" y="6235700"/>
          <p14:tracePt t="70124" x="8834438" y="6243638"/>
          <p14:tracePt t="70132" x="8834438" y="6259513"/>
          <p14:tracePt t="70140" x="8858250" y="6283325"/>
          <p14:tracePt t="70156" x="8858250" y="6299200"/>
          <p14:tracePt t="70165" x="8874125" y="6299200"/>
          <p14:tracePt t="70172" x="8874125" y="6307138"/>
          <p14:tracePt t="70188" x="8899525" y="6323013"/>
          <p14:tracePt t="70198" x="8907463" y="6330950"/>
          <p14:tracePt t="70213" x="8915400" y="6330950"/>
          <p14:tracePt t="70220" x="8931275" y="6348413"/>
          <p14:tracePt t="70236" x="8947150" y="6348413"/>
          <p14:tracePt t="70244" x="8963025" y="6356350"/>
          <p14:tracePt t="70253" x="8970963" y="6364288"/>
          <p14:tracePt t="70260" x="8978900" y="6364288"/>
          <p14:tracePt t="70268" x="8986838" y="6380163"/>
          <p14:tracePt t="70276" x="9002713" y="6380163"/>
          <p14:tracePt t="70292" x="9018588" y="6396038"/>
          <p14:tracePt t="70318" x="9026525" y="6403975"/>
          <p14:tracePt t="70324" x="9026525" y="6411913"/>
          <p14:tracePt t="70340" x="9034463" y="6419850"/>
          <p14:tracePt t="70364" x="9042400" y="6427788"/>
          <p14:tracePt t="70380" x="9050338" y="6443663"/>
          <p14:tracePt t="70508" x="9050338" y="6451600"/>
          <p14:tracePt t="70524" x="9034463" y="6459538"/>
          <p14:tracePt t="70540" x="9026525" y="6467475"/>
          <p14:tracePt t="70556" x="9010650" y="6467475"/>
          <p14:tracePt t="70564" x="9002713" y="6467475"/>
          <p14:tracePt t="70572" x="8994775" y="6467475"/>
          <p14:tracePt t="70588" x="8986838" y="6467475"/>
          <p14:tracePt t="70612" x="8963025" y="6475413"/>
          <p14:tracePt t="70708" x="8955088" y="6475413"/>
          <p14:tracePt t="70757" x="8947150" y="6475413"/>
          <p14:tracePt t="70772" x="8939213" y="6475413"/>
          <p14:tracePt t="70788" x="8915400" y="6475413"/>
          <p14:tracePt t="70796" x="8899525" y="6475413"/>
          <p14:tracePt t="70804" x="8858250" y="6475413"/>
          <p14:tracePt t="70812" x="8842375" y="6475413"/>
          <p14:tracePt t="70820" x="8818563" y="6475413"/>
          <p14:tracePt t="70829" x="8770938" y="6475413"/>
          <p14:tracePt t="70836" x="8739188" y="6475413"/>
          <p14:tracePt t="70844" x="8707438" y="6467475"/>
          <p14:tracePt t="70852" x="8667750" y="6459538"/>
          <p14:tracePt t="70860" x="8643938" y="6451600"/>
          <p14:tracePt t="70868" x="8612188" y="6451600"/>
          <p14:tracePt t="70877" x="8596313" y="6443663"/>
          <p14:tracePt t="70884" x="8572500" y="6443663"/>
          <p14:tracePt t="70892" x="8556625" y="6427788"/>
          <p14:tracePt t="70900" x="8540750" y="6427788"/>
          <p14:tracePt t="70916" x="8515350" y="6427788"/>
          <p14:tracePt t="70924" x="8507413" y="6427788"/>
          <p14:tracePt t="70932" x="8499475" y="6427788"/>
          <p14:tracePt t="70940" x="8491538" y="6427788"/>
          <p14:tracePt t="70948" x="8475663" y="6427788"/>
          <p14:tracePt t="70956" x="8467725" y="6427788"/>
          <p14:tracePt t="70964" x="8459788" y="6427788"/>
          <p14:tracePt t="70972" x="8451850" y="6427788"/>
          <p14:tracePt t="70996" x="8443913" y="6427788"/>
          <p14:tracePt t="71012" x="8435975" y="6427788"/>
          <p14:tracePt t="71020" x="8428038" y="6427788"/>
          <p14:tracePt t="71036" x="8420100" y="6427788"/>
          <p14:tracePt t="71132" x="8412163" y="6427788"/>
          <p14:tracePt t="71164" x="8412163" y="6419850"/>
          <p14:tracePt t="71180" x="8428038" y="6419850"/>
          <p14:tracePt t="71204" x="8435975" y="6411913"/>
          <p14:tracePt t="71220" x="8443913" y="6411913"/>
          <p14:tracePt t="71236" x="8459788" y="6411913"/>
          <p14:tracePt t="71245" x="8467725" y="6411913"/>
          <p14:tracePt t="71252" x="8475663" y="6411913"/>
          <p14:tracePt t="71260" x="8491538" y="6403975"/>
          <p14:tracePt t="71268" x="8499475" y="6396038"/>
          <p14:tracePt t="71276" x="8548688" y="6396038"/>
          <p14:tracePt t="71284" x="8564563" y="6396038"/>
          <p14:tracePt t="71292" x="8580438" y="6396038"/>
          <p14:tracePt t="71301" x="8596313" y="6396038"/>
          <p14:tracePt t="71308" x="8604250" y="6396038"/>
          <p14:tracePt t="71316" x="8612188" y="6396038"/>
          <p14:tracePt t="71324" x="8636000" y="6396038"/>
          <p14:tracePt t="71332" x="8659813" y="6396038"/>
          <p14:tracePt t="71340" x="8691563" y="6396038"/>
          <p14:tracePt t="71348" x="8715375" y="6396038"/>
          <p14:tracePt t="71356" x="8723313" y="6396038"/>
          <p14:tracePt t="71364" x="8755063" y="6403975"/>
          <p14:tracePt t="71372" x="8770938" y="6403975"/>
          <p14:tracePt t="71380" x="8794750" y="6403975"/>
          <p14:tracePt t="71388" x="8810625" y="6403975"/>
          <p14:tracePt t="71396" x="8834438" y="6411913"/>
          <p14:tracePt t="71404" x="8842375" y="6411913"/>
          <p14:tracePt t="71413" x="8858250" y="6411913"/>
          <p14:tracePt t="71421" x="8866188" y="6419850"/>
          <p14:tracePt t="71429" x="8874125" y="6419850"/>
          <p14:tracePt t="71444" x="8891588" y="6419850"/>
          <p14:tracePt t="71452" x="8899525" y="6427788"/>
          <p14:tracePt t="71477" x="8907463" y="6427788"/>
          <p14:tracePt t="71908" x="8899525" y="6427788"/>
          <p14:tracePt t="71940" x="8891588" y="6427788"/>
          <p14:tracePt t="71948" x="8883650" y="6427788"/>
          <p14:tracePt t="71956" x="8874125" y="6427788"/>
          <p14:tracePt t="71964" x="8866188" y="6419850"/>
          <p14:tracePt t="71972" x="8858250" y="6419850"/>
          <p14:tracePt t="71981" x="8850313" y="6411913"/>
          <p14:tracePt t="71989" x="8842375" y="6388100"/>
          <p14:tracePt t="71997" x="8842375" y="6380163"/>
          <p14:tracePt t="72013" x="8834438" y="6364288"/>
          <p14:tracePt t="72076" x="8826500" y="6348413"/>
          <p14:tracePt t="72100" x="8818563" y="6348413"/>
          <p14:tracePt t="72116" x="8802688" y="6348413"/>
          <p14:tracePt t="72125" x="8794750" y="6348413"/>
          <p14:tracePt t="72133" x="8786813" y="6348413"/>
          <p14:tracePt t="72140" x="8778875" y="6348413"/>
          <p14:tracePt t="72148" x="8770938" y="6348413"/>
          <p14:tracePt t="72156" x="8763000" y="6348413"/>
          <p14:tracePt t="72164" x="8747125" y="6348413"/>
          <p14:tracePt t="72172" x="8731250" y="6348413"/>
          <p14:tracePt t="72180" x="8723313" y="6356350"/>
          <p14:tracePt t="72189" x="8699500" y="6356350"/>
          <p14:tracePt t="72198" x="8691563" y="6364288"/>
          <p14:tracePt t="72214" x="8636000" y="6372225"/>
          <p14:tracePt t="72220" x="8612188" y="6380163"/>
          <p14:tracePt t="72229" x="8596313" y="6388100"/>
          <p14:tracePt t="72236" x="8580438" y="6388100"/>
          <p14:tracePt t="72246" x="8572500" y="6388100"/>
          <p14:tracePt t="72253" x="8556625" y="6396038"/>
          <p14:tracePt t="72261" x="8548688" y="6396038"/>
          <p14:tracePt t="72269" x="8540750" y="6396038"/>
          <p14:tracePt t="72276" x="8531225" y="6403975"/>
          <p14:tracePt t="72292" x="8523288" y="6411913"/>
          <p14:tracePt t="72405" x="8531225" y="6411913"/>
          <p14:tracePt t="72428" x="8564563" y="6411913"/>
          <p14:tracePt t="72445" x="8580438" y="6411913"/>
          <p14:tracePt t="72454" x="8604250" y="6411913"/>
          <p14:tracePt t="72460" x="8620125" y="6411913"/>
          <p14:tracePt t="72468" x="8636000" y="6396038"/>
          <p14:tracePt t="72475" x="8643938" y="6396038"/>
          <p14:tracePt t="72483" x="8659813" y="6388100"/>
          <p14:tracePt t="72540" x="8651875" y="6364288"/>
          <p14:tracePt t="72548" x="8651875" y="6356350"/>
          <p14:tracePt t="72556" x="8651875" y="6338888"/>
          <p14:tracePt t="72564" x="8643938" y="6330950"/>
          <p14:tracePt t="72572" x="8643938" y="6323013"/>
          <p14:tracePt t="72581" x="8636000" y="6323013"/>
          <p14:tracePt t="72589" x="8636000" y="6315075"/>
          <p14:tracePt t="72598" x="8636000" y="6299200"/>
          <p14:tracePt t="72613" x="8636000" y="6291263"/>
          <p14:tracePt t="72620" x="8628063" y="6283325"/>
          <p14:tracePt t="72629" x="8628063" y="6275388"/>
          <p14:tracePt t="72636" x="8628063" y="6267450"/>
          <p14:tracePt t="72645" x="8628063" y="6259513"/>
          <p14:tracePt t="72653" x="8628063" y="6251575"/>
          <p14:tracePt t="72661" x="8628063" y="6243638"/>
          <p14:tracePt t="72669" x="8628063" y="6235700"/>
          <p14:tracePt t="72676" x="8628063" y="6211888"/>
          <p14:tracePt t="72684" x="8628063" y="6196013"/>
          <p14:tracePt t="72692" x="8628063" y="6156325"/>
          <p14:tracePt t="72701" x="8628063" y="6140450"/>
          <p14:tracePt t="72709" x="8628063" y="6100763"/>
          <p14:tracePt t="72717" x="8628063" y="6053138"/>
          <p14:tracePt t="72724" x="8628063" y="6013450"/>
          <p14:tracePt t="72732" x="8628063" y="5988050"/>
          <p14:tracePt t="72740" x="8628063" y="5948363"/>
          <p14:tracePt t="72748" x="8628063" y="5924550"/>
          <p14:tracePt t="72756" x="8628063" y="5908675"/>
          <p14:tracePt t="72765" x="8628063" y="5884863"/>
          <p14:tracePt t="72773" x="8628063" y="5868988"/>
          <p14:tracePt t="72788" x="8628063" y="5845175"/>
          <p14:tracePt t="72796" x="8628063" y="5837238"/>
          <p14:tracePt t="72804" x="8628063" y="5829300"/>
          <p14:tracePt t="72812" x="8628063" y="5821363"/>
          <p14:tracePt t="72829" x="8628063" y="5805488"/>
          <p14:tracePt t="72836" x="8628063" y="5797550"/>
          <p14:tracePt t="72845" x="8628063" y="5789613"/>
          <p14:tracePt t="73036" x="8620125" y="5789613"/>
          <p14:tracePt t="73045" x="8620125" y="5797550"/>
          <p14:tracePt t="73052" x="8620125" y="5813425"/>
          <p14:tracePt t="73062" x="8604250" y="5845175"/>
          <p14:tracePt t="73069" x="8596313" y="5892800"/>
          <p14:tracePt t="73078" x="8596313" y="5908675"/>
          <p14:tracePt t="73084" x="8596313" y="5932488"/>
          <p14:tracePt t="73092" x="8596313" y="5972175"/>
          <p14:tracePt t="73100" x="8596313" y="5995988"/>
          <p14:tracePt t="73108" x="8596313" y="6021388"/>
          <p14:tracePt t="73116" x="8596313" y="6037263"/>
          <p14:tracePt t="73125" x="8596313" y="6061075"/>
          <p14:tracePt t="73133" x="8596313" y="6084888"/>
          <p14:tracePt t="73141" x="8596313" y="6092825"/>
          <p14:tracePt t="73148" x="8596313" y="6108700"/>
          <p14:tracePt t="73156" x="8596313" y="6116638"/>
          <p14:tracePt t="73164" x="8596313" y="6124575"/>
          <p14:tracePt t="73172" x="8596313" y="6132513"/>
          <p14:tracePt t="73181" x="8596313" y="6148388"/>
          <p14:tracePt t="73189" x="8596313" y="6164263"/>
          <p14:tracePt t="73213" x="8596313" y="6203950"/>
          <p14:tracePt t="73220" x="8596313" y="6219825"/>
          <p14:tracePt t="73229" x="8596313" y="6235700"/>
          <p14:tracePt t="73236" x="8596313" y="6259513"/>
          <p14:tracePt t="73246" x="8596313" y="6275388"/>
          <p14:tracePt t="73253" x="8596313" y="6283325"/>
          <p14:tracePt t="73262" x="8596313" y="6291263"/>
          <p14:tracePt t="73268" x="8596313" y="6307138"/>
          <p14:tracePt t="73276" x="8596313" y="6323013"/>
          <p14:tracePt t="73284" x="8596313" y="6330950"/>
          <p14:tracePt t="73292" x="8596313" y="6364288"/>
          <p14:tracePt t="73301" x="8596313" y="6372225"/>
          <p14:tracePt t="73309" x="8596313" y="6380163"/>
          <p14:tracePt t="73317" x="8596313" y="6396038"/>
          <p14:tracePt t="73332" x="8596313" y="6411913"/>
          <p14:tracePt t="73348" x="8596313" y="6419850"/>
          <p14:tracePt t="73357" x="8588375" y="6419850"/>
          <p14:tracePt t="73365" x="8588375" y="6435725"/>
          <p14:tracePt t="73373" x="8588375" y="6451600"/>
          <p14:tracePt t="73388" x="8588375" y="6459538"/>
          <p14:tracePt t="73397" x="8580438" y="6475413"/>
          <p14:tracePt t="73405" x="8580438" y="6483350"/>
          <p14:tracePt t="73414" x="8580438" y="6491288"/>
          <p14:tracePt t="73421" x="8580438" y="6499225"/>
          <p14:tracePt t="73429" x="8580438" y="6507163"/>
          <p14:tracePt t="73436" x="8580438" y="6523038"/>
          <p14:tracePt t="73445" x="8580438" y="6530975"/>
          <p14:tracePt t="73452" x="8580438" y="6538913"/>
          <p14:tracePt t="73461" x="8580438" y="6546850"/>
          <p14:tracePt t="73469" x="8580438" y="6554788"/>
          <p14:tracePt t="73573" x="8580438" y="6562725"/>
          <p14:tracePt t="74821" x="8580438" y="6570663"/>
          <p14:tracePt t="75061" x="8572500" y="6570663"/>
          <p14:tracePt t="75085" x="8548688" y="6570663"/>
          <p14:tracePt t="75108" x="8531225" y="6570663"/>
          <p14:tracePt t="75125" x="8523288" y="6578600"/>
          <p14:tracePt t="75133" x="8515350" y="6578600"/>
          <p14:tracePt t="75148" x="8507413" y="6586538"/>
          <p14:tracePt t="75156" x="8499475" y="6586538"/>
          <p14:tracePt t="75165" x="8491538" y="6586538"/>
          <p14:tracePt t="75181" x="8483600" y="6586538"/>
          <p14:tracePt t="75333" x="8475663" y="6586538"/>
          <p14:tracePt t="75517" x="8467725" y="6586538"/>
          <p14:tracePt t="75533" x="8459788" y="6586538"/>
          <p14:tracePt t="75566" x="8443913" y="6586538"/>
          <p14:tracePt t="75573" x="8412163" y="6586538"/>
          <p14:tracePt t="75582" x="8404225" y="6586538"/>
          <p14:tracePt t="75589" x="8396288" y="6586538"/>
          <p14:tracePt t="75597" x="8380413" y="6586538"/>
          <p14:tracePt t="75605" x="8356600" y="6586538"/>
          <p14:tracePt t="75621" x="8348663" y="6586538"/>
          <p14:tracePt t="75909" x="8356600" y="6586538"/>
          <p14:tracePt t="75917" x="8364538" y="6586538"/>
          <p14:tracePt t="75933" x="8372475" y="6586538"/>
          <p14:tracePt t="75949" x="8380413" y="6586538"/>
          <p14:tracePt t="75957" x="8388350" y="6586538"/>
          <p14:tracePt t="76125" x="8396288" y="6586538"/>
          <p14:tracePt t="76133" x="8420100" y="6586538"/>
          <p14:tracePt t="76141" x="8435975" y="6586538"/>
          <p14:tracePt t="76149" x="8483600" y="6586538"/>
          <p14:tracePt t="76157" x="8548688" y="6586538"/>
          <p14:tracePt t="76165" x="8628063" y="6586538"/>
          <p14:tracePt t="76173" x="8707438" y="6586538"/>
          <p14:tracePt t="76181" x="8778875" y="6586538"/>
          <p14:tracePt t="76189" x="8842375" y="6586538"/>
          <p14:tracePt t="76196" x="8866188" y="6586538"/>
          <p14:tracePt t="76205" x="8891588" y="6586538"/>
          <p14:tracePt t="76213" x="8899525" y="6586538"/>
          <p14:tracePt t="76437" x="8907463" y="6586538"/>
          <p14:tracePt t="76445" x="8931275" y="6586538"/>
          <p14:tracePt t="76453" x="8955088" y="6594475"/>
          <p14:tracePt t="76461" x="9002713" y="6626225"/>
          <p14:tracePt t="76469" x="9018588" y="6626225"/>
          <p14:tracePt t="76478" x="9050338" y="6642100"/>
          <p14:tracePt t="76485" x="9066213" y="6650038"/>
          <p14:tracePt t="76494" x="9097963" y="6657975"/>
          <p14:tracePt t="76502" x="9121775" y="6665913"/>
          <p14:tracePt t="76510" x="9129713" y="6681788"/>
          <p14:tracePt t="76525" x="9137650" y="6681788"/>
          <p14:tracePt t="76621" x="9145588" y="6681788"/>
          <p14:tracePt t="76645" x="9153525" y="6681788"/>
          <p14:tracePt t="76725" x="9161463" y="6681788"/>
          <p14:tracePt t="76757" x="9169400" y="6681788"/>
          <p14:tracePt t="76781" x="9177338" y="6681788"/>
          <p14:tracePt t="76797" x="9185275" y="6681788"/>
          <p14:tracePt t="81550" x="9185275" y="6665913"/>
          <p14:tracePt t="81558" x="9129713" y="6602413"/>
          <p14:tracePt t="81565" x="9113838" y="6570663"/>
          <p14:tracePt t="81573" x="9097963" y="6530975"/>
          <p14:tracePt t="81581" x="9066213" y="6475413"/>
          <p14:tracePt t="81591" x="9042400" y="6427788"/>
          <p14:tracePt t="81598" x="8994775" y="6372225"/>
          <p14:tracePt t="81608" x="8970963" y="6299200"/>
          <p14:tracePt t="81614" x="8963025" y="6267450"/>
          <p14:tracePt t="81621" x="8955088" y="6219825"/>
          <p14:tracePt t="81630" x="8947150" y="6188075"/>
          <p14:tracePt t="81637" x="8931275" y="6164263"/>
          <p14:tracePt t="81647" x="8931275" y="6124575"/>
          <p14:tracePt t="81654" x="8923338" y="6092825"/>
          <p14:tracePt t="81662" x="8915400" y="6069013"/>
          <p14:tracePt t="81670" x="8915400" y="6045200"/>
          <p14:tracePt t="81678" x="8915400" y="6021388"/>
          <p14:tracePt t="81685" x="8915400" y="5980113"/>
          <p14:tracePt t="81693" x="8907463" y="5948363"/>
          <p14:tracePt t="81701" x="8899525" y="5916613"/>
          <p14:tracePt t="81709" x="8899525" y="5876925"/>
          <p14:tracePt t="81718" x="8891588" y="5837238"/>
          <p14:tracePt t="81726" x="8866188" y="5789613"/>
          <p14:tracePt t="81734" x="8866188" y="5749925"/>
          <p14:tracePt t="81742" x="8850313" y="5710238"/>
          <p14:tracePt t="81750" x="8850313" y="5686425"/>
          <p14:tracePt t="81757" x="8842375" y="5637213"/>
          <p14:tracePt t="81766" x="8842375" y="5605463"/>
          <p14:tracePt t="81774" x="8842375" y="5589588"/>
          <p14:tracePt t="81782" x="8834438" y="5565775"/>
          <p14:tracePt t="81791" x="8826500" y="5518150"/>
          <p14:tracePt t="81798" x="8826500" y="5494338"/>
          <p14:tracePt t="81805" x="8818563" y="5470525"/>
          <p14:tracePt t="81813" x="8818563" y="5454650"/>
          <p14:tracePt t="81821" x="8810625" y="5438775"/>
          <p14:tracePt t="81829" x="8802688" y="5407025"/>
          <p14:tracePt t="81838" x="8802688" y="5399088"/>
          <p14:tracePt t="81846" x="8802688" y="5383213"/>
          <p14:tracePt t="81854" x="8794750" y="5367338"/>
          <p14:tracePt t="81862" x="8794750" y="5351463"/>
          <p14:tracePt t="81869" x="8794750" y="5343525"/>
          <p14:tracePt t="81877" x="8786813" y="5319713"/>
          <p14:tracePt t="81885" x="8786813" y="5310188"/>
          <p14:tracePt t="81894" x="8786813" y="5302250"/>
          <p14:tracePt t="81902" x="8786813" y="5294313"/>
          <p14:tracePt t="81910" x="8786813" y="5286375"/>
          <p14:tracePt t="81918" x="8778875" y="5278438"/>
          <p14:tracePt t="81933" x="8778875" y="5270500"/>
          <p14:tracePt t="82213" x="8778875" y="5278438"/>
          <p14:tracePt t="82221" x="8770938" y="5319713"/>
          <p14:tracePt t="82230" x="8770938" y="5351463"/>
          <p14:tracePt t="82238" x="8770938" y="5407025"/>
          <p14:tracePt t="82246" x="8770938" y="5438775"/>
          <p14:tracePt t="82254" x="8770938" y="5478463"/>
          <p14:tracePt t="82261" x="8770938" y="5526088"/>
          <p14:tracePt t="82269" x="8770938" y="5557838"/>
          <p14:tracePt t="82277" x="8770938" y="5597525"/>
          <p14:tracePt t="82286" x="8770938" y="5629275"/>
          <p14:tracePt t="82294" x="8770938" y="5653088"/>
          <p14:tracePt t="82302" x="8770938" y="5686425"/>
          <p14:tracePt t="82310" x="8770938" y="5702300"/>
          <p14:tracePt t="82318" x="8770938" y="5726113"/>
          <p14:tracePt t="82326" x="8770938" y="5734050"/>
          <p14:tracePt t="82333" x="8770938" y="5741988"/>
          <p14:tracePt t="82341" x="8770938" y="5757863"/>
          <p14:tracePt t="82351" x="8770938" y="5765800"/>
          <p14:tracePt t="82358" x="8770938" y="5781675"/>
          <p14:tracePt t="82366" x="8770938" y="5789613"/>
          <p14:tracePt t="82375" x="8778875" y="5805488"/>
          <p14:tracePt t="82382" x="8778875" y="5813425"/>
          <p14:tracePt t="82389" x="8778875" y="5821363"/>
          <p14:tracePt t="82397" x="8778875" y="5829300"/>
          <p14:tracePt t="82414" x="8786813" y="5837238"/>
          <p14:tracePt t="82430" x="8786813" y="5845175"/>
          <p14:tracePt t="82438" x="8786813" y="5853113"/>
          <p14:tracePt t="82453" x="8786813" y="5876925"/>
          <p14:tracePt t="82478" x="8786813" y="5884863"/>
          <p14:tracePt t="82493" x="8794750" y="5900738"/>
          <p14:tracePt t="82501" x="8802688" y="5900738"/>
          <p14:tracePt t="82509" x="8810625" y="5916613"/>
          <p14:tracePt t="82526" x="8810625" y="5924550"/>
          <p14:tracePt t="82534" x="8810625" y="5940425"/>
          <p14:tracePt t="82543" x="8818563" y="5948363"/>
          <p14:tracePt t="82550" x="8818563" y="5956300"/>
          <p14:tracePt t="82557" x="8826500" y="5956300"/>
          <p14:tracePt t="82565" x="8834438" y="5964238"/>
          <p14:tracePt t="82574" x="8850313" y="5972175"/>
          <p14:tracePt t="82582" x="8866188" y="5988050"/>
          <p14:tracePt t="82591" x="8874125" y="5995988"/>
          <p14:tracePt t="82598" x="8907463" y="6013450"/>
          <p14:tracePt t="82607" x="8915400" y="6037263"/>
          <p14:tracePt t="82614" x="8939213" y="6053138"/>
          <p14:tracePt t="82621" x="8970963" y="6069013"/>
          <p14:tracePt t="82629" x="8978900" y="6084888"/>
          <p14:tracePt t="82638" x="8986838" y="6092825"/>
          <p14:tracePt t="82646" x="9018588" y="6100763"/>
          <p14:tracePt t="82654" x="9026525" y="6108700"/>
          <p14:tracePt t="82662" x="9050338" y="6116638"/>
          <p14:tracePt t="82670" x="9066213" y="6124575"/>
          <p14:tracePt t="82677" x="9082088" y="6124575"/>
          <p14:tracePt t="82685" x="9105900" y="6124575"/>
          <p14:tracePt t="82694" x="9137650" y="6124575"/>
          <p14:tracePt t="82702" x="9161463" y="6124575"/>
          <p14:tracePt t="82710" x="9193213" y="6132513"/>
          <p14:tracePt t="82718" x="9234488" y="6132513"/>
          <p14:tracePt t="82726" x="9266238" y="6132513"/>
          <p14:tracePt t="82734" x="9313863" y="6132513"/>
          <p14:tracePt t="82741" x="9337675" y="6132513"/>
          <p14:tracePt t="82749" x="9361488" y="6132513"/>
          <p14:tracePt t="82758" x="9385300" y="6132513"/>
          <p14:tracePt t="82767" x="9409113" y="6132513"/>
          <p14:tracePt t="82774" x="9432925" y="6132513"/>
          <p14:tracePt t="82782" x="9464675" y="6124575"/>
          <p14:tracePt t="82791" x="9480550" y="6108700"/>
          <p14:tracePt t="82797" x="9504363" y="6092825"/>
          <p14:tracePt t="82805" x="9528175" y="6076950"/>
          <p14:tracePt t="82813" x="9551988" y="6061075"/>
          <p14:tracePt t="82822" x="9567863" y="6037263"/>
          <p14:tracePt t="82830" x="9593263" y="6021388"/>
          <p14:tracePt t="82838" x="9609138" y="5988050"/>
          <p14:tracePt t="82846" x="9609138" y="5972175"/>
          <p14:tracePt t="82854" x="9625013" y="5956300"/>
          <p14:tracePt t="82861" x="9640888" y="5924550"/>
          <p14:tracePt t="82869" x="9648825" y="5892800"/>
          <p14:tracePt t="82878" x="9672638" y="5868988"/>
          <p14:tracePt t="82886" x="9688513" y="5845175"/>
          <p14:tracePt t="82896" x="9696450" y="5813425"/>
          <p14:tracePt t="82902" x="9696450" y="5781675"/>
          <p14:tracePt t="82911" x="9712325" y="5757863"/>
          <p14:tracePt t="82918" x="9712325" y="5734050"/>
          <p14:tracePt t="82925" x="9720263" y="5694363"/>
          <p14:tracePt t="82933" x="9720263" y="5670550"/>
          <p14:tracePt t="82943" x="9720263" y="5637213"/>
          <p14:tracePt t="82950" x="9720263" y="5605463"/>
          <p14:tracePt t="82959" x="9720263" y="5589588"/>
          <p14:tracePt t="82966" x="9720263" y="5573713"/>
          <p14:tracePt t="82974" x="9720263" y="5565775"/>
          <p14:tracePt t="82981" x="9720263" y="5557838"/>
          <p14:tracePt t="82990" x="9720263" y="5541963"/>
          <p14:tracePt t="82999" x="9704388" y="5510213"/>
          <p14:tracePt t="83008" x="9704388" y="5502275"/>
          <p14:tracePt t="83014" x="9696450" y="5478463"/>
          <p14:tracePt t="83023" x="9688513" y="5470525"/>
          <p14:tracePt t="83031" x="9680575" y="5446713"/>
          <p14:tracePt t="83038" x="9672638" y="5430838"/>
          <p14:tracePt t="83045" x="9656763" y="5414963"/>
          <p14:tracePt t="83053" x="9640888" y="5399088"/>
          <p14:tracePt t="83062" x="9632950" y="5383213"/>
          <p14:tracePt t="83070" x="9625013" y="5375275"/>
          <p14:tracePt t="83078" x="9609138" y="5359400"/>
          <p14:tracePt t="83086" x="9593263" y="5351463"/>
          <p14:tracePt t="83096" x="9585325" y="5335588"/>
          <p14:tracePt t="83101" x="9559925" y="5302250"/>
          <p14:tracePt t="83109" x="9536113" y="5286375"/>
          <p14:tracePt t="83118" x="9520238" y="5278438"/>
          <p14:tracePt t="83126" x="9496425" y="5262563"/>
          <p14:tracePt t="83134" x="9464675" y="5238750"/>
          <p14:tracePt t="83142" x="9440863" y="5222875"/>
          <p14:tracePt t="83150" x="9409113" y="5199063"/>
          <p14:tracePt t="83158" x="9393238" y="5183188"/>
          <p14:tracePt t="83165" x="9345613" y="5159375"/>
          <p14:tracePt t="83173" x="9337675" y="5151438"/>
          <p14:tracePt t="83182" x="9305925" y="5135563"/>
          <p14:tracePt t="83191" x="9282113" y="5135563"/>
          <p14:tracePt t="83198" x="9258300" y="5119688"/>
          <p14:tracePt t="83208" x="9242425" y="5111750"/>
          <p14:tracePt t="83214" x="9224963" y="5103813"/>
          <p14:tracePt t="83222" x="9193213" y="5087938"/>
          <p14:tracePt t="83229" x="9185275" y="5087938"/>
          <p14:tracePt t="83238" x="9177338" y="5080000"/>
          <p14:tracePt t="83246" x="9169400" y="5080000"/>
          <p14:tracePt t="83254" x="9161463" y="5080000"/>
          <p14:tracePt t="83262" x="9137650" y="5072063"/>
          <p14:tracePt t="83270" x="9129713" y="5072063"/>
          <p14:tracePt t="83278" x="9121775" y="5072063"/>
          <p14:tracePt t="83285" x="9105900" y="5072063"/>
          <p14:tracePt t="83293" x="9090025" y="5072063"/>
          <p14:tracePt t="83302" x="9074150" y="5072063"/>
          <p14:tracePt t="83310" x="9034463" y="5072063"/>
          <p14:tracePt t="83318" x="9026525" y="5072063"/>
          <p14:tracePt t="83326" x="9002713" y="5072063"/>
          <p14:tracePt t="83334" x="8986838" y="5072063"/>
          <p14:tracePt t="83342" x="8963025" y="5072063"/>
          <p14:tracePt t="83349" x="8947150" y="5072063"/>
          <p14:tracePt t="83358" x="8931275" y="5072063"/>
          <p14:tracePt t="83366" x="8923338" y="5072063"/>
          <p14:tracePt t="83374" x="8915400" y="5072063"/>
          <p14:tracePt t="83382" x="8907463" y="5080000"/>
          <p14:tracePt t="83391" x="8899525" y="5080000"/>
          <p14:tracePt t="83399" x="8891588" y="5087938"/>
          <p14:tracePt t="83413" x="8874125" y="5087938"/>
          <p14:tracePt t="83424" x="8866188" y="5087938"/>
          <p14:tracePt t="83430" x="8842375" y="5087938"/>
          <p14:tracePt t="83438" x="8826500" y="5087938"/>
          <p14:tracePt t="83446" x="8810625" y="5087938"/>
          <p14:tracePt t="83454" x="8794750" y="5095875"/>
          <p14:tracePt t="83462" x="8778875" y="5095875"/>
          <p14:tracePt t="83469" x="8755063" y="5095875"/>
          <p14:tracePt t="83477" x="8723313" y="5103813"/>
          <p14:tracePt t="83486" x="8707438" y="5103813"/>
          <p14:tracePt t="83494" x="8675688" y="5119688"/>
          <p14:tracePt t="83502" x="8659813" y="5127625"/>
          <p14:tracePt t="83511" x="8643938" y="5127625"/>
          <p14:tracePt t="83518" x="8620125" y="5135563"/>
          <p14:tracePt t="83527" x="8612188" y="5143500"/>
          <p14:tracePt t="83533" x="8588375" y="5151438"/>
          <p14:tracePt t="83542" x="8580438" y="5159375"/>
          <p14:tracePt t="83550" x="8564563" y="5159375"/>
          <p14:tracePt t="83558" x="8548688" y="5183188"/>
          <p14:tracePt t="83574" x="8515350" y="5199063"/>
          <p14:tracePt t="83582" x="8515350" y="5207000"/>
          <p14:tracePt t="83590" x="8499475" y="5222875"/>
          <p14:tracePt t="83599" x="8491538" y="5230813"/>
          <p14:tracePt t="83607" x="8491538" y="5238750"/>
          <p14:tracePt t="83614" x="8467725" y="5254625"/>
          <p14:tracePt t="83623" x="8459788" y="5254625"/>
          <p14:tracePt t="83630" x="8451850" y="5278438"/>
          <p14:tracePt t="83638" x="8435975" y="5286375"/>
          <p14:tracePt t="83645" x="8420100" y="5302250"/>
          <p14:tracePt t="83654" x="8404225" y="5319713"/>
          <p14:tracePt t="83662" x="8388350" y="5343525"/>
          <p14:tracePt t="83670" x="8364538" y="5351463"/>
          <p14:tracePt t="83678" x="8356600" y="5367338"/>
          <p14:tracePt t="83686" x="8340725" y="5383213"/>
          <p14:tracePt t="83695" x="8324850" y="5391150"/>
          <p14:tracePt t="83702" x="8308975" y="5407025"/>
          <p14:tracePt t="83709" x="8301038" y="5407025"/>
          <p14:tracePt t="83718" x="8285163" y="5422900"/>
          <p14:tracePt t="83734" x="8277225" y="5422900"/>
          <p14:tracePt t="83742" x="8269288" y="5430838"/>
          <p14:tracePt t="83750" x="8261350" y="5430838"/>
          <p14:tracePt t="83759" x="8253413" y="5438775"/>
          <p14:tracePt t="83767" x="8245475" y="5438775"/>
          <p14:tracePt t="83782" x="8237538" y="5438775"/>
          <p14:tracePt t="83798" x="8221663" y="5438775"/>
          <p14:tracePt t="83830" x="8221663" y="5446713"/>
          <p14:tracePt t="83974" x="8221663" y="5486400"/>
          <p14:tracePt t="83982" x="8253413" y="5502275"/>
          <p14:tracePt t="83990" x="8293100" y="5557838"/>
          <p14:tracePt t="83998" x="8324850" y="5581650"/>
          <p14:tracePt t="84007" x="8380413" y="5645150"/>
          <p14:tracePt t="84014" x="8435975" y="5686425"/>
          <p14:tracePt t="84022" x="8507413" y="5726113"/>
          <p14:tracePt t="84030" x="8588375" y="5781675"/>
          <p14:tracePt t="84038" x="8643938" y="5805488"/>
          <p14:tracePt t="84046" x="8699500" y="5837238"/>
          <p14:tracePt t="84054" x="8755063" y="5861050"/>
          <p14:tracePt t="84062" x="8802688" y="5884863"/>
          <p14:tracePt t="84070" x="8858250" y="5908675"/>
          <p14:tracePt t="84079" x="8915400" y="5924550"/>
          <p14:tracePt t="84086" x="8963025" y="5924550"/>
          <p14:tracePt t="84095" x="9018588" y="5932488"/>
          <p14:tracePt t="84102" x="9050338" y="5940425"/>
          <p14:tracePt t="84110" x="9105900" y="5948363"/>
          <p14:tracePt t="84118" x="9161463" y="5956300"/>
          <p14:tracePt t="84126" x="9209088" y="5964238"/>
          <p14:tracePt t="84134" x="9258300" y="5972175"/>
          <p14:tracePt t="84142" x="9305925" y="5980113"/>
          <p14:tracePt t="84150" x="9321800" y="5980113"/>
          <p14:tracePt t="84158" x="9353550" y="5980113"/>
          <p14:tracePt t="84166" x="9377363" y="5980113"/>
          <p14:tracePt t="84174" x="9401175" y="5980113"/>
          <p14:tracePt t="84182" x="9417050" y="5980113"/>
          <p14:tracePt t="84191" x="9432925" y="5980113"/>
          <p14:tracePt t="84208" x="9464675" y="5980113"/>
          <p14:tracePt t="84214" x="9480550" y="5980113"/>
          <p14:tracePt t="84223" x="9504363" y="5980113"/>
          <p14:tracePt t="84230" x="9528175" y="5980113"/>
          <p14:tracePt t="84238" x="9559925" y="5972175"/>
          <p14:tracePt t="84246" x="9575800" y="5972175"/>
          <p14:tracePt t="84254" x="9601200" y="5972175"/>
          <p14:tracePt t="84261" x="9648825" y="5956300"/>
          <p14:tracePt t="84270" x="9680575" y="5956300"/>
          <p14:tracePt t="84278" x="9704388" y="5956300"/>
          <p14:tracePt t="84286" x="9736138" y="5940425"/>
          <p14:tracePt t="84294" x="9752013" y="5932488"/>
          <p14:tracePt t="84302" x="9783763" y="5924550"/>
          <p14:tracePt t="84311" x="9807575" y="5908675"/>
          <p14:tracePt t="84328" x="9823450" y="5900738"/>
          <p14:tracePt t="84334" x="9839325" y="5884863"/>
          <p14:tracePt t="84342" x="9855200" y="5868988"/>
          <p14:tracePt t="84358" x="9871075" y="5853113"/>
          <p14:tracePt t="84374" x="9879013" y="5853113"/>
          <p14:tracePt t="84382" x="9886950" y="5845175"/>
          <p14:tracePt t="84390" x="9894888" y="5837238"/>
          <p14:tracePt t="84398" x="9902825" y="5821363"/>
          <p14:tracePt t="84414" x="9902825" y="5805488"/>
          <p14:tracePt t="84430" x="9910763" y="5797550"/>
          <p14:tracePt t="84439" x="9910763" y="5781675"/>
          <p14:tracePt t="84454" x="9910763" y="5773738"/>
          <p14:tracePt t="84462" x="9910763" y="5765800"/>
          <p14:tracePt t="84470" x="9910763" y="5757863"/>
          <p14:tracePt t="84478" x="9910763" y="5749925"/>
          <p14:tracePt t="84494" x="9918700" y="5741988"/>
          <p14:tracePt t="84502" x="9918700" y="5726113"/>
          <p14:tracePt t="84518" x="9918700" y="5710238"/>
          <p14:tracePt t="84526" x="9918700" y="5702300"/>
          <p14:tracePt t="84534" x="9918700" y="5694363"/>
          <p14:tracePt t="84543" x="9918700" y="5686425"/>
          <p14:tracePt t="84551" x="9918700" y="5678488"/>
          <p14:tracePt t="84582" x="9918700" y="5670550"/>
          <p14:tracePt t="84782" x="9918700" y="5637213"/>
          <p14:tracePt t="84798" x="9918700" y="5629275"/>
          <p14:tracePt t="84807" x="9918700" y="5621338"/>
          <p14:tracePt t="84814" x="9918700" y="5613400"/>
          <p14:tracePt t="84830" x="9918700" y="5605463"/>
          <p14:tracePt t="84838" x="9918700" y="5597525"/>
          <p14:tracePt t="84846" x="9918700" y="5589588"/>
          <p14:tracePt t="84887" x="9918700" y="5581650"/>
          <p14:tracePt t="84903" x="9918700" y="5573713"/>
          <p14:tracePt t="84910" x="9918700" y="5557838"/>
          <p14:tracePt t="84918" x="9918700" y="5549900"/>
          <p14:tracePt t="84926" x="9918700" y="5541963"/>
          <p14:tracePt t="84934" x="9918700" y="5534025"/>
          <p14:tracePt t="84942" x="9918700" y="5526088"/>
          <p14:tracePt t="84958" x="9918700" y="5518150"/>
          <p14:tracePt t="84974" x="9918700" y="5510213"/>
          <p14:tracePt t="84982" x="9918700" y="5502275"/>
          <p14:tracePt t="85006" x="9918700" y="5494338"/>
          <p14:tracePt t="85046" x="9918700" y="5486400"/>
          <p14:tracePt t="85062" x="9918700" y="5478463"/>
          <p14:tracePt t="85070" x="9918700" y="5470525"/>
          <p14:tracePt t="85094" x="9918700" y="5462588"/>
          <p14:tracePt t="85102" x="9918700" y="5454650"/>
          <p14:tracePt t="85118" x="9918700" y="5446713"/>
          <p14:tracePt t="85126" x="9918700" y="5438775"/>
          <p14:tracePt t="85142" x="9918700" y="5430838"/>
          <p14:tracePt t="85158" x="9918700" y="5414963"/>
          <p14:tracePt t="85166" x="9918700" y="5391150"/>
          <p14:tracePt t="85190" x="9918700" y="5375275"/>
          <p14:tracePt t="85206" x="9910763" y="5367338"/>
          <p14:tracePt t="85294" x="9910763" y="5359400"/>
          <p14:tracePt t="85302" x="9902825" y="5343525"/>
          <p14:tracePt t="85310" x="9902825" y="5327650"/>
          <p14:tracePt t="85318" x="9886950" y="5294313"/>
          <p14:tracePt t="85326" x="9886950" y="5270500"/>
          <p14:tracePt t="85334" x="9879013" y="5246688"/>
          <p14:tracePt t="85343" x="9871075" y="5207000"/>
          <p14:tracePt t="85350" x="9855200" y="5167313"/>
          <p14:tracePt t="85358" x="9839325" y="5135563"/>
          <p14:tracePt t="85366" x="9831388" y="5111750"/>
          <p14:tracePt t="85374" x="9823450" y="5095875"/>
          <p14:tracePt t="85382" x="9815513" y="5064125"/>
          <p14:tracePt t="85390" x="9807575" y="5040313"/>
          <p14:tracePt t="85398" x="9799638" y="5024438"/>
          <p14:tracePt t="85407" x="9783763" y="5008563"/>
          <p14:tracePt t="85414" x="9759950" y="4967288"/>
          <p14:tracePt t="85423" x="9752013" y="4951413"/>
          <p14:tracePt t="85430" x="9744075" y="4943475"/>
          <p14:tracePt t="85439" x="9704388" y="4911725"/>
          <p14:tracePt t="85446" x="9688513" y="4903788"/>
          <p14:tracePt t="85455" x="9648825" y="4872038"/>
          <p14:tracePt t="85463" x="9617075" y="4840288"/>
          <p14:tracePt t="85470" x="9575800" y="4824413"/>
          <p14:tracePt t="85478" x="9551988" y="4800600"/>
          <p14:tracePt t="85486" x="9504363" y="4776788"/>
          <p14:tracePt t="85494" x="9456738" y="4752975"/>
          <p14:tracePt t="85502" x="9417050" y="4721225"/>
          <p14:tracePt t="85510" x="9361488" y="4697413"/>
          <p14:tracePt t="85518" x="9353550" y="4689475"/>
          <p14:tracePt t="85528" x="9297988" y="4673600"/>
          <p14:tracePt t="85533" x="9282113" y="4665663"/>
          <p14:tracePt t="85542" x="9242425" y="4641850"/>
          <p14:tracePt t="85550" x="9224963" y="4641850"/>
          <p14:tracePt t="85558" x="9201150" y="4641850"/>
          <p14:tracePt t="85565" x="9177338" y="4641850"/>
          <p14:tracePt t="85573" x="9129713" y="4624388"/>
          <p14:tracePt t="85582" x="9105900" y="4624388"/>
          <p14:tracePt t="85590" x="9058275" y="4624388"/>
          <p14:tracePt t="85598" x="9002713" y="4600575"/>
          <p14:tracePt t="85606" x="8947150" y="4600575"/>
          <p14:tracePt t="85614" x="8883650" y="4592638"/>
          <p14:tracePt t="85623" x="8810625" y="4592638"/>
          <p14:tracePt t="85630" x="8755063" y="4584700"/>
          <p14:tracePt t="85640" x="8699500" y="4576763"/>
          <p14:tracePt t="85647" x="8628063" y="4568825"/>
          <p14:tracePt t="85654" x="8564563" y="4568825"/>
          <p14:tracePt t="85663" x="8523288" y="4568825"/>
          <p14:tracePt t="85670" x="8483600" y="4560888"/>
          <p14:tracePt t="85680" x="8420100" y="4552950"/>
          <p14:tracePt t="85686" x="8372475" y="4552950"/>
          <p14:tracePt t="85694" x="8348663" y="4552950"/>
          <p14:tracePt t="85702" x="8308975" y="4552950"/>
          <p14:tracePt t="85710" x="8269288" y="4552950"/>
          <p14:tracePt t="85718" x="8221663" y="4552950"/>
          <p14:tracePt t="85726" x="8189913" y="4552950"/>
          <p14:tracePt t="85733" x="8164513" y="4552950"/>
          <p14:tracePt t="85742" x="8101013" y="4576763"/>
          <p14:tracePt t="85750" x="8069263" y="4616450"/>
          <p14:tracePt t="85758" x="8021638" y="4641850"/>
          <p14:tracePt t="85766" x="7958138" y="4657725"/>
          <p14:tracePt t="85774" x="7918450" y="4673600"/>
          <p14:tracePt t="85782" x="7829550" y="4705350"/>
          <p14:tracePt t="85790" x="7789863" y="4737100"/>
          <p14:tracePt t="85798" x="7726363" y="4776788"/>
          <p14:tracePt t="85806" x="7670800" y="4800600"/>
          <p14:tracePt t="85814" x="7623175" y="4832350"/>
          <p14:tracePt t="85822" x="7591425" y="4848225"/>
          <p14:tracePt t="85830" x="7583488" y="4864100"/>
          <p14:tracePt t="85839" x="7567613" y="4872038"/>
          <p14:tracePt t="85846" x="7543800" y="4895850"/>
          <p14:tracePt t="85854" x="7535863" y="4903788"/>
          <p14:tracePt t="85862" x="7527925" y="4919663"/>
          <p14:tracePt t="85869" x="7512050" y="4935538"/>
          <p14:tracePt t="85878" x="7504113" y="4951413"/>
          <p14:tracePt t="85886" x="7496175" y="4976813"/>
          <p14:tracePt t="85894" x="7486650" y="5000625"/>
          <p14:tracePt t="85902" x="7470775" y="5032375"/>
          <p14:tracePt t="85910" x="7454900" y="5056188"/>
          <p14:tracePt t="85918" x="7446963" y="5087938"/>
          <p14:tracePt t="85927" x="7439025" y="5119688"/>
          <p14:tracePt t="85934" x="7431088" y="5143500"/>
          <p14:tracePt t="85942" x="7423150" y="5175250"/>
          <p14:tracePt t="85950" x="7415213" y="5207000"/>
          <p14:tracePt t="85958" x="7415213" y="5222875"/>
          <p14:tracePt t="85966" x="7415213" y="5246688"/>
          <p14:tracePt t="85975" x="7415213" y="5270500"/>
          <p14:tracePt t="85982" x="7415213" y="5294313"/>
          <p14:tracePt t="85990" x="7415213" y="5319713"/>
          <p14:tracePt t="85998" x="7415213" y="5335588"/>
          <p14:tracePt t="86006" x="7415213" y="5359400"/>
          <p14:tracePt t="86014" x="7415213" y="5367338"/>
          <p14:tracePt t="86023" x="7415213" y="5391150"/>
          <p14:tracePt t="86030" x="7415213" y="5422900"/>
          <p14:tracePt t="86039" x="7423150" y="5438775"/>
          <p14:tracePt t="86046" x="7431088" y="5462588"/>
          <p14:tracePt t="86054" x="7446963" y="5502275"/>
          <p14:tracePt t="86063" x="7462838" y="5526088"/>
          <p14:tracePt t="86071" x="7470775" y="5541963"/>
          <p14:tracePt t="86079" x="7478713" y="5557838"/>
          <p14:tracePt t="86086" x="7486650" y="5573713"/>
          <p14:tracePt t="86094" x="7496175" y="5589588"/>
          <p14:tracePt t="86102" x="7512050" y="5621338"/>
          <p14:tracePt t="86118" x="7519988" y="5637213"/>
          <p14:tracePt t="86126" x="7527925" y="5645150"/>
          <p14:tracePt t="86134" x="7535863" y="5662613"/>
          <p14:tracePt t="86143" x="7543800" y="5670550"/>
          <p14:tracePt t="86150" x="7551738" y="5678488"/>
          <p14:tracePt t="86158" x="7567613" y="5702300"/>
          <p14:tracePt t="86166" x="7575550" y="5710238"/>
          <p14:tracePt t="86174" x="7583488" y="5718175"/>
          <p14:tracePt t="86182" x="7607300" y="5734050"/>
          <p14:tracePt t="86190" x="7623175" y="5741988"/>
          <p14:tracePt t="86208" x="7646988" y="5765800"/>
          <p14:tracePt t="86214" x="7670800" y="5789613"/>
          <p14:tracePt t="86223" x="7678738" y="5789613"/>
          <p14:tracePt t="86230" x="7694613" y="5805488"/>
          <p14:tracePt t="86239" x="7718425" y="5813425"/>
          <p14:tracePt t="86246" x="7734300" y="5837238"/>
          <p14:tracePt t="86256" x="7742238" y="5845175"/>
          <p14:tracePt t="86262" x="7766050" y="5861050"/>
          <p14:tracePt t="86270" x="7781925" y="5868988"/>
          <p14:tracePt t="86278" x="7789863" y="5876925"/>
          <p14:tracePt t="86287" x="7797800" y="5884863"/>
          <p14:tracePt t="86294" x="7797800" y="5892800"/>
          <p14:tracePt t="86302" x="7821613" y="5916613"/>
          <p14:tracePt t="86318" x="7829550" y="5924550"/>
          <p14:tracePt t="86327" x="7847013" y="5924550"/>
          <p14:tracePt t="86334" x="7847013" y="5932488"/>
          <p14:tracePt t="86342" x="7854950" y="5932488"/>
          <p14:tracePt t="86350" x="7870825" y="5940425"/>
          <p14:tracePt t="86358" x="7878763" y="5940425"/>
          <p14:tracePt t="86366" x="7886700" y="5940425"/>
          <p14:tracePt t="86374" x="7902575" y="5948363"/>
          <p14:tracePt t="86382" x="7910513" y="5948363"/>
          <p14:tracePt t="86391" x="7918450" y="5956300"/>
          <p14:tracePt t="86398" x="7926388" y="5956300"/>
          <p14:tracePt t="86406" x="7942263" y="5972175"/>
          <p14:tracePt t="86414" x="7958138" y="5972175"/>
          <p14:tracePt t="86423" x="7966075" y="5988050"/>
          <p14:tracePt t="86430" x="7981950" y="6005513"/>
          <p14:tracePt t="86438" x="7997825" y="6013450"/>
          <p14:tracePt t="86446" x="8013700" y="6013450"/>
          <p14:tracePt t="86456" x="8029575" y="6021388"/>
          <p14:tracePt t="86462" x="8045450" y="6045200"/>
          <p14:tracePt t="86470" x="8069263" y="6045200"/>
          <p14:tracePt t="86478" x="8085138" y="6053138"/>
          <p14:tracePt t="86486" x="8093075" y="6061075"/>
          <p14:tracePt t="86494" x="8116888" y="6069013"/>
          <p14:tracePt t="86502" x="8132763" y="6076950"/>
          <p14:tracePt t="86510" x="8140700" y="6092825"/>
          <p14:tracePt t="86518" x="8156575" y="6100763"/>
          <p14:tracePt t="86528" x="8172450" y="6108700"/>
          <p14:tracePt t="86534" x="8189913" y="6116638"/>
          <p14:tracePt t="86543" x="8205788" y="6132513"/>
          <p14:tracePt t="86550" x="8213725" y="6132513"/>
          <p14:tracePt t="86560" x="8237538" y="6148388"/>
          <p14:tracePt t="86566" x="8253413" y="6156325"/>
          <p14:tracePt t="86577" x="8261350" y="6164263"/>
          <p14:tracePt t="86582" x="8293100" y="6188075"/>
          <p14:tracePt t="86590" x="8308975" y="6196013"/>
          <p14:tracePt t="86598" x="8340725" y="6196013"/>
          <p14:tracePt t="86606" x="8356600" y="6211888"/>
          <p14:tracePt t="86614" x="8372475" y="6219825"/>
          <p14:tracePt t="86622" x="8404225" y="6227763"/>
          <p14:tracePt t="86630" x="8428038" y="6235700"/>
          <p14:tracePt t="86639" x="8467725" y="6243638"/>
          <p14:tracePt t="86646" x="8491538" y="6251575"/>
          <p14:tracePt t="86655" x="8531225" y="6251575"/>
          <p14:tracePt t="86662" x="8548688" y="6251575"/>
          <p14:tracePt t="86670" x="8596313" y="6251575"/>
          <p14:tracePt t="86678" x="8636000" y="6251575"/>
          <p14:tracePt t="86686" x="8667750" y="6251575"/>
          <p14:tracePt t="86695" x="8707438" y="6251575"/>
          <p14:tracePt t="86702" x="8778875" y="6251575"/>
          <p14:tracePt t="86710" x="8810625" y="6251575"/>
          <p14:tracePt t="86718" x="8858250" y="6251575"/>
          <p14:tracePt t="86726" x="8939213" y="6251575"/>
          <p14:tracePt t="86735" x="9002713" y="6251575"/>
          <p14:tracePt t="86742" x="9066213" y="6251575"/>
          <p14:tracePt t="86750" x="9129713" y="6251575"/>
          <p14:tracePt t="86759" x="9201150" y="6251575"/>
          <p14:tracePt t="86766" x="9274175" y="6251575"/>
          <p14:tracePt t="86774" x="9337675" y="6251575"/>
          <p14:tracePt t="86782" x="9377363" y="6251575"/>
          <p14:tracePt t="86791" x="9417050" y="6251575"/>
          <p14:tracePt t="86798" x="9456738" y="6251575"/>
          <p14:tracePt t="86806" x="9480550" y="6251575"/>
          <p14:tracePt t="86814" x="9528175" y="6251575"/>
          <p14:tracePt t="86823" x="9567863" y="6251575"/>
          <p14:tracePt t="86830" x="9625013" y="6227763"/>
          <p14:tracePt t="86838" x="9664700" y="6211888"/>
          <p14:tracePt t="86847" x="9688513" y="6196013"/>
          <p14:tracePt t="86855" x="9728200" y="6172200"/>
          <p14:tracePt t="86862" x="9744075" y="6172200"/>
          <p14:tracePt t="86870" x="9759950" y="6156325"/>
          <p14:tracePt t="86879" x="9775825" y="6156325"/>
          <p14:tracePt t="86886" x="9783763" y="6148388"/>
          <p14:tracePt t="86894" x="9799638" y="6132513"/>
          <p14:tracePt t="86910" x="9807575" y="6124575"/>
          <p14:tracePt t="86918" x="9823450" y="6124575"/>
          <p14:tracePt t="86926" x="9823450" y="6108700"/>
          <p14:tracePt t="86934" x="9839325" y="6108700"/>
          <p14:tracePt t="86943" x="9855200" y="6076950"/>
          <p14:tracePt t="86950" x="9863138" y="6076950"/>
          <p14:tracePt t="86958" x="9879013" y="6061075"/>
          <p14:tracePt t="86975" x="9894888" y="6045200"/>
          <p14:tracePt t="86982" x="9902825" y="6037263"/>
          <p14:tracePt t="86999" x="9918700" y="6029325"/>
          <p14:tracePt t="88879" x="9926638" y="6021388"/>
          <p14:tracePt t="88887" x="9952038" y="6013450"/>
          <p14:tracePt t="88894" x="9967913" y="6013450"/>
          <p14:tracePt t="88903" x="9991725" y="6005513"/>
          <p14:tracePt t="88912" x="9999663" y="5995988"/>
          <p14:tracePt t="88919" x="10007600" y="5995988"/>
          <p14:tracePt t="88926" x="10015538" y="5988050"/>
          <p14:tracePt t="88935" x="10031413" y="5980113"/>
          <p14:tracePt t="88950" x="10047288" y="5964238"/>
          <p14:tracePt t="88959" x="10055225" y="5964238"/>
          <p14:tracePt t="88967" x="10079038" y="5940425"/>
          <p14:tracePt t="88975" x="10086975" y="5940425"/>
          <p14:tracePt t="88983" x="10094913" y="5924550"/>
          <p14:tracePt t="88991" x="10102850" y="5916613"/>
          <p14:tracePt t="88998" x="10118725" y="5892800"/>
          <p14:tracePt t="89006" x="10126663" y="5876925"/>
          <p14:tracePt t="89014" x="10134600" y="5861050"/>
          <p14:tracePt t="89023" x="10142538" y="5845175"/>
          <p14:tracePt t="89031" x="10142538" y="5837238"/>
          <p14:tracePt t="89039" x="10142538" y="5821363"/>
          <p14:tracePt t="89046" x="10150475" y="5797550"/>
          <p14:tracePt t="89062" x="10158413" y="5773738"/>
          <p14:tracePt t="89079" x="10158413" y="5757863"/>
          <p14:tracePt t="89088" x="10158413" y="5749925"/>
          <p14:tracePt t="89095" x="10158413" y="5741988"/>
          <p14:tracePt t="89102" x="10158413" y="5726113"/>
          <p14:tracePt t="89110" x="10158413" y="5718175"/>
          <p14:tracePt t="90590" x="0" y="0"/>
        </p14:tracePtLst>
        <p14:tracePtLst>
          <p14:tracePt t="99531" x="7535863" y="4217988"/>
          <p14:tracePt t="99784" x="7527925" y="4225925"/>
          <p14:tracePt t="99792" x="7496175" y="4233863"/>
          <p14:tracePt t="99800" x="7478713" y="4233863"/>
          <p14:tracePt t="99808" x="7454900" y="4233863"/>
          <p14:tracePt t="99816" x="7439025" y="4241800"/>
          <p14:tracePt t="99824" x="7415213" y="4241800"/>
          <p14:tracePt t="99832" x="7375525" y="4249738"/>
          <p14:tracePt t="99840" x="7319963" y="4249738"/>
          <p14:tracePt t="99849" x="7272338" y="4249738"/>
          <p14:tracePt t="99856" x="7185025" y="4225925"/>
          <p14:tracePt t="99864" x="7104063" y="4186238"/>
          <p14:tracePt t="99872" x="7016750" y="4146550"/>
          <p14:tracePt t="99880" x="6913563" y="4083050"/>
          <p14:tracePt t="99887" x="6745288" y="3995738"/>
          <p14:tracePt t="99896" x="6626225" y="3930650"/>
          <p14:tracePt t="99904" x="6483350" y="3867150"/>
          <p14:tracePt t="99912" x="6323013" y="3811588"/>
          <p14:tracePt t="99920" x="6219825" y="3748088"/>
          <p14:tracePt t="99928" x="6051550" y="3676650"/>
          <p14:tracePt t="99936" x="5892800" y="3605213"/>
          <p14:tracePt t="99944" x="5716588" y="3492500"/>
          <p14:tracePt t="99952" x="5581650" y="3429000"/>
          <p14:tracePt t="99961" x="5422900" y="3373438"/>
          <p14:tracePt t="99968" x="5254625" y="3278188"/>
          <p14:tracePt t="99976" x="5135563" y="3228975"/>
          <p14:tracePt t="99986" x="5022850" y="3189288"/>
          <p14:tracePt t="99992" x="4903788" y="3125788"/>
          <p14:tracePt t="100000" x="4824413" y="3101975"/>
          <p14:tracePt t="100008" x="4745038" y="3078163"/>
          <p14:tracePt t="100016" x="4679950" y="3070225"/>
          <p14:tracePt t="100024" x="4600575" y="3046413"/>
          <p14:tracePt t="100032" x="4537075" y="3046413"/>
          <p14:tracePt t="100039" x="4481513" y="3022600"/>
          <p14:tracePt t="100048" x="4441825" y="3022600"/>
          <p14:tracePt t="100056" x="4386263" y="2998788"/>
          <p14:tracePt t="100064" x="4337050" y="2998788"/>
          <p14:tracePt t="100072" x="4281488" y="2998788"/>
          <p14:tracePt t="100080" x="4257675" y="2990850"/>
          <p14:tracePt t="100088" x="4210050" y="2990850"/>
          <p14:tracePt t="100096" x="4154488" y="2990850"/>
          <p14:tracePt t="100104" x="4122738" y="2982913"/>
          <p14:tracePt t="100112" x="4083050" y="2982913"/>
          <p14:tracePt t="100120" x="4035425" y="2982913"/>
          <p14:tracePt t="100128" x="4011613" y="2982913"/>
          <p14:tracePt t="100137" x="3970338" y="2982913"/>
          <p14:tracePt t="100144" x="3946525" y="2982913"/>
          <p14:tracePt t="100152" x="3914775" y="2982913"/>
          <p14:tracePt t="100160" x="3890963" y="2982913"/>
          <p14:tracePt t="100168" x="3867150" y="2982913"/>
          <p14:tracePt t="100176" x="3851275" y="2982913"/>
          <p14:tracePt t="100185" x="3827463" y="2982913"/>
          <p14:tracePt t="100202" x="3803650" y="2982913"/>
          <p14:tracePt t="100217" x="3795713" y="2982913"/>
          <p14:tracePt t="100224" x="3787775" y="2982913"/>
          <p14:tracePt t="100232" x="3771900" y="2990850"/>
          <p14:tracePt t="100240" x="3756025" y="2990850"/>
          <p14:tracePt t="100249" x="3748088" y="2990850"/>
          <p14:tracePt t="100256" x="3716338" y="2990850"/>
          <p14:tracePt t="100264" x="3700463" y="2998788"/>
          <p14:tracePt t="100273" x="3676650" y="2998788"/>
          <p14:tracePt t="100280" x="3643313" y="2998788"/>
          <p14:tracePt t="100288" x="3627438" y="2998788"/>
          <p14:tracePt t="100296" x="3587750" y="2998788"/>
          <p14:tracePt t="100304" x="3563938" y="2998788"/>
          <p14:tracePt t="100312" x="3532188" y="2998788"/>
          <p14:tracePt t="100320" x="3508375" y="2998788"/>
          <p14:tracePt t="100328" x="3492500" y="2998788"/>
          <p14:tracePt t="100336" x="3476625" y="2982913"/>
          <p14:tracePt t="100344" x="3460750" y="2982913"/>
          <p14:tracePt t="100353" x="3444875" y="2982913"/>
          <p14:tracePt t="100360" x="3436938" y="2974975"/>
          <p14:tracePt t="100369" x="3429000" y="2967038"/>
          <p14:tracePt t="100376" x="3421063" y="2967038"/>
          <p14:tracePt t="100385" x="3413125" y="2967038"/>
          <p14:tracePt t="100393" x="3405188" y="2967038"/>
          <p14:tracePt t="100400" x="3397250" y="2967038"/>
          <p14:tracePt t="100488" x="3389313" y="2967038"/>
          <p14:tracePt t="100512" x="3397250" y="2967038"/>
          <p14:tracePt t="100521" x="3405188" y="2967038"/>
          <p14:tracePt t="100528" x="3413125" y="2959100"/>
          <p14:tracePt t="100537" x="3429000" y="2959100"/>
          <p14:tracePt t="100544" x="3460750" y="2951163"/>
          <p14:tracePt t="100560" x="3476625" y="2951163"/>
          <p14:tracePt t="100568" x="3500438" y="2951163"/>
          <p14:tracePt t="100576" x="3516313" y="2951163"/>
          <p14:tracePt t="100585" x="3532188" y="2951163"/>
          <p14:tracePt t="100592" x="3548063" y="2951163"/>
          <p14:tracePt t="100601" x="3563938" y="2951163"/>
          <p14:tracePt t="100608" x="3563938" y="2943225"/>
          <p14:tracePt t="100617" x="3579813" y="2943225"/>
          <p14:tracePt t="100640" x="3587750" y="2943225"/>
          <p14:tracePt t="100649" x="3595688" y="2943225"/>
          <p14:tracePt t="100665" x="3603625" y="2943225"/>
          <p14:tracePt t="100680" x="3611563" y="2943225"/>
          <p14:tracePt t="100696" x="3619500" y="2943225"/>
          <p14:tracePt t="100704" x="3627438" y="2943225"/>
          <p14:tracePt t="100712" x="3643313" y="2943225"/>
          <p14:tracePt t="100721" x="3651250" y="2935288"/>
          <p14:tracePt t="100738" x="3668713" y="2935288"/>
          <p14:tracePt t="100744" x="3692525" y="2935288"/>
          <p14:tracePt t="100752" x="3700463" y="2935288"/>
          <p14:tracePt t="100760" x="3708400" y="2935288"/>
          <p14:tracePt t="100768" x="3740150" y="2935288"/>
          <p14:tracePt t="100776" x="3756025" y="2935288"/>
          <p14:tracePt t="100785" x="3771900" y="2935288"/>
          <p14:tracePt t="100792" x="3803650" y="2935288"/>
          <p14:tracePt t="100800" x="3851275" y="2935288"/>
          <p14:tracePt t="100808" x="3875088" y="2935288"/>
          <p14:tracePt t="100816" x="3914775" y="2935288"/>
          <p14:tracePt t="100824" x="3954463" y="2935288"/>
          <p14:tracePt t="100833" x="4011613" y="2935288"/>
          <p14:tracePt t="100840" x="4067175" y="2935288"/>
          <p14:tracePt t="100849" x="4114800" y="2935288"/>
          <p14:tracePt t="100856" x="4162425" y="2935288"/>
          <p14:tracePt t="100864" x="4217988" y="2935288"/>
          <p14:tracePt t="100872" x="4257675" y="2935288"/>
          <p14:tracePt t="100880" x="4289425" y="2935288"/>
          <p14:tracePt t="100888" x="4321175" y="2935288"/>
          <p14:tracePt t="100896" x="4344988" y="2935288"/>
          <p14:tracePt t="100904" x="4370388" y="2935288"/>
          <p14:tracePt t="100912" x="4378325" y="2935288"/>
          <p14:tracePt t="100920" x="4402138" y="2935288"/>
          <p14:tracePt t="100928" x="4410075" y="2935288"/>
          <p14:tracePt t="100937" x="4418013" y="2935288"/>
          <p14:tracePt t="100944" x="4425950" y="2935288"/>
          <p14:tracePt t="100952" x="4433888" y="2935288"/>
          <p14:tracePt t="100960" x="4441825" y="2935288"/>
          <p14:tracePt t="100968" x="4457700" y="2935288"/>
          <p14:tracePt t="100976" x="4473575" y="2935288"/>
          <p14:tracePt t="100985" x="4481513" y="2935288"/>
          <p14:tracePt t="100992" x="4489450" y="2935288"/>
          <p14:tracePt t="101001" x="4505325" y="2935288"/>
          <p14:tracePt t="101008" x="4521200" y="2935288"/>
          <p14:tracePt t="101017" x="4552950" y="2935288"/>
          <p14:tracePt t="101024" x="4576763" y="2935288"/>
          <p14:tracePt t="101033" x="4592638" y="2935288"/>
          <p14:tracePt t="101040" x="4632325" y="2935288"/>
          <p14:tracePt t="101048" x="4656138" y="2935288"/>
          <p14:tracePt t="101056" x="4687888" y="2935288"/>
          <p14:tracePt t="101065" x="4713288" y="2935288"/>
          <p14:tracePt t="101072" x="4737100" y="2935288"/>
          <p14:tracePt t="101080" x="4752975" y="2935288"/>
          <p14:tracePt t="101088" x="4776788" y="2943225"/>
          <p14:tracePt t="101096" x="4784725" y="2943225"/>
          <p14:tracePt t="101104" x="4792663" y="2943225"/>
          <p14:tracePt t="101112" x="4800600" y="2943225"/>
          <p14:tracePt t="101121" x="4808538" y="2943225"/>
          <p14:tracePt t="101128" x="4832350" y="2943225"/>
          <p14:tracePt t="101137" x="4848225" y="2943225"/>
          <p14:tracePt t="101144" x="4864100" y="2943225"/>
          <p14:tracePt t="101153" x="4887913" y="2943225"/>
          <p14:tracePt t="101160" x="4911725" y="2943225"/>
          <p14:tracePt t="101168" x="4943475" y="2951163"/>
          <p14:tracePt t="101176" x="4975225" y="2951163"/>
          <p14:tracePt t="101184" x="5030788" y="2951163"/>
          <p14:tracePt t="101192" x="5080000" y="2951163"/>
          <p14:tracePt t="101200" x="5127625" y="2959100"/>
          <p14:tracePt t="101208" x="5159375" y="2959100"/>
          <p14:tracePt t="101217" x="5207000" y="2967038"/>
          <p14:tracePt t="101224" x="5238750" y="2967038"/>
          <p14:tracePt t="101233" x="5262563" y="2967038"/>
          <p14:tracePt t="101241" x="5278438" y="2967038"/>
          <p14:tracePt t="101248" x="5310188" y="2974975"/>
          <p14:tracePt t="101256" x="5326063" y="2974975"/>
          <p14:tracePt t="101265" x="5341938" y="2974975"/>
          <p14:tracePt t="101272" x="5381625" y="2974975"/>
          <p14:tracePt t="101280" x="5422900" y="2974975"/>
          <p14:tracePt t="101288" x="5446713" y="2982913"/>
          <p14:tracePt t="101296" x="5478463" y="2982913"/>
          <p14:tracePt t="101304" x="5502275" y="2982913"/>
          <p14:tracePt t="101312" x="5541963" y="2982913"/>
          <p14:tracePt t="101321" x="5581650" y="2990850"/>
          <p14:tracePt t="101328" x="5621338" y="2990850"/>
          <p14:tracePt t="101336" x="5668963" y="3006725"/>
          <p14:tracePt t="101344" x="5692775" y="3006725"/>
          <p14:tracePt t="101352" x="5740400" y="3014663"/>
          <p14:tracePt t="101360" x="5757863" y="3014663"/>
          <p14:tracePt t="101368" x="5781675" y="3014663"/>
          <p14:tracePt t="101376" x="5797550" y="3014663"/>
          <p14:tracePt t="101385" x="5813425" y="3014663"/>
          <p14:tracePt t="101392" x="5837238" y="3014663"/>
          <p14:tracePt t="101400" x="5861050" y="3014663"/>
          <p14:tracePt t="101408" x="5868988" y="3022600"/>
          <p14:tracePt t="101416" x="5892800" y="3022600"/>
          <p14:tracePt t="101424" x="5908675" y="3022600"/>
          <p14:tracePt t="101432" x="5940425" y="3030538"/>
          <p14:tracePt t="101440" x="5956300" y="3030538"/>
          <p14:tracePt t="101449" x="6003925" y="3030538"/>
          <p14:tracePt t="101456" x="6035675" y="3038475"/>
          <p14:tracePt t="101465" x="6075363" y="3046413"/>
          <p14:tracePt t="101473" x="6116638" y="3054350"/>
          <p14:tracePt t="101480" x="6164263" y="3054350"/>
          <p14:tracePt t="101488" x="6219825" y="3054350"/>
          <p14:tracePt t="101496" x="6275388" y="3062288"/>
          <p14:tracePt t="101504" x="6315075" y="3070225"/>
          <p14:tracePt t="101512" x="6354763" y="3070225"/>
          <p14:tracePt t="101520" x="6378575" y="3070225"/>
          <p14:tracePt t="101527" x="6410325" y="3078163"/>
          <p14:tracePt t="101544" x="6442075" y="3078163"/>
          <p14:tracePt t="101552" x="6459538" y="3078163"/>
          <p14:tracePt t="101560" x="6483350" y="3078163"/>
          <p14:tracePt t="101568" x="6515100" y="3078163"/>
          <p14:tracePt t="101576" x="6538913" y="3078163"/>
          <p14:tracePt t="101583" x="6570663" y="3078163"/>
          <p14:tracePt t="101592" x="6610350" y="3078163"/>
          <p14:tracePt t="101600" x="6650038" y="3078163"/>
          <p14:tracePt t="101608" x="6697663" y="3078163"/>
          <p14:tracePt t="101616" x="6745288" y="3078163"/>
          <p14:tracePt t="101624" x="6769100" y="3078163"/>
          <p14:tracePt t="101633" x="6826250" y="3078163"/>
          <p14:tracePt t="101640" x="6889750" y="3078163"/>
          <p14:tracePt t="101648" x="6945313" y="3078163"/>
          <p14:tracePt t="101656" x="6969125" y="3078163"/>
          <p14:tracePt t="101665" x="7008813" y="3078163"/>
          <p14:tracePt t="101672" x="7032625" y="3078163"/>
          <p14:tracePt t="101680" x="7056438" y="3078163"/>
          <p14:tracePt t="101688" x="7072313" y="3078163"/>
          <p14:tracePt t="101696" x="7096125" y="3078163"/>
          <p14:tracePt t="101704" x="7119938" y="3078163"/>
          <p14:tracePt t="101712" x="7127875" y="3078163"/>
          <p14:tracePt t="101720" x="7135813" y="3078163"/>
          <p14:tracePt t="101728" x="7161213" y="3078163"/>
          <p14:tracePt t="101736" x="7177088" y="3078163"/>
          <p14:tracePt t="101744" x="7185025" y="3078163"/>
          <p14:tracePt t="101753" x="7208838" y="3078163"/>
          <p14:tracePt t="101760" x="7216775" y="3078163"/>
          <p14:tracePt t="101768" x="7224713" y="3078163"/>
          <p14:tracePt t="101776" x="7240588" y="3078163"/>
          <p14:tracePt t="101784" x="7264400" y="3078163"/>
          <p14:tracePt t="101792" x="7280275" y="3078163"/>
          <p14:tracePt t="101801" x="7288213" y="3078163"/>
          <p14:tracePt t="101808" x="7296150" y="3078163"/>
          <p14:tracePt t="101817" x="7312025" y="3078163"/>
          <p14:tracePt t="101833" x="7319963" y="3078163"/>
          <p14:tracePt t="101848" x="7327900" y="3078163"/>
          <p14:tracePt t="101920" x="7335838" y="3078163"/>
          <p14:tracePt t="101928" x="7343775" y="3078163"/>
          <p14:tracePt t="101936" x="7359650" y="3078163"/>
          <p14:tracePt t="101953" x="7367588" y="3078163"/>
          <p14:tracePt t="101960" x="7375525" y="3078163"/>
          <p14:tracePt t="101976" x="7399338" y="3078163"/>
          <p14:tracePt t="101985" x="7407275" y="3078163"/>
          <p14:tracePt t="101992" x="7415213" y="3078163"/>
          <p14:tracePt t="102008" x="7431088" y="3078163"/>
          <p14:tracePt t="102017" x="7446963" y="3078163"/>
          <p14:tracePt t="102033" x="7462838" y="3078163"/>
          <p14:tracePt t="102049" x="7478713" y="3078163"/>
          <p14:tracePt t="102056" x="7486650" y="3078163"/>
          <p14:tracePt t="102072" x="7496175" y="3078163"/>
          <p14:tracePt t="102488" x="7478713" y="3078163"/>
          <p14:tracePt t="102496" x="7439025" y="3078163"/>
          <p14:tracePt t="102504" x="7359650" y="3078163"/>
          <p14:tracePt t="102512" x="7304088" y="3078163"/>
          <p14:tracePt t="102520" x="7208838" y="3094038"/>
          <p14:tracePt t="102528" x="7127875" y="3101975"/>
          <p14:tracePt t="102537" x="7016750" y="3125788"/>
          <p14:tracePt t="102544" x="6945313" y="3141663"/>
          <p14:tracePt t="102553" x="6850063" y="3149600"/>
          <p14:tracePt t="102560" x="6761163" y="3157538"/>
          <p14:tracePt t="102568" x="6665913" y="3165475"/>
          <p14:tracePt t="102575" x="6618288" y="3165475"/>
          <p14:tracePt t="102584" x="6570663" y="3165475"/>
          <p14:tracePt t="102592" x="6499225" y="3165475"/>
          <p14:tracePt t="102599" x="6434138" y="3141663"/>
          <p14:tracePt t="102608" x="6370638" y="3141663"/>
          <p14:tracePt t="102617" x="6275388" y="3109913"/>
          <p14:tracePt t="102624" x="6164263" y="3094038"/>
          <p14:tracePt t="102632" x="6043613" y="3070225"/>
          <p14:tracePt t="102640" x="5924550" y="3046413"/>
          <p14:tracePt t="102648" x="5757863" y="3030538"/>
          <p14:tracePt t="102656" x="5573713" y="3006725"/>
          <p14:tracePt t="102664" x="5397500" y="2943225"/>
          <p14:tracePt t="102672" x="5207000" y="2909888"/>
          <p14:tracePt t="102680" x="5014913" y="2862263"/>
          <p14:tracePt t="102688" x="4903788" y="2822575"/>
          <p14:tracePt t="102696" x="4729163" y="2774950"/>
          <p14:tracePt t="102703" x="4632325" y="2759075"/>
          <p14:tracePt t="102712" x="4552950" y="2743200"/>
          <p14:tracePt t="102721" x="4489450" y="2727325"/>
          <p14:tracePt t="102728" x="4449763" y="2719388"/>
          <p14:tracePt t="102737" x="4410075" y="2711450"/>
          <p14:tracePt t="102743" x="4386263" y="2711450"/>
          <p14:tracePt t="102752" x="4378325" y="2703513"/>
          <p14:tracePt t="102760" x="4362450" y="2703513"/>
          <p14:tracePt t="102768" x="4329113" y="2703513"/>
          <p14:tracePt t="102776" x="4313238" y="2703513"/>
          <p14:tracePt t="102784" x="4273550" y="2703513"/>
          <p14:tracePt t="102793" x="4249738" y="2703513"/>
          <p14:tracePt t="102800" x="4210050" y="2711450"/>
          <p14:tracePt t="102808" x="4178300" y="2711450"/>
          <p14:tracePt t="102816" x="4122738" y="2727325"/>
          <p14:tracePt t="102824" x="4083050" y="2727325"/>
          <p14:tracePt t="102832" x="4043363" y="2735263"/>
          <p14:tracePt t="102840" x="4011613" y="2735263"/>
          <p14:tracePt t="102848" x="3994150" y="2735263"/>
          <p14:tracePt t="102857" x="3970338" y="2735263"/>
          <p14:tracePt t="102865" x="3962400" y="2735263"/>
          <p14:tracePt t="102872" x="3946525" y="2743200"/>
          <p14:tracePt t="102888" x="3938588" y="2743200"/>
          <p14:tracePt t="102904" x="3922713" y="2743200"/>
          <p14:tracePt t="102914" x="3914775" y="2743200"/>
          <p14:tracePt t="102929" x="3906838" y="2751138"/>
          <p14:tracePt t="102937" x="3898900" y="2751138"/>
          <p14:tracePt t="102944" x="3890963" y="2751138"/>
          <p14:tracePt t="102953" x="3875088" y="2751138"/>
          <p14:tracePt t="102960" x="3867150" y="2751138"/>
          <p14:tracePt t="102968" x="3859213" y="2759075"/>
          <p14:tracePt t="103080" x="3851275" y="2767013"/>
          <p14:tracePt t="103120" x="3859213" y="2767013"/>
          <p14:tracePt t="103128" x="3883025" y="2782888"/>
          <p14:tracePt t="103136" x="3914775" y="2790825"/>
          <p14:tracePt t="103144" x="3938588" y="2790825"/>
          <p14:tracePt t="103153" x="3978275" y="2798763"/>
          <p14:tracePt t="103161" x="4051300" y="2814638"/>
          <p14:tracePt t="103169" x="4130675" y="2822575"/>
          <p14:tracePt t="103176" x="4225925" y="2838450"/>
          <p14:tracePt t="103185" x="4321175" y="2838450"/>
          <p14:tracePt t="103192" x="4410075" y="2854325"/>
          <p14:tracePt t="103205" x="4505325" y="2862263"/>
          <p14:tracePt t="103208" x="4600575" y="2862263"/>
          <p14:tracePt t="103217" x="4713288" y="2870200"/>
          <p14:tracePt t="103224" x="4808538" y="2870200"/>
          <p14:tracePt t="103232" x="4903788" y="2894013"/>
          <p14:tracePt t="103240" x="4991100" y="2894013"/>
          <p14:tracePt t="103249" x="5103813" y="2901950"/>
          <p14:tracePt t="103256" x="5199063" y="2901950"/>
          <p14:tracePt t="103265" x="5270500" y="2909888"/>
          <p14:tracePt t="103274" x="5349875" y="2919413"/>
          <p14:tracePt t="103281" x="5430838" y="2927350"/>
          <p14:tracePt t="103288" x="5494338" y="2927350"/>
          <p14:tracePt t="103296" x="5557838" y="2927350"/>
          <p14:tracePt t="103304" x="5589588" y="2943225"/>
          <p14:tracePt t="103312" x="5645150" y="2943225"/>
          <p14:tracePt t="103320" x="5700713" y="2951163"/>
          <p14:tracePt t="103328" x="5724525" y="2951163"/>
          <p14:tracePt t="103337" x="5757863" y="2951163"/>
          <p14:tracePt t="103345" x="5765800" y="2951163"/>
          <p14:tracePt t="103352" x="5797550" y="2951163"/>
          <p14:tracePt t="103360" x="5821363" y="2951163"/>
          <p14:tracePt t="103368" x="5861050" y="2959100"/>
          <p14:tracePt t="103376" x="5892800" y="2967038"/>
          <p14:tracePt t="103384" x="5924550" y="2967038"/>
          <p14:tracePt t="103393" x="5948363" y="2967038"/>
          <p14:tracePt t="103402" x="5980113" y="2967038"/>
          <p14:tracePt t="103408" x="5995988" y="2967038"/>
          <p14:tracePt t="103416" x="6019800" y="2967038"/>
          <p14:tracePt t="103425" x="6027738" y="2967038"/>
          <p14:tracePt t="103432" x="6043613" y="2967038"/>
          <p14:tracePt t="103440" x="6067425" y="2967038"/>
          <p14:tracePt t="103448" x="6075363" y="2967038"/>
          <p14:tracePt t="103466" x="6083300" y="2967038"/>
          <p14:tracePt t="103512" x="6091238" y="2967038"/>
          <p14:tracePt t="103528" x="6100763" y="2967038"/>
          <p14:tracePt t="103537" x="6116638" y="2967038"/>
          <p14:tracePt t="103545" x="6132513" y="2967038"/>
          <p14:tracePt t="103552" x="6140450" y="2967038"/>
          <p14:tracePt t="103560" x="6148388" y="2967038"/>
          <p14:tracePt t="103568" x="6172200" y="2967038"/>
          <p14:tracePt t="103576" x="6188075" y="2967038"/>
          <p14:tracePt t="103584" x="6211888" y="2967038"/>
          <p14:tracePt t="103592" x="6235700" y="2967038"/>
          <p14:tracePt t="103601" x="6275388" y="2967038"/>
          <p14:tracePt t="103609" x="6299200" y="2967038"/>
          <p14:tracePt t="103617" x="6338888" y="2967038"/>
          <p14:tracePt t="103624" x="6362700" y="2967038"/>
          <p14:tracePt t="103633" x="6402388" y="2967038"/>
          <p14:tracePt t="103640" x="6426200" y="2967038"/>
          <p14:tracePt t="103648" x="6442075" y="2967038"/>
          <p14:tracePt t="103657" x="6467475" y="2967038"/>
          <p14:tracePt t="103666" x="6475413" y="2967038"/>
          <p14:tracePt t="103673" x="6483350" y="2967038"/>
          <p14:tracePt t="103736" x="6491288" y="2982913"/>
          <p14:tracePt t="103744" x="6507163" y="3022600"/>
          <p14:tracePt t="103752" x="6507163" y="3086100"/>
          <p14:tracePt t="103760" x="6515100" y="3173413"/>
          <p14:tracePt t="103768" x="6530975" y="3270250"/>
          <p14:tracePt t="103776" x="6546850" y="3365500"/>
          <p14:tracePt t="103786" x="6586538" y="3492500"/>
          <p14:tracePt t="103795" x="6642100" y="3652838"/>
          <p14:tracePt t="103801" x="6689725" y="3763963"/>
          <p14:tracePt t="103808" x="6761163" y="3930650"/>
          <p14:tracePt t="103816" x="6818313" y="4035425"/>
          <p14:tracePt t="103824" x="6897688" y="4194175"/>
          <p14:tracePt t="103832" x="6969125" y="4306888"/>
          <p14:tracePt t="103841" x="7016750" y="4402138"/>
          <p14:tracePt t="103849" x="7096125" y="4521200"/>
          <p14:tracePt t="103856" x="7153275" y="4616450"/>
          <p14:tracePt t="103864" x="7216775" y="4705350"/>
          <p14:tracePt t="103872" x="7264400" y="4784725"/>
          <p14:tracePt t="103880" x="7312025" y="4864100"/>
          <p14:tracePt t="103888" x="7367588" y="4943475"/>
          <p14:tracePt t="103896" x="7407275" y="5016500"/>
          <p14:tracePt t="103905" x="7478713" y="5087938"/>
          <p14:tracePt t="103913" x="7543800" y="5167313"/>
          <p14:tracePt t="103920" x="7615238" y="5230813"/>
          <p14:tracePt t="103928" x="7686675" y="5302250"/>
          <p14:tracePt t="103936" x="7726363" y="5343525"/>
          <p14:tracePt t="103944" x="7789863" y="5391150"/>
          <p14:tracePt t="103952" x="7854950" y="5446713"/>
          <p14:tracePt t="103961" x="7910513" y="5486400"/>
          <p14:tracePt t="103969" x="7981950" y="5526088"/>
          <p14:tracePt t="103977" x="8029575" y="5565775"/>
          <p14:tracePt t="103986" x="8077200" y="5589588"/>
          <p14:tracePt t="103992" x="8124825" y="5613400"/>
          <p14:tracePt t="104002" x="8156575" y="5637213"/>
          <p14:tracePt t="104008" x="8197850" y="5662613"/>
          <p14:tracePt t="104016" x="8221663" y="5686425"/>
          <p14:tracePt t="104024" x="8237538" y="5702300"/>
          <p14:tracePt t="104033" x="8261350" y="5718175"/>
          <p14:tracePt t="104041" x="8285163" y="5741988"/>
          <p14:tracePt t="104048" x="8293100" y="5757863"/>
          <p14:tracePt t="104056" x="8308975" y="5797550"/>
          <p14:tracePt t="104064" x="8316913" y="5821363"/>
          <p14:tracePt t="104072" x="8324850" y="5845175"/>
          <p14:tracePt t="104081" x="8332788" y="5868988"/>
          <p14:tracePt t="104089" x="8340725" y="5900738"/>
          <p14:tracePt t="104097" x="8340725" y="5924550"/>
          <p14:tracePt t="104104" x="8340725" y="5932488"/>
          <p14:tracePt t="104112" x="8340725" y="5948363"/>
          <p14:tracePt t="104120" x="8340725" y="5964238"/>
          <p14:tracePt t="104136" x="8340725" y="5980113"/>
          <p14:tracePt t="104145" x="8340725" y="6005513"/>
          <p14:tracePt t="104153" x="8340725" y="6029325"/>
          <p14:tracePt t="104161" x="8332788" y="6076950"/>
          <p14:tracePt t="104168" x="8308975" y="6132513"/>
          <p14:tracePt t="104176" x="8301038" y="6211888"/>
          <p14:tracePt t="104186" x="8293100" y="6291263"/>
          <p14:tracePt t="104192" x="8293100" y="6356350"/>
          <p14:tracePt t="104203" x="8293100" y="6451600"/>
          <p14:tracePt t="104209" x="8293100" y="6530975"/>
          <p14:tracePt t="104217" x="8316913" y="6586538"/>
          <p14:tracePt t="104225" x="8340725" y="6642100"/>
          <p14:tracePt t="104233" x="8372475" y="6681788"/>
          <p14:tracePt t="104240" x="8380413" y="6707188"/>
          <p14:tracePt t="104248" x="8388350" y="6715125"/>
          <p14:tracePt t="104256" x="8396288" y="6715125"/>
          <p14:tracePt t="104265" x="8404225" y="6715125"/>
          <p14:tracePt t="104273" x="8420100" y="6715125"/>
          <p14:tracePt t="104282" x="8451850" y="6715125"/>
          <p14:tracePt t="104288" x="8507413" y="6715125"/>
          <p14:tracePt t="104297" x="8540750" y="6715125"/>
          <p14:tracePt t="104304" x="8572500" y="6715125"/>
          <p14:tracePt t="104312" x="8628063" y="6699250"/>
          <p14:tracePt t="104321" x="8691563" y="6665913"/>
          <p14:tracePt t="104329" x="8739188" y="6618288"/>
          <p14:tracePt t="104337" x="8802688" y="6570663"/>
          <p14:tracePt t="104346" x="8874125" y="6499225"/>
          <p14:tracePt t="104352" x="8923338" y="6451600"/>
          <p14:tracePt t="104360" x="8963025" y="6380163"/>
          <p14:tracePt t="104368" x="9002713" y="6315075"/>
          <p14:tracePt t="104376" x="9026525" y="6243638"/>
          <p14:tracePt t="104385" x="9042400" y="6211888"/>
          <p14:tracePt t="104393" x="9042400" y="6188075"/>
          <p14:tracePt t="104401" x="9058275" y="6172200"/>
          <p14:tracePt t="104408" x="9058275" y="6164263"/>
          <p14:tracePt t="104449" x="9058275" y="6156325"/>
          <p14:tracePt t="104456" x="9050338" y="6156325"/>
          <p14:tracePt t="104464" x="9042400" y="6156325"/>
          <p14:tracePt t="104473" x="9034463" y="6156325"/>
          <p14:tracePt t="104483" x="9026525" y="6156325"/>
          <p14:tracePt t="104489" x="9010650" y="6156325"/>
          <p14:tracePt t="104497" x="8994775" y="6172200"/>
          <p14:tracePt t="104504" x="8986838" y="6180138"/>
          <p14:tracePt t="104512" x="8986838" y="6196013"/>
          <p14:tracePt t="104520" x="8978900" y="6219825"/>
          <p14:tracePt t="104530" x="8978900" y="6243638"/>
          <p14:tracePt t="104537" x="8963025" y="6259513"/>
          <p14:tracePt t="104545" x="8963025" y="6283325"/>
          <p14:tracePt t="104601" x="8955088" y="6291263"/>
          <p14:tracePt t="104624" x="8947150" y="6291263"/>
          <p14:tracePt t="104632" x="8907463" y="6291263"/>
          <p14:tracePt t="104640" x="8858250" y="6211888"/>
          <p14:tracePt t="104648" x="8802688" y="6156325"/>
          <p14:tracePt t="104657" x="8699500" y="5988050"/>
          <p14:tracePt t="104665" x="8499475" y="5765800"/>
          <p14:tracePt t="104673" x="8340725" y="5541963"/>
          <p14:tracePt t="104680" x="8172450" y="5319713"/>
          <p14:tracePt t="104688" x="7989888" y="5095875"/>
          <p14:tracePt t="104696" x="7805738" y="4856163"/>
          <p14:tracePt t="104704" x="7654925" y="4616450"/>
          <p14:tracePt t="104714" x="7486650" y="4378325"/>
          <p14:tracePt t="104721" x="7327900" y="4122738"/>
          <p14:tracePt t="104730" x="7200900" y="3930650"/>
          <p14:tracePt t="104737" x="7119938" y="3779838"/>
          <p14:tracePt t="104744" x="7072313" y="3684588"/>
          <p14:tracePt t="104752" x="7000875" y="3563938"/>
          <p14:tracePt t="104760" x="6961188" y="3492500"/>
          <p14:tracePt t="104768" x="6937375" y="3421063"/>
          <p14:tracePt t="104777" x="6897688" y="3357563"/>
          <p14:tracePt t="104785" x="6865938" y="3325813"/>
          <p14:tracePt t="104793" x="6826250" y="3278188"/>
          <p14:tracePt t="104800" x="6802438" y="3252788"/>
          <p14:tracePt t="104807" x="6777038" y="3228975"/>
          <p14:tracePt t="104816" x="6761163" y="3213100"/>
          <p14:tracePt t="104824" x="6737350" y="3205163"/>
          <p14:tracePt t="104833" x="6729413" y="3205163"/>
          <p14:tracePt t="104841" x="6705600" y="3205163"/>
          <p14:tracePt t="104849" x="6697663" y="3205163"/>
          <p14:tracePt t="104857" x="6689725" y="3205163"/>
          <p14:tracePt t="104864" x="6681788" y="3205163"/>
          <p14:tracePt t="104882" x="6673850" y="3205163"/>
          <p14:tracePt t="105097" x="6673850" y="3197225"/>
          <p14:tracePt t="105105" x="6681788" y="3189288"/>
          <p14:tracePt t="105113" x="6689725" y="3181350"/>
          <p14:tracePt t="105120" x="6721475" y="3165475"/>
          <p14:tracePt t="105128" x="6737350" y="3165475"/>
          <p14:tracePt t="105137" x="6745288" y="3165475"/>
          <p14:tracePt t="105145" x="6784975" y="3165475"/>
          <p14:tracePt t="105153" x="6810375" y="3149600"/>
          <p14:tracePt t="105161" x="6834188" y="3141663"/>
          <p14:tracePt t="105168" x="6865938" y="3133725"/>
          <p14:tracePt t="105176" x="6897688" y="3125788"/>
          <p14:tracePt t="105184" x="6921500" y="3109913"/>
          <p14:tracePt t="105192" x="6969125" y="3094038"/>
          <p14:tracePt t="105201" x="7000875" y="3070225"/>
          <p14:tracePt t="105209" x="7032625" y="3062288"/>
          <p14:tracePt t="105217" x="7056438" y="3054350"/>
          <p14:tracePt t="105225" x="7096125" y="3038475"/>
          <p14:tracePt t="105233" x="7112000" y="3030538"/>
          <p14:tracePt t="105240" x="7161213" y="3014663"/>
          <p14:tracePt t="105248" x="7216775" y="2998788"/>
          <p14:tracePt t="105257" x="7272338" y="2990850"/>
          <p14:tracePt t="105266" x="7288213" y="2990850"/>
          <p14:tracePt t="105273" x="7351713" y="2974975"/>
          <p14:tracePt t="105282" x="7415213" y="2967038"/>
          <p14:tracePt t="105289" x="7478713" y="2967038"/>
          <p14:tracePt t="105296" x="7567613" y="2967038"/>
          <p14:tracePt t="105304" x="7646988" y="2967038"/>
          <p14:tracePt t="105312" x="7718425" y="2967038"/>
          <p14:tracePt t="105321" x="7805738" y="2967038"/>
          <p14:tracePt t="105329" x="7902575" y="2967038"/>
          <p14:tracePt t="105337" x="7966075" y="2967038"/>
          <p14:tracePt t="105345" x="8029575" y="2967038"/>
          <p14:tracePt t="105352" x="8077200" y="2967038"/>
          <p14:tracePt t="105360" x="8101013" y="2967038"/>
          <p14:tracePt t="105368" x="8124825" y="2967038"/>
          <p14:tracePt t="105377" x="8164513" y="2967038"/>
          <p14:tracePt t="105385" x="8172450" y="2967038"/>
          <p14:tracePt t="105393" x="8189913" y="2967038"/>
          <p14:tracePt t="105401" x="8205788" y="2967038"/>
          <p14:tracePt t="105409" x="8213725" y="2967038"/>
          <p14:tracePt t="105416" x="8221663" y="2967038"/>
          <p14:tracePt t="105424" x="8229600" y="2967038"/>
          <p14:tracePt t="105433" x="8237538" y="2967038"/>
          <p14:tracePt t="105441" x="8245475" y="2967038"/>
          <p14:tracePt t="105450" x="8253413" y="2967038"/>
          <p14:tracePt t="105457" x="8269288" y="2967038"/>
          <p14:tracePt t="105466" x="8277225" y="2967038"/>
          <p14:tracePt t="105473" x="8285163" y="2967038"/>
          <p14:tracePt t="105481" x="8293100" y="2967038"/>
          <p14:tracePt t="105488" x="8301038" y="2967038"/>
          <p14:tracePt t="105513" x="8308975" y="2967038"/>
          <p14:tracePt t="105521" x="8324850" y="2967038"/>
          <p14:tracePt t="105536" x="8332788" y="2967038"/>
          <p14:tracePt t="105546" x="8340725" y="2967038"/>
          <p14:tracePt t="105553" x="8348663" y="2967038"/>
          <p14:tracePt t="105561" x="8364538" y="2967038"/>
          <p14:tracePt t="105569" x="8372475" y="2967038"/>
          <p14:tracePt t="105577" x="8380413" y="2967038"/>
          <p14:tracePt t="105584" x="8388350" y="2967038"/>
          <p14:tracePt t="105592" x="8396288" y="2967038"/>
          <p14:tracePt t="105609" x="8412163" y="2967038"/>
          <p14:tracePt t="106136" x="8404225" y="2967038"/>
          <p14:tracePt t="106144" x="8396288" y="2967038"/>
          <p14:tracePt t="106153" x="8388350" y="2974975"/>
          <p14:tracePt t="106161" x="8340725" y="2974975"/>
          <p14:tracePt t="106169" x="8269288" y="2990850"/>
          <p14:tracePt t="106177" x="8164513" y="2998788"/>
          <p14:tracePt t="106185" x="8045450" y="3014663"/>
          <p14:tracePt t="106192" x="7847013" y="3014663"/>
          <p14:tracePt t="106200" x="7583488" y="3014663"/>
          <p14:tracePt t="106209" x="7304088" y="3014663"/>
          <p14:tracePt t="106217" x="7024688" y="3014663"/>
          <p14:tracePt t="106225" x="6673850" y="3014663"/>
          <p14:tracePt t="106233" x="6330950" y="3014663"/>
          <p14:tracePt t="106240" x="6003925" y="3014663"/>
          <p14:tracePt t="106249" x="5676900" y="3030538"/>
          <p14:tracePt t="106256" x="5373688" y="3038475"/>
          <p14:tracePt t="106265" x="5127625" y="3054350"/>
          <p14:tracePt t="106273" x="4927600" y="3078163"/>
          <p14:tracePt t="106282" x="4745038" y="3086100"/>
          <p14:tracePt t="106290" x="4608513" y="3101975"/>
          <p14:tracePt t="106297" x="4513263" y="3109913"/>
          <p14:tracePt t="106306" x="4410075" y="3109913"/>
          <p14:tracePt t="106312" x="4321175" y="3109913"/>
          <p14:tracePt t="106320" x="4225925" y="3109913"/>
          <p14:tracePt t="106329" x="4138613" y="3109913"/>
          <p14:tracePt t="106337" x="4059238" y="3109913"/>
          <p14:tracePt t="106345" x="3970338" y="3109913"/>
          <p14:tracePt t="106353" x="3898900" y="3109913"/>
          <p14:tracePt t="106361" x="3835400" y="3109913"/>
          <p14:tracePt t="106369" x="3748088" y="3109913"/>
          <p14:tracePt t="106376" x="3651250" y="3117850"/>
          <p14:tracePt t="106384" x="3571875" y="3117850"/>
          <p14:tracePt t="106393" x="3484563" y="3117850"/>
          <p14:tracePt t="106401" x="3397250" y="3117850"/>
          <p14:tracePt t="106409" x="3317875" y="3117850"/>
          <p14:tracePt t="106417" x="3260725" y="3117850"/>
          <p14:tracePt t="106425" x="3173413" y="3117850"/>
          <p14:tracePt t="106433" x="3125788" y="3117850"/>
          <p14:tracePt t="106440" x="3062288" y="3117850"/>
          <p14:tracePt t="106449" x="3014663" y="3117850"/>
          <p14:tracePt t="106457" x="2974975" y="3117850"/>
          <p14:tracePt t="106466" x="2917825" y="3117850"/>
          <p14:tracePt t="106473" x="2901950" y="3101975"/>
          <p14:tracePt t="106482" x="2870200" y="3101975"/>
          <p14:tracePt t="106489" x="2838450" y="3101975"/>
          <p14:tracePt t="106496" x="2806700" y="3101975"/>
          <p14:tracePt t="106505" x="2790825" y="3101975"/>
          <p14:tracePt t="106514" x="2767013" y="3101975"/>
          <p14:tracePt t="106521" x="2743200" y="3101975"/>
          <p14:tracePt t="106529" x="2719388" y="3101975"/>
          <p14:tracePt t="106537" x="2687638" y="3101975"/>
          <p14:tracePt t="106546" x="2671763" y="3101975"/>
          <p14:tracePt t="106553" x="2632075" y="3101975"/>
          <p14:tracePt t="106560" x="2624138" y="3101975"/>
          <p14:tracePt t="106569" x="2616200" y="3101975"/>
          <p14:tracePt t="106577" x="2606675" y="3101975"/>
          <p14:tracePt t="106585" x="2590800" y="3101975"/>
          <p14:tracePt t="106713" x="2582863" y="3101975"/>
          <p14:tracePt t="106721" x="2574925" y="3101975"/>
          <p14:tracePt t="106730" x="2559050" y="3101975"/>
          <p14:tracePt t="106745" x="2551113" y="3109913"/>
          <p14:tracePt t="106754" x="2543175" y="3109913"/>
          <p14:tracePt t="106961" x="2543175" y="3117850"/>
          <p14:tracePt t="106993" x="2559050" y="3117850"/>
          <p14:tracePt t="107009" x="2559050" y="3125788"/>
          <p14:tracePt t="107033" x="2574925" y="3133725"/>
          <p14:tracePt t="107065" x="2582863" y="3133725"/>
          <p14:tracePt t="107081" x="2590800" y="3133725"/>
          <p14:tracePt t="107105" x="2598738" y="3133725"/>
          <p14:tracePt t="107120" x="2606675" y="3141663"/>
          <p14:tracePt t="107137" x="2616200" y="3141663"/>
          <p14:tracePt t="107169" x="2632075" y="3141663"/>
          <p14:tracePt t="107185" x="2640013" y="3141663"/>
          <p14:tracePt t="107193" x="2647950" y="3141663"/>
          <p14:tracePt t="107209" x="2655888" y="3149600"/>
          <p14:tracePt t="107217" x="2663825" y="3149600"/>
          <p14:tracePt t="107225" x="2671763" y="3157538"/>
          <p14:tracePt t="107232" x="2679700" y="3157538"/>
          <p14:tracePt t="107249" x="2695575" y="3157538"/>
          <p14:tracePt t="107266" x="2703513" y="3157538"/>
          <p14:tracePt t="107273" x="2703513" y="3165475"/>
          <p14:tracePt t="107281" x="2719388" y="3165475"/>
          <p14:tracePt t="107289" x="2727325" y="3165475"/>
          <p14:tracePt t="107299" x="2735263" y="3189288"/>
          <p14:tracePt t="107305" x="2751138" y="3189288"/>
          <p14:tracePt t="107425" x="2759075" y="3197225"/>
          <p14:tracePt t="107434" x="2790825" y="3228975"/>
          <p14:tracePt t="107442" x="2830513" y="3262313"/>
          <p14:tracePt t="107449" x="2862263" y="3302000"/>
          <p14:tracePt t="107457" x="2917825" y="3341688"/>
          <p14:tracePt t="107466" x="2998788" y="3397250"/>
          <p14:tracePt t="107473" x="3086100" y="3460750"/>
          <p14:tracePt t="107481" x="3173413" y="3508375"/>
          <p14:tracePt t="107488" x="3325813" y="3587750"/>
          <p14:tracePt t="107497" x="3508375" y="3684588"/>
          <p14:tracePt t="107506" x="3700463" y="3787775"/>
          <p14:tracePt t="107514" x="3906838" y="3890963"/>
          <p14:tracePt t="107521" x="4090988" y="3979863"/>
          <p14:tracePt t="107529" x="4273550" y="4051300"/>
          <p14:tracePt t="107537" x="4457700" y="4138613"/>
          <p14:tracePt t="107545" x="4616450" y="4202113"/>
          <p14:tracePt t="107553" x="4784725" y="4291013"/>
          <p14:tracePt t="107561" x="4999038" y="4354513"/>
          <p14:tracePt t="107569" x="5143500" y="4418013"/>
          <p14:tracePt t="107577" x="5326063" y="4505325"/>
          <p14:tracePt t="107585" x="5494338" y="4568825"/>
          <p14:tracePt t="107593" x="5684838" y="4633913"/>
          <p14:tracePt t="107601" x="5876925" y="4721225"/>
          <p14:tracePt t="107608" x="6108700" y="4840288"/>
          <p14:tracePt t="107617" x="6267450" y="4927600"/>
          <p14:tracePt t="107625" x="6467475" y="5000625"/>
          <p14:tracePt t="107633" x="6705600" y="5135563"/>
          <p14:tracePt t="107641" x="6834188" y="5175250"/>
          <p14:tracePt t="107649" x="7024688" y="5262563"/>
          <p14:tracePt t="107656" x="7145338" y="5327650"/>
          <p14:tracePt t="107665" x="7280275" y="5367338"/>
          <p14:tracePt t="107673" x="7367588" y="5414963"/>
          <p14:tracePt t="107681" x="7478713" y="5462588"/>
          <p14:tracePt t="107689" x="7543800" y="5486400"/>
          <p14:tracePt t="107698" x="7599363" y="5502275"/>
          <p14:tracePt t="107705" x="7654925" y="5526088"/>
          <p14:tracePt t="107714" x="7694613" y="5541963"/>
          <p14:tracePt t="107722" x="7742238" y="5541963"/>
          <p14:tracePt t="107729" x="7797800" y="5565775"/>
          <p14:tracePt t="107737" x="7829550" y="5565775"/>
          <p14:tracePt t="107746" x="7886700" y="5565775"/>
          <p14:tracePt t="107753" x="7950200" y="5605463"/>
          <p14:tracePt t="107762" x="7997825" y="5613400"/>
          <p14:tracePt t="107769" x="8045450" y="5621338"/>
          <p14:tracePt t="107777" x="8085138" y="5629275"/>
          <p14:tracePt t="107785" x="8148638" y="5645150"/>
          <p14:tracePt t="107793" x="8205788" y="5653088"/>
          <p14:tracePt t="107801" x="8253413" y="5653088"/>
          <p14:tracePt t="107809" x="8293100" y="5653088"/>
          <p14:tracePt t="107817" x="8316913" y="5653088"/>
          <p14:tracePt t="107825" x="8356600" y="5653088"/>
          <p14:tracePt t="107833" x="8388350" y="5653088"/>
          <p14:tracePt t="107841" x="8404225" y="5653088"/>
          <p14:tracePt t="107849" x="8420100" y="5653088"/>
          <p14:tracePt t="107857" x="8443913" y="5653088"/>
          <p14:tracePt t="107865" x="8459788" y="5653088"/>
          <p14:tracePt t="107873" x="8467725" y="5653088"/>
          <p14:tracePt t="107881" x="8475663" y="5653088"/>
          <p14:tracePt t="107889" x="8515350" y="5653088"/>
          <p14:tracePt t="107897" x="8523288" y="5653088"/>
          <p14:tracePt t="107905" x="8548688" y="5653088"/>
          <p14:tracePt t="107913" x="8572500" y="5653088"/>
          <p14:tracePt t="107921" x="8612188" y="5653088"/>
          <p14:tracePt t="107930" x="8636000" y="5653088"/>
          <p14:tracePt t="107937" x="8675688" y="5653088"/>
          <p14:tracePt t="107946" x="8707438" y="5653088"/>
          <p14:tracePt t="107953" x="8755063" y="5653088"/>
          <p14:tracePt t="107962" x="8794750" y="5653088"/>
          <p14:tracePt t="107969" x="8834438" y="5653088"/>
          <p14:tracePt t="107977" x="8891588" y="5662613"/>
          <p14:tracePt t="107985" x="8955088" y="5678488"/>
          <p14:tracePt t="107994" x="8994775" y="5678488"/>
          <p14:tracePt t="108001" x="9010650" y="5686425"/>
          <p14:tracePt t="108009" x="9050338" y="5694363"/>
          <p14:tracePt t="108017" x="9066213" y="5694363"/>
          <p14:tracePt t="108025" x="9074150" y="5694363"/>
          <p14:tracePt t="108033" x="9082088" y="5694363"/>
          <p14:tracePt t="108041" x="9090025" y="5694363"/>
          <p14:tracePt t="108050" x="9105900" y="5694363"/>
          <p14:tracePt t="108057" x="9113838" y="5694363"/>
          <p14:tracePt t="108066" x="9129713" y="5694363"/>
          <p14:tracePt t="108073" x="9153525" y="5694363"/>
          <p14:tracePt t="108081" x="9193213" y="5694363"/>
          <p14:tracePt t="108089" x="9242425" y="5694363"/>
          <p14:tracePt t="108097" x="9290050" y="5694363"/>
          <p14:tracePt t="108105" x="9345613" y="5694363"/>
          <p14:tracePt t="108113" x="9369425" y="5694363"/>
          <p14:tracePt t="108121" x="9409113" y="5694363"/>
          <p14:tracePt t="108130" x="9440863" y="5694363"/>
          <p14:tracePt t="108137" x="9488488" y="5694363"/>
          <p14:tracePt t="108146" x="9504363" y="5694363"/>
          <p14:tracePt t="108153" x="9536113" y="5694363"/>
          <p14:tracePt t="108162" x="9551988" y="5694363"/>
          <p14:tracePt t="108169" x="9575800" y="5694363"/>
          <p14:tracePt t="108177" x="9593263" y="5694363"/>
          <p14:tracePt t="108185" x="9609138" y="5694363"/>
          <p14:tracePt t="108193" x="9617075" y="5694363"/>
          <p14:tracePt t="108212" x="9656763" y="5678488"/>
          <p14:tracePt t="108217" x="9664700" y="5678488"/>
          <p14:tracePt t="108225" x="9680575" y="5662613"/>
          <p14:tracePt t="108233" x="9688513" y="5662613"/>
          <p14:tracePt t="108241" x="9696450" y="5653088"/>
          <p14:tracePt t="108249" x="9696450" y="5645150"/>
          <p14:tracePt t="108257" x="9704388" y="5645150"/>
          <p14:tracePt t="108265" x="9712325" y="5629275"/>
          <p14:tracePt t="108273" x="9728200" y="5621338"/>
          <p14:tracePt t="108298" x="9736138" y="5605463"/>
          <p14:tracePt t="108313" x="9744075" y="5597525"/>
          <p14:tracePt t="108321" x="9759950" y="5589588"/>
          <p14:tracePt t="108329" x="9759950" y="5581650"/>
          <p14:tracePt t="108337" x="9783763" y="5557838"/>
          <p14:tracePt t="108346" x="9783763" y="5541963"/>
          <p14:tracePt t="108353" x="9791700" y="5526088"/>
          <p14:tracePt t="108363" x="9799638" y="5518150"/>
          <p14:tracePt t="108369" x="9799638" y="5494338"/>
          <p14:tracePt t="108378" x="9815513" y="5486400"/>
          <p14:tracePt t="108385" x="9831388" y="5462588"/>
          <p14:tracePt t="108393" x="9839325" y="5438775"/>
          <p14:tracePt t="108401" x="9847263" y="5414963"/>
          <p14:tracePt t="108409" x="9847263" y="5391150"/>
          <p14:tracePt t="108417" x="9855200" y="5375275"/>
          <p14:tracePt t="108425" x="9855200" y="5359400"/>
          <p14:tracePt t="108433" x="9855200" y="5335588"/>
          <p14:tracePt t="108441" x="9855200" y="5319713"/>
          <p14:tracePt t="108449" x="9863138" y="5302250"/>
          <p14:tracePt t="108457" x="9863138" y="5294313"/>
          <p14:tracePt t="108465" x="9863138" y="5286375"/>
          <p14:tracePt t="108473" x="9863138" y="5278438"/>
          <p14:tracePt t="108483" x="9863138" y="5270500"/>
          <p14:tracePt t="108489" x="9863138" y="5262563"/>
          <p14:tracePt t="108505" x="9863138" y="5254625"/>
          <p14:tracePt t="108553" x="9863138" y="5246688"/>
          <p14:tracePt t="108569" x="9863138" y="5230813"/>
          <p14:tracePt t="108585" x="9855200" y="5222875"/>
          <p14:tracePt t="108593" x="9839325" y="5214938"/>
          <p14:tracePt t="108601" x="9815513" y="5199063"/>
          <p14:tracePt t="108609" x="9815513" y="5191125"/>
          <p14:tracePt t="108617" x="9799638" y="5183188"/>
          <p14:tracePt t="108625" x="9783763" y="5167313"/>
          <p14:tracePt t="108633" x="9767888" y="5151438"/>
          <p14:tracePt t="108641" x="9759950" y="5143500"/>
          <p14:tracePt t="108649" x="9728200" y="5127625"/>
          <p14:tracePt t="108657" x="9720263" y="5119688"/>
          <p14:tracePt t="108665" x="9704388" y="5103813"/>
          <p14:tracePt t="108673" x="9672638" y="5087938"/>
          <p14:tracePt t="108681" x="9648825" y="5072063"/>
          <p14:tracePt t="108689" x="9632950" y="5064125"/>
          <p14:tracePt t="108697" x="9617075" y="5048250"/>
          <p14:tracePt t="108705" x="9575800" y="5040313"/>
          <p14:tracePt t="108713" x="9559925" y="5032375"/>
          <p14:tracePt t="108721" x="9528175" y="5024438"/>
          <p14:tracePt t="108729" x="9504363" y="5016500"/>
          <p14:tracePt t="108737" x="9464675" y="5000625"/>
          <p14:tracePt t="108745" x="9432925" y="4992688"/>
          <p14:tracePt t="108753" x="9401175" y="4992688"/>
          <p14:tracePt t="108761" x="9353550" y="4984750"/>
          <p14:tracePt t="108769" x="9337675" y="4984750"/>
          <p14:tracePt t="108777" x="9297988" y="4976813"/>
          <p14:tracePt t="108785" x="9250363" y="4967288"/>
          <p14:tracePt t="108793" x="9224963" y="4959350"/>
          <p14:tracePt t="108801" x="9185275" y="4959350"/>
          <p14:tracePt t="108809" x="9145588" y="4951413"/>
          <p14:tracePt t="108818" x="9090025" y="4935538"/>
          <p14:tracePt t="108825" x="9034463" y="4927600"/>
          <p14:tracePt t="108833" x="9002713" y="4927600"/>
          <p14:tracePt t="108841" x="8947150" y="4911725"/>
          <p14:tracePt t="108849" x="8899525" y="4911725"/>
          <p14:tracePt t="108857" x="8850313" y="4903788"/>
          <p14:tracePt t="108865" x="8826500" y="4895850"/>
          <p14:tracePt t="108873" x="8770938" y="4887913"/>
          <p14:tracePt t="108882" x="8715375" y="4887913"/>
          <p14:tracePt t="108889" x="8691563" y="4887913"/>
          <p14:tracePt t="108898" x="8659813" y="4879975"/>
          <p14:tracePt t="108905" x="8636000" y="4872038"/>
          <p14:tracePt t="108913" x="8588375" y="4864100"/>
          <p14:tracePt t="108921" x="8564563" y="4864100"/>
          <p14:tracePt t="108929" x="8523288" y="4864100"/>
          <p14:tracePt t="108937" x="8499475" y="4864100"/>
          <p14:tracePt t="108945" x="8467725" y="4864100"/>
          <p14:tracePt t="108953" x="8443913" y="4864100"/>
          <p14:tracePt t="108962" x="8412163" y="4864100"/>
          <p14:tracePt t="108969" x="8356600" y="4864100"/>
          <p14:tracePt t="108977" x="8340725" y="4864100"/>
          <p14:tracePt t="108985" x="8301038" y="4864100"/>
          <p14:tracePt t="108993" x="8277225" y="4864100"/>
          <p14:tracePt t="109001" x="8237538" y="4864100"/>
          <p14:tracePt t="109009" x="8213725" y="4864100"/>
          <p14:tracePt t="109017" x="8180388" y="4864100"/>
          <p14:tracePt t="109025" x="8164513" y="4864100"/>
          <p14:tracePt t="109033" x="8132763" y="4864100"/>
          <p14:tracePt t="109041" x="8108950" y="4864100"/>
          <p14:tracePt t="109049" x="8093075" y="4864100"/>
          <p14:tracePt t="109057" x="8053388" y="4864100"/>
          <p14:tracePt t="109065" x="8021638" y="4864100"/>
          <p14:tracePt t="109073" x="7997825" y="4864100"/>
          <p14:tracePt t="109081" x="7958138" y="4864100"/>
          <p14:tracePt t="109089" x="7934325" y="4864100"/>
          <p14:tracePt t="109098" x="7886700" y="4864100"/>
          <p14:tracePt t="109105" x="7839075" y="4864100"/>
          <p14:tracePt t="109113" x="7781925" y="4864100"/>
          <p14:tracePt t="109121" x="7718425" y="4872038"/>
          <p14:tracePt t="109129" x="7678738" y="4879975"/>
          <p14:tracePt t="109137" x="7631113" y="4895850"/>
          <p14:tracePt t="109147" x="7583488" y="4911725"/>
          <p14:tracePt t="109153" x="7519988" y="4919663"/>
          <p14:tracePt t="109162" x="7470775" y="4935538"/>
          <p14:tracePt t="109169" x="7415213" y="4951413"/>
          <p14:tracePt t="109178" x="7383463" y="4967288"/>
          <p14:tracePt t="109185" x="7343775" y="4976813"/>
          <p14:tracePt t="109193" x="7327900" y="4984750"/>
          <p14:tracePt t="109209" x="7288213" y="5000625"/>
          <p14:tracePt t="109217" x="7280275" y="5000625"/>
          <p14:tracePt t="109225" x="7272338" y="5008563"/>
          <p14:tracePt t="109233" x="7264400" y="5016500"/>
          <p14:tracePt t="109241" x="7232650" y="5024438"/>
          <p14:tracePt t="109249" x="7224713" y="5032375"/>
          <p14:tracePt t="109257" x="7208838" y="5048250"/>
          <p14:tracePt t="109265" x="7200900" y="5064125"/>
          <p14:tracePt t="109273" x="7185025" y="5072063"/>
          <p14:tracePt t="109282" x="7169150" y="5087938"/>
          <p14:tracePt t="109289" x="7153275" y="5103813"/>
          <p14:tracePt t="109297" x="7127875" y="5119688"/>
          <p14:tracePt t="109305" x="7112000" y="5135563"/>
          <p14:tracePt t="109315" x="7104063" y="5167313"/>
          <p14:tracePt t="109321" x="7088188" y="5175250"/>
          <p14:tracePt t="109328" x="7080250" y="5183188"/>
          <p14:tracePt t="109337" x="7064375" y="5199063"/>
          <p14:tracePt t="109345" x="7064375" y="5222875"/>
          <p14:tracePt t="109361" x="7056438" y="5222875"/>
          <p14:tracePt t="109369" x="7056438" y="5246688"/>
          <p14:tracePt t="109379" x="7048500" y="5246688"/>
          <p14:tracePt t="109385" x="7048500" y="5254625"/>
          <p14:tracePt t="109394" x="7048500" y="5262563"/>
          <p14:tracePt t="109401" x="7048500" y="5278438"/>
          <p14:tracePt t="109409" x="7048500" y="5286375"/>
          <p14:tracePt t="109417" x="7048500" y="5294313"/>
          <p14:tracePt t="109425" x="7048500" y="5310188"/>
          <p14:tracePt t="109433" x="7048500" y="5327650"/>
          <p14:tracePt t="109441" x="7048500" y="5335588"/>
          <p14:tracePt t="109449" x="7048500" y="5343525"/>
          <p14:tracePt t="109457" x="7048500" y="5351463"/>
          <p14:tracePt t="109465" x="7048500" y="5367338"/>
          <p14:tracePt t="109473" x="7048500" y="5375275"/>
          <p14:tracePt t="109489" x="7048500" y="5391150"/>
          <p14:tracePt t="109497" x="7048500" y="5399088"/>
          <p14:tracePt t="109505" x="7048500" y="5407025"/>
          <p14:tracePt t="109513" x="7048500" y="5422900"/>
          <p14:tracePt t="109522" x="7048500" y="5438775"/>
          <p14:tracePt t="109529" x="7048500" y="5446713"/>
          <p14:tracePt t="109537" x="7048500" y="5454650"/>
          <p14:tracePt t="109545" x="7048500" y="5462588"/>
          <p14:tracePt t="109553" x="7048500" y="5470525"/>
          <p14:tracePt t="109562" x="7048500" y="5478463"/>
          <p14:tracePt t="109569" x="7056438" y="5494338"/>
          <p14:tracePt t="109578" x="7056438" y="5510213"/>
          <p14:tracePt t="109585" x="7064375" y="5534025"/>
          <p14:tracePt t="109593" x="7072313" y="5549900"/>
          <p14:tracePt t="109601" x="7088188" y="5565775"/>
          <p14:tracePt t="109609" x="7088188" y="5581650"/>
          <p14:tracePt t="109617" x="7096125" y="5613400"/>
          <p14:tracePt t="109625" x="7104063" y="5629275"/>
          <p14:tracePt t="109633" x="7112000" y="5653088"/>
          <p14:tracePt t="109642" x="7127875" y="5678488"/>
          <p14:tracePt t="109650" x="7135813" y="5694363"/>
          <p14:tracePt t="109657" x="7145338" y="5718175"/>
          <p14:tracePt t="109665" x="7153275" y="5726113"/>
          <p14:tracePt t="109673" x="7161213" y="5741988"/>
          <p14:tracePt t="109680" x="7161213" y="5757863"/>
          <p14:tracePt t="109689" x="7169150" y="5773738"/>
          <p14:tracePt t="109697" x="7185025" y="5781675"/>
          <p14:tracePt t="109705" x="7185025" y="5797550"/>
          <p14:tracePt t="109713" x="7208838" y="5821363"/>
          <p14:tracePt t="109721" x="7216775" y="5829300"/>
          <p14:tracePt t="109729" x="7216775" y="5837238"/>
          <p14:tracePt t="109737" x="7224713" y="5845175"/>
          <p14:tracePt t="109745" x="7240588" y="5853113"/>
          <p14:tracePt t="109762" x="7248525" y="5861050"/>
          <p14:tracePt t="109769" x="7256463" y="5868988"/>
          <p14:tracePt t="109778" x="7272338" y="5884863"/>
          <p14:tracePt t="109785" x="7288213" y="5892800"/>
          <p14:tracePt t="109794" x="7296150" y="5908675"/>
          <p14:tracePt t="109802" x="7319963" y="5924550"/>
          <p14:tracePt t="109809" x="7335838" y="5932488"/>
          <p14:tracePt t="109817" x="7351713" y="5948363"/>
          <p14:tracePt t="109826" x="7367588" y="5956300"/>
          <p14:tracePt t="109835" x="7383463" y="5964238"/>
          <p14:tracePt t="109841" x="7407275" y="5980113"/>
          <p14:tracePt t="109851" x="7431088" y="5995988"/>
          <p14:tracePt t="109857" x="7446963" y="6013450"/>
          <p14:tracePt t="109866" x="7470775" y="6021388"/>
          <p14:tracePt t="109873" x="7504113" y="6037263"/>
          <p14:tracePt t="109881" x="7519988" y="6045200"/>
          <p14:tracePt t="109889" x="7543800" y="6053138"/>
          <p14:tracePt t="109897" x="7567613" y="6061075"/>
          <p14:tracePt t="109905" x="7583488" y="6069013"/>
          <p14:tracePt t="109913" x="7623175" y="6076950"/>
          <p14:tracePt t="109921" x="7646988" y="6084888"/>
          <p14:tracePt t="109930" x="7670800" y="6084888"/>
          <p14:tracePt t="109937" x="7694613" y="6100763"/>
          <p14:tracePt t="109947" x="7734300" y="6108700"/>
          <p14:tracePt t="109953" x="7758113" y="6116638"/>
          <p14:tracePt t="109962" x="7805738" y="6132513"/>
          <p14:tracePt t="109969" x="7829550" y="6132513"/>
          <p14:tracePt t="109978" x="7862888" y="6148388"/>
          <p14:tracePt t="109985" x="7886700" y="6148388"/>
          <p14:tracePt t="109994" x="7910513" y="6156325"/>
          <p14:tracePt t="110001" x="7942263" y="6164263"/>
          <p14:tracePt t="110009" x="7974013" y="6172200"/>
          <p14:tracePt t="110017" x="7997825" y="6172200"/>
          <p14:tracePt t="110025" x="8029575" y="6180138"/>
          <p14:tracePt t="110033" x="8045450" y="6188075"/>
          <p14:tracePt t="110041" x="8077200" y="6196013"/>
          <p14:tracePt t="110050" x="8116888" y="6211888"/>
          <p14:tracePt t="110057" x="8140700" y="6211888"/>
          <p14:tracePt t="110066" x="8164513" y="6219825"/>
          <p14:tracePt t="110073" x="8205788" y="6235700"/>
          <p14:tracePt t="110082" x="8237538" y="6243638"/>
          <p14:tracePt t="110089" x="8269288" y="6251575"/>
          <p14:tracePt t="110097" x="8308975" y="6259513"/>
          <p14:tracePt t="110105" x="8340725" y="6275388"/>
          <p14:tracePt t="110113" x="8380413" y="6283325"/>
          <p14:tracePt t="110121" x="8420100" y="6291263"/>
          <p14:tracePt t="110130" x="8467725" y="6299200"/>
          <p14:tracePt t="110137" x="8507413" y="6299200"/>
          <p14:tracePt t="110146" x="8580438" y="6307138"/>
          <p14:tracePt t="110153" x="8612188" y="6307138"/>
          <p14:tracePt t="110162" x="8643938" y="6315075"/>
          <p14:tracePt t="110169" x="8699500" y="6315075"/>
          <p14:tracePt t="110179" x="8739188" y="6323013"/>
          <p14:tracePt t="110186" x="8755063" y="6323013"/>
          <p14:tracePt t="110195" x="8794750" y="6323013"/>
          <p14:tracePt t="110213" x="8858250" y="6323013"/>
          <p14:tracePt t="110217" x="8915400" y="6323013"/>
          <p14:tracePt t="110225" x="8947150" y="6323013"/>
          <p14:tracePt t="110233" x="8986838" y="6323013"/>
          <p14:tracePt t="110241" x="9010650" y="6323013"/>
          <p14:tracePt t="110250" x="9058275" y="6323013"/>
          <p14:tracePt t="110257" x="9113838" y="6323013"/>
          <p14:tracePt t="110265" x="9145588" y="6323013"/>
          <p14:tracePt t="110273" x="9201150" y="6323013"/>
          <p14:tracePt t="110281" x="9242425" y="6323013"/>
          <p14:tracePt t="110289" x="9297988" y="6323013"/>
          <p14:tracePt t="110298" x="9337675" y="6323013"/>
          <p14:tracePt t="110306" x="9393238" y="6323013"/>
          <p14:tracePt t="110314" x="9448800" y="6323013"/>
          <p14:tracePt t="110321" x="9504363" y="6323013"/>
          <p14:tracePt t="110330" x="9551988" y="6323013"/>
          <p14:tracePt t="110337" x="9609138" y="6323013"/>
          <p14:tracePt t="110347" x="9664700" y="6323013"/>
          <p14:tracePt t="110353" x="9704388" y="6323013"/>
          <p14:tracePt t="110362" x="9736138" y="6323013"/>
          <p14:tracePt t="110370" x="9767888" y="6323013"/>
          <p14:tracePt t="110378" x="9807575" y="6323013"/>
          <p14:tracePt t="110385" x="9831388" y="6323013"/>
          <p14:tracePt t="110393" x="9847263" y="6323013"/>
          <p14:tracePt t="110401" x="9863138" y="6323013"/>
          <p14:tracePt t="110409" x="9886950" y="6323013"/>
          <p14:tracePt t="110417" x="9910763" y="6323013"/>
          <p14:tracePt t="110425" x="9926638" y="6323013"/>
          <p14:tracePt t="110434" x="9944100" y="6323013"/>
          <p14:tracePt t="110441" x="9959975" y="6323013"/>
          <p14:tracePt t="110449" x="9975850" y="6323013"/>
          <p14:tracePt t="110457" x="9991725" y="6323013"/>
          <p14:tracePt t="110465" x="10015538" y="6315075"/>
          <p14:tracePt t="110473" x="10031413" y="6307138"/>
          <p14:tracePt t="110481" x="10055225" y="6283325"/>
          <p14:tracePt t="110490" x="10071100" y="6275388"/>
          <p14:tracePt t="110497" x="10094913" y="6235700"/>
          <p14:tracePt t="110505" x="10110788" y="6227763"/>
          <p14:tracePt t="110513" x="10118725" y="6211888"/>
          <p14:tracePt t="110521" x="10126663" y="6188075"/>
          <p14:tracePt t="110529" x="10134600" y="6172200"/>
          <p14:tracePt t="110537" x="10150475" y="6140450"/>
          <p14:tracePt t="110546" x="10150475" y="6116638"/>
          <p14:tracePt t="110562" x="10158413" y="6084888"/>
          <p14:tracePt t="110569" x="10158413" y="6076950"/>
          <p14:tracePt t="110578" x="10158413" y="6045200"/>
          <p14:tracePt t="110585" x="10158413" y="6021388"/>
          <p14:tracePt t="110595" x="10158413" y="6005513"/>
          <p14:tracePt t="110602" x="10158413" y="5972175"/>
          <p14:tracePt t="110609" x="10158413" y="5956300"/>
          <p14:tracePt t="110617" x="10158413" y="5940425"/>
          <p14:tracePt t="110625" x="10158413" y="5916613"/>
          <p14:tracePt t="110633" x="10158413" y="5892800"/>
          <p14:tracePt t="110641" x="10158413" y="5876925"/>
          <p14:tracePt t="110649" x="10158413" y="5861050"/>
          <p14:tracePt t="110657" x="10158413" y="5837238"/>
          <p14:tracePt t="110666" x="10158413" y="5805488"/>
          <p14:tracePt t="110673" x="10158413" y="5789613"/>
          <p14:tracePt t="110681" x="10158413" y="5773738"/>
          <p14:tracePt t="110689" x="10158413" y="5749925"/>
          <p14:tracePt t="110697" x="10158413" y="5718175"/>
          <p14:tracePt t="110705" x="10158413" y="5710238"/>
          <p14:tracePt t="110713" x="10158413" y="5694363"/>
          <p14:tracePt t="110722" x="10158413" y="5686425"/>
          <p14:tracePt t="110730" x="10158413" y="5678488"/>
          <p14:tracePt t="110737" x="10158413" y="5662613"/>
          <p14:tracePt t="110745" x="10150475" y="5645150"/>
          <p14:tracePt t="110753" x="10150475" y="5629275"/>
          <p14:tracePt t="110762" x="10142538" y="5613400"/>
          <p14:tracePt t="110769" x="10134600" y="5605463"/>
          <p14:tracePt t="110778" x="10134600" y="5589588"/>
          <p14:tracePt t="110786" x="10118725" y="5573713"/>
          <p14:tracePt t="110794" x="10118725" y="5557838"/>
          <p14:tracePt t="110801" x="10086975" y="5526088"/>
          <p14:tracePt t="110809" x="10079038" y="5510213"/>
          <p14:tracePt t="110817" x="10071100" y="5502275"/>
          <p14:tracePt t="110825" x="10047288" y="5478463"/>
          <p14:tracePt t="110833" x="10039350" y="5470525"/>
          <p14:tracePt t="110842" x="10023475" y="5454650"/>
          <p14:tracePt t="110850" x="10015538" y="5438775"/>
          <p14:tracePt t="110858" x="10007600" y="5422900"/>
          <p14:tracePt t="110867" x="9983788" y="5414963"/>
          <p14:tracePt t="110873" x="9975850" y="5399088"/>
          <p14:tracePt t="110881" x="9959975" y="5391150"/>
          <p14:tracePt t="110889" x="9936163" y="5375275"/>
          <p14:tracePt t="110897" x="9926638" y="5367338"/>
          <p14:tracePt t="110906" x="9910763" y="5351463"/>
          <p14:tracePt t="110914" x="9871075" y="5327650"/>
          <p14:tracePt t="110921" x="9847263" y="5310188"/>
          <p14:tracePt t="110929" x="9839325" y="5310188"/>
          <p14:tracePt t="110937" x="9799638" y="5286375"/>
          <p14:tracePt t="110945" x="9783763" y="5270500"/>
          <p14:tracePt t="110953" x="9759950" y="5270500"/>
          <p14:tracePt t="110962" x="9744075" y="5262563"/>
          <p14:tracePt t="110970" x="9712325" y="5246688"/>
          <p14:tracePt t="110977" x="9688513" y="5246688"/>
          <p14:tracePt t="110985" x="9640888" y="5230813"/>
          <p14:tracePt t="110994" x="9625013" y="5222875"/>
          <p14:tracePt t="111001" x="9575800" y="5199063"/>
          <p14:tracePt t="111009" x="9536113" y="5191125"/>
          <p14:tracePt t="111017" x="9480550" y="5175250"/>
          <p14:tracePt t="111026" x="9424988" y="5167313"/>
          <p14:tracePt t="111034" x="9361488" y="5151438"/>
          <p14:tracePt t="111042" x="9305925" y="5135563"/>
          <p14:tracePt t="111049" x="9258300" y="5127625"/>
          <p14:tracePt t="111057" x="9201150" y="5111750"/>
          <p14:tracePt t="111067" x="9129713" y="5095875"/>
          <p14:tracePt t="111073" x="9066213" y="5080000"/>
          <p14:tracePt t="111081" x="8986838" y="5072063"/>
          <p14:tracePt t="111090" x="8915400" y="5064125"/>
          <p14:tracePt t="111097" x="8834438" y="5064125"/>
          <p14:tracePt t="111105" x="8770938" y="5064125"/>
          <p14:tracePt t="111113" x="8699500" y="5064125"/>
          <p14:tracePt t="111121" x="8628063" y="5064125"/>
          <p14:tracePt t="111129" x="8572500" y="5064125"/>
          <p14:tracePt t="111137" x="8523288" y="5064125"/>
          <p14:tracePt t="111146" x="8451850" y="5064125"/>
          <p14:tracePt t="111154" x="8396288" y="5064125"/>
          <p14:tracePt t="111161" x="8332788" y="5064125"/>
          <p14:tracePt t="111169" x="8285163" y="5064125"/>
          <p14:tracePt t="111178" x="8237538" y="5064125"/>
          <p14:tracePt t="111185" x="8172450" y="5064125"/>
          <p14:tracePt t="111194" x="8108950" y="5064125"/>
          <p14:tracePt t="111213" x="7981950" y="5064125"/>
          <p14:tracePt t="111218" x="7910513" y="5064125"/>
          <p14:tracePt t="111225" x="7847013" y="5064125"/>
          <p14:tracePt t="111233" x="7766050" y="5064125"/>
          <p14:tracePt t="111241" x="7678738" y="5087938"/>
          <p14:tracePt t="111249" x="7615238" y="5095875"/>
          <p14:tracePt t="111257" x="7551738" y="5119688"/>
          <p14:tracePt t="111266" x="7486650" y="5135563"/>
          <p14:tracePt t="111274" x="7431088" y="5143500"/>
          <p14:tracePt t="111281" x="7359650" y="5167313"/>
          <p14:tracePt t="111289" x="7319963" y="5175250"/>
          <p14:tracePt t="111297" x="7288213" y="5183188"/>
          <p14:tracePt t="111305" x="7256463" y="5199063"/>
          <p14:tracePt t="111312" x="7232650" y="5222875"/>
          <p14:tracePt t="111321" x="7208838" y="5230813"/>
          <p14:tracePt t="111330" x="7192963" y="5246688"/>
          <p14:tracePt t="111338" x="7185025" y="5262563"/>
          <p14:tracePt t="111345" x="7153275" y="5278438"/>
          <p14:tracePt t="111353" x="7135813" y="5294313"/>
          <p14:tracePt t="111362" x="7127875" y="5302250"/>
          <p14:tracePt t="111369" x="7096125" y="5343525"/>
          <p14:tracePt t="111378" x="7088188" y="5359400"/>
          <p14:tracePt t="111386" x="7080250" y="5383213"/>
          <p14:tracePt t="111394" x="7072313" y="5399088"/>
          <p14:tracePt t="111402" x="7056438" y="5438775"/>
          <p14:tracePt t="111409" x="7048500" y="5462588"/>
          <p14:tracePt t="111417" x="7040563" y="5486400"/>
          <p14:tracePt t="111425" x="7040563" y="5502275"/>
          <p14:tracePt t="111433" x="7032625" y="5518150"/>
          <p14:tracePt t="111441" x="7032625" y="5541963"/>
          <p14:tracePt t="111450" x="7032625" y="5549900"/>
          <p14:tracePt t="111458" x="7032625" y="5565775"/>
          <p14:tracePt t="111465" x="7032625" y="5573713"/>
          <p14:tracePt t="111473" x="7032625" y="5589588"/>
          <p14:tracePt t="111481" x="7032625" y="5597525"/>
          <p14:tracePt t="111489" x="7032625" y="5613400"/>
          <p14:tracePt t="111497" x="7032625" y="5629275"/>
          <p14:tracePt t="111513" x="7032625" y="5637213"/>
          <p14:tracePt t="111521" x="7032625" y="5645150"/>
          <p14:tracePt t="111529" x="7032625" y="5662613"/>
          <p14:tracePt t="111537" x="7040563" y="5662613"/>
          <p14:tracePt t="111546" x="7040563" y="5670550"/>
          <p14:tracePt t="111554" x="7048500" y="5678488"/>
          <p14:tracePt t="111563" x="7056438" y="5686425"/>
          <p14:tracePt t="111570" x="7064375" y="5694363"/>
          <p14:tracePt t="111578" x="7064375" y="5702300"/>
          <p14:tracePt t="111586" x="7072313" y="5702300"/>
          <p14:tracePt t="111594" x="7080250" y="5710238"/>
          <p14:tracePt t="111601" x="7096125" y="5718175"/>
          <p14:tracePt t="111609" x="7104063" y="5726113"/>
          <p14:tracePt t="111619" x="7119938" y="5741988"/>
          <p14:tracePt t="111627" x="7145338" y="5757863"/>
          <p14:tracePt t="111634" x="7161213" y="5765800"/>
          <p14:tracePt t="111641" x="7169150" y="5773738"/>
          <p14:tracePt t="111649" x="7200900" y="5789613"/>
          <p14:tracePt t="111657" x="7224713" y="5805488"/>
          <p14:tracePt t="111667" x="7248525" y="5829300"/>
          <p14:tracePt t="111674" x="7280275" y="5853113"/>
          <p14:tracePt t="111682" x="7312025" y="5868988"/>
          <p14:tracePt t="111690" x="7343775" y="5884863"/>
          <p14:tracePt t="111697" x="7351713" y="5892800"/>
          <p14:tracePt t="111705" x="7375525" y="5908675"/>
          <p14:tracePt t="111713" x="7391400" y="5916613"/>
          <p14:tracePt t="111721" x="7399338" y="5924550"/>
          <p14:tracePt t="111730" x="7407275" y="5932488"/>
          <p14:tracePt t="111737" x="7431088" y="5940425"/>
          <p14:tracePt t="111746" x="7446963" y="5948363"/>
          <p14:tracePt t="111754" x="7454900" y="5956300"/>
          <p14:tracePt t="111761" x="7478713" y="5964238"/>
          <p14:tracePt t="111769" x="7486650" y="5964238"/>
          <p14:tracePt t="111777" x="7496175" y="5972175"/>
          <p14:tracePt t="111785" x="7527925" y="5980113"/>
          <p14:tracePt t="111802" x="7535863" y="5988050"/>
          <p14:tracePt t="111811" x="7543800" y="5988050"/>
          <p14:tracePt t="111817" x="7551738" y="5995988"/>
          <p14:tracePt t="111841" x="7567613" y="5995988"/>
          <p14:tracePt t="111850" x="7575550" y="5995988"/>
          <p14:tracePt t="111858" x="7583488" y="5995988"/>
          <p14:tracePt t="111866" x="7591425" y="5995988"/>
          <p14:tracePt t="111873" x="7599363" y="5995988"/>
          <p14:tracePt t="111881" x="7631113" y="5995988"/>
          <p14:tracePt t="111889" x="7646988" y="5988050"/>
          <p14:tracePt t="111897" x="7670800" y="5972175"/>
          <p14:tracePt t="111905" x="7702550" y="5940425"/>
          <p14:tracePt t="111915" x="7718425" y="5916613"/>
          <p14:tracePt t="111922" x="7758113" y="5876925"/>
          <p14:tracePt t="111929" x="7781925" y="5837238"/>
          <p14:tracePt t="111937" x="7821613" y="5789613"/>
          <p14:tracePt t="111945" x="7847013" y="5734050"/>
          <p14:tracePt t="111953" x="7862888" y="5694363"/>
          <p14:tracePt t="111960" x="7894638" y="5613400"/>
          <p14:tracePt t="111970" x="7910513" y="5549900"/>
          <p14:tracePt t="111978" x="7910513" y="5446713"/>
          <p14:tracePt t="111986" x="7934325" y="5335588"/>
          <p14:tracePt t="111994" x="7942263" y="5238750"/>
          <p14:tracePt t="112001" x="7942263" y="5127625"/>
          <p14:tracePt t="112010" x="7942263" y="5024438"/>
          <p14:tracePt t="112017" x="7942263" y="4943475"/>
          <p14:tracePt t="112025" x="7942263" y="4840288"/>
          <p14:tracePt t="112034" x="7942263" y="4760913"/>
          <p14:tracePt t="112042" x="7934325" y="4681538"/>
          <p14:tracePt t="112050" x="7926388" y="4616450"/>
          <p14:tracePt t="112057" x="7902575" y="4552950"/>
          <p14:tracePt t="112065" x="7870825" y="4473575"/>
          <p14:tracePt t="112073" x="7854950" y="4425950"/>
          <p14:tracePt t="112081" x="7829550" y="4338638"/>
          <p14:tracePt t="112090" x="7789863" y="4281488"/>
          <p14:tracePt t="112097" x="7766050" y="4225925"/>
          <p14:tracePt t="112106" x="7718425" y="4146550"/>
          <p14:tracePt t="112113" x="7678738" y="4075113"/>
          <p14:tracePt t="112121" x="7646988" y="4019550"/>
          <p14:tracePt t="112129" x="7623175" y="3963988"/>
          <p14:tracePt t="112137" x="7567613" y="3890963"/>
          <p14:tracePt t="112145" x="7535863" y="3843338"/>
          <p14:tracePt t="112154" x="7496175" y="3803650"/>
          <p14:tracePt t="112162" x="7439025" y="3748088"/>
          <p14:tracePt t="112170" x="7407275" y="3708400"/>
          <p14:tracePt t="112177" x="7367588" y="3668713"/>
          <p14:tracePt t="112185" x="7343775" y="3629025"/>
          <p14:tracePt t="112194" x="7327900" y="3613150"/>
          <p14:tracePt t="112201" x="7296150" y="3579813"/>
          <p14:tracePt t="112210" x="7280275" y="3563938"/>
          <p14:tracePt t="112218" x="7256463" y="3548063"/>
          <p14:tracePt t="112227" x="7240588" y="3524250"/>
          <p14:tracePt t="112234" x="7232650" y="3508375"/>
          <p14:tracePt t="112241" x="7208838" y="3492500"/>
          <p14:tracePt t="112251" x="7192963" y="3476625"/>
          <p14:tracePt t="112258" x="7177088" y="3460750"/>
          <p14:tracePt t="112267" x="7169150" y="3452813"/>
          <p14:tracePt t="112274" x="7161213" y="3452813"/>
          <p14:tracePt t="112284" x="7135813" y="3436938"/>
          <p14:tracePt t="112290" x="7127875" y="3436938"/>
          <p14:tracePt t="112298" x="7104063" y="3436938"/>
          <p14:tracePt t="112305" x="7104063" y="3429000"/>
          <p14:tracePt t="112313" x="7088188" y="3429000"/>
          <p14:tracePt t="112330" x="7080250" y="3429000"/>
          <p14:tracePt t="112338" x="7072313" y="3421063"/>
          <p14:tracePt t="112353" x="7056438" y="3421063"/>
          <p14:tracePt t="112361" x="7040563" y="3413125"/>
          <p14:tracePt t="112369" x="7024688" y="3413125"/>
          <p14:tracePt t="112378" x="7016750" y="3413125"/>
          <p14:tracePt t="112386" x="6992938" y="3413125"/>
          <p14:tracePt t="112395" x="6977063" y="3413125"/>
          <p14:tracePt t="112402" x="6953250" y="3405188"/>
          <p14:tracePt t="112410" x="6929438" y="3397250"/>
          <p14:tracePt t="112417" x="6905625" y="3389313"/>
          <p14:tracePt t="112425" x="6865938" y="3389313"/>
          <p14:tracePt t="112434" x="6850063" y="3381375"/>
          <p14:tracePt t="112441" x="6818313" y="3373438"/>
          <p14:tracePt t="112451" x="6810375" y="3365500"/>
          <p14:tracePt t="112458" x="6794500" y="3365500"/>
          <p14:tracePt t="112633" x="6802438" y="3357563"/>
          <p14:tracePt t="112642" x="6826250" y="3357563"/>
          <p14:tracePt t="112650" x="6850063" y="3357563"/>
          <p14:tracePt t="112658" x="6873875" y="3357563"/>
          <p14:tracePt t="112666" x="6897688" y="3357563"/>
          <p14:tracePt t="112673" x="6929438" y="3357563"/>
          <p14:tracePt t="112681" x="6945313" y="3357563"/>
          <p14:tracePt t="112689" x="6985000" y="3357563"/>
          <p14:tracePt t="112697" x="7016750" y="3357563"/>
          <p14:tracePt t="112706" x="7048500" y="3357563"/>
          <p14:tracePt t="112715" x="7088188" y="3357563"/>
          <p14:tracePt t="112722" x="7119938" y="3357563"/>
          <p14:tracePt t="112730" x="7177088" y="3365500"/>
          <p14:tracePt t="112737" x="7200900" y="3373438"/>
          <p14:tracePt t="112746" x="7240588" y="3373438"/>
          <p14:tracePt t="112753" x="7280275" y="3381375"/>
          <p14:tracePt t="112762" x="7319963" y="3389313"/>
          <p14:tracePt t="112771" x="7367588" y="3389313"/>
          <p14:tracePt t="112778" x="7383463" y="3389313"/>
          <p14:tracePt t="112786" x="7399338" y="3389313"/>
          <p14:tracePt t="112794" x="7423150" y="3389313"/>
          <p14:tracePt t="112801" x="7439025" y="3389313"/>
          <p14:tracePt t="112809" x="7462838" y="3397250"/>
          <p14:tracePt t="112817" x="7478713" y="3397250"/>
          <p14:tracePt t="112826" x="7504113" y="3397250"/>
          <p14:tracePt t="112834" x="7527925" y="3397250"/>
          <p14:tracePt t="112842" x="7535863" y="3397250"/>
          <p14:tracePt t="112850" x="7575550" y="3397250"/>
          <p14:tracePt t="112857" x="7591425" y="3397250"/>
          <p14:tracePt t="112865" x="7599363" y="3397250"/>
          <p14:tracePt t="112873" x="7631113" y="3397250"/>
          <p14:tracePt t="112882" x="7646988" y="3397250"/>
          <p14:tracePt t="112890" x="7662863" y="3397250"/>
          <p14:tracePt t="112898" x="7686675" y="3397250"/>
          <p14:tracePt t="112914" x="7694613" y="3397250"/>
          <p14:tracePt t="112929" x="7702550" y="3397250"/>
          <p14:tracePt t="115578" x="7686675" y="3381375"/>
          <p14:tracePt t="115594" x="7678738" y="3373438"/>
          <p14:tracePt t="115603" x="7670800" y="3373438"/>
          <p14:tracePt t="115610" x="7670800" y="3365500"/>
          <p14:tracePt t="116251" x="7670800" y="3357563"/>
          <p14:tracePt t="116259" x="7670800" y="3341688"/>
          <p14:tracePt t="116266" x="7670800" y="3325813"/>
          <p14:tracePt t="116274" x="7678738" y="3309938"/>
          <p14:tracePt t="116282" x="7686675" y="3294063"/>
          <p14:tracePt t="116290" x="7686675" y="3286125"/>
          <p14:tracePt t="116298" x="7694613" y="3278188"/>
          <p14:tracePt t="116306" x="7694613" y="3262313"/>
          <p14:tracePt t="116313" x="7702550" y="3252788"/>
          <p14:tracePt t="116762" x="7702550" y="3244850"/>
          <p14:tracePt t="116842" x="7686675" y="3244850"/>
          <p14:tracePt t="116850" x="7678738" y="3252788"/>
          <p14:tracePt t="116858" x="7678738" y="3262313"/>
          <p14:tracePt t="116866" x="7662863" y="3286125"/>
          <p14:tracePt t="120690" x="7631113" y="3302000"/>
          <p14:tracePt t="120698" x="7575550" y="3317875"/>
          <p14:tracePt t="120706" x="7519988" y="3341688"/>
          <p14:tracePt t="120714" x="7462838" y="3381375"/>
          <p14:tracePt t="120724" x="7415213" y="3405188"/>
          <p14:tracePt t="120731" x="7359650" y="3429000"/>
          <p14:tracePt t="120740" x="7312025" y="3460750"/>
          <p14:tracePt t="120747" x="7296150" y="3468688"/>
          <p14:tracePt t="120754" x="7256463" y="3492500"/>
          <p14:tracePt t="120762" x="7240588" y="3508375"/>
          <p14:tracePt t="120770" x="7232650" y="3508375"/>
          <p14:tracePt t="120794" x="7216775" y="3516313"/>
          <p14:tracePt t="120819" x="7200900" y="3524250"/>
          <p14:tracePt t="120826" x="7200900" y="3532188"/>
          <p14:tracePt t="120835" x="7177088" y="3532188"/>
          <p14:tracePt t="120842" x="7161213" y="3540125"/>
          <p14:tracePt t="120850" x="7135813" y="3548063"/>
          <p14:tracePt t="120858" x="7096125" y="3556000"/>
          <p14:tracePt t="120867" x="7056438" y="3563938"/>
          <p14:tracePt t="120875" x="7032625" y="3571875"/>
          <p14:tracePt t="120883" x="6985000" y="3587750"/>
          <p14:tracePt t="120891" x="6937375" y="3587750"/>
          <p14:tracePt t="120898" x="6897688" y="3605213"/>
          <p14:tracePt t="120907" x="6865938" y="3605213"/>
          <p14:tracePt t="120914" x="6834188" y="3613150"/>
          <p14:tracePt t="120923" x="6802438" y="3613150"/>
          <p14:tracePt t="120931" x="6769100" y="3613150"/>
          <p14:tracePt t="120940" x="6729413" y="3621088"/>
          <p14:tracePt t="120947" x="6713538" y="3621088"/>
          <p14:tracePt t="120955" x="6697663" y="3621088"/>
          <p14:tracePt t="120962" x="6657975" y="3629025"/>
          <p14:tracePt t="120971" x="6642100" y="3629025"/>
          <p14:tracePt t="120978" x="6602413" y="3629025"/>
          <p14:tracePt t="120987" x="6554788" y="3629025"/>
          <p14:tracePt t="120995" x="6523038" y="3629025"/>
          <p14:tracePt t="121003" x="6475413" y="3629025"/>
          <p14:tracePt t="121011" x="6418263" y="3629025"/>
          <p14:tracePt t="121019" x="6362700" y="3629025"/>
          <p14:tracePt t="121026" x="6338888" y="3629025"/>
          <p14:tracePt t="121034" x="6299200" y="3629025"/>
          <p14:tracePt t="121043" x="6267450" y="3629025"/>
          <p14:tracePt t="121051" x="6235700" y="3629025"/>
          <p14:tracePt t="121059" x="6203950" y="3629025"/>
          <p14:tracePt t="121067" x="6156325" y="3629025"/>
          <p14:tracePt t="121075" x="6124575" y="3629025"/>
          <p14:tracePt t="121082" x="6091238" y="3629025"/>
          <p14:tracePt t="121091" x="6051550" y="3629025"/>
          <p14:tracePt t="121098" x="5995988" y="3629025"/>
          <p14:tracePt t="121108" x="5964238" y="3629025"/>
          <p14:tracePt t="121115" x="5908675" y="3629025"/>
          <p14:tracePt t="121124" x="5845175" y="3629025"/>
          <p14:tracePt t="121131" x="5789613" y="3629025"/>
          <p14:tracePt t="121140" x="5749925" y="3629025"/>
          <p14:tracePt t="121146" x="5684838" y="3629025"/>
          <p14:tracePt t="121154" x="5629275" y="3629025"/>
          <p14:tracePt t="121162" x="5573713" y="3629025"/>
          <p14:tracePt t="121172" x="5534025" y="3629025"/>
          <p14:tracePt t="121179" x="5470525" y="3629025"/>
          <p14:tracePt t="121188" x="5414963" y="3629025"/>
          <p14:tracePt t="121195" x="5381625" y="3629025"/>
          <p14:tracePt t="121208" x="5341938" y="3629025"/>
          <p14:tracePt t="121211" x="5286375" y="3629025"/>
          <p14:tracePt t="121218" x="5238750" y="3629025"/>
          <p14:tracePt t="121227" x="5207000" y="3629025"/>
          <p14:tracePt t="121235" x="5143500" y="3629025"/>
          <p14:tracePt t="121243" x="5080000" y="3629025"/>
          <p14:tracePt t="121251" x="5030788" y="3629025"/>
          <p14:tracePt t="121259" x="4967288" y="3629025"/>
          <p14:tracePt t="121266" x="4919663" y="3629025"/>
          <p14:tracePt t="121275" x="4856163" y="3629025"/>
          <p14:tracePt t="121282" x="4800600" y="3629025"/>
          <p14:tracePt t="121292" x="4760913" y="3629025"/>
          <p14:tracePt t="121299" x="4729163" y="3629025"/>
          <p14:tracePt t="121308" x="4687888" y="3629025"/>
          <p14:tracePt t="121315" x="4656138" y="3629025"/>
          <p14:tracePt t="121324" x="4640263" y="3629025"/>
          <p14:tracePt t="121330" x="4632325" y="3629025"/>
          <p14:tracePt t="121338" x="4616450" y="3621088"/>
          <p14:tracePt t="121347" x="4600575" y="3621088"/>
          <p14:tracePt t="121356" x="4584700" y="3621088"/>
          <p14:tracePt t="121363" x="4576763" y="3613150"/>
          <p14:tracePt t="121371" x="4568825" y="3613150"/>
          <p14:tracePt t="121379" x="4545013" y="3613150"/>
          <p14:tracePt t="121386" x="4529138" y="3613150"/>
          <p14:tracePt t="121395" x="4505325" y="3605213"/>
          <p14:tracePt t="121402" x="4481513" y="3605213"/>
          <p14:tracePt t="121412" x="4433888" y="3605213"/>
          <p14:tracePt t="121419" x="4410075" y="3605213"/>
          <p14:tracePt t="121428" x="4370388" y="3605213"/>
          <p14:tracePt t="121435" x="4344988" y="3605213"/>
          <p14:tracePt t="121443" x="4313238" y="3605213"/>
          <p14:tracePt t="121450" x="4249738" y="3605213"/>
          <p14:tracePt t="121459" x="4225925" y="3605213"/>
          <p14:tracePt t="121467" x="4186238" y="3605213"/>
          <p14:tracePt t="121475" x="4154488" y="3595688"/>
          <p14:tracePt t="121483" x="4122738" y="3595688"/>
          <p14:tracePt t="121492" x="4098925" y="3595688"/>
          <p14:tracePt t="121499" x="4059238" y="3595688"/>
          <p14:tracePt t="121507" x="4035425" y="3595688"/>
          <p14:tracePt t="121514" x="4002088" y="3595688"/>
          <p14:tracePt t="121523" x="3954463" y="3595688"/>
          <p14:tracePt t="121533" x="3914775" y="3595688"/>
          <p14:tracePt t="121540" x="3867150" y="3595688"/>
          <p14:tracePt t="121547" x="3819525" y="3595688"/>
          <p14:tracePt t="121556" x="3771900" y="3595688"/>
          <p14:tracePt t="121563" x="3708400" y="3595688"/>
          <p14:tracePt t="121570" x="3643313" y="3595688"/>
          <p14:tracePt t="121578" x="3587750" y="3587750"/>
          <p14:tracePt t="121587" x="3524250" y="3587750"/>
          <p14:tracePt t="121596" x="3452813" y="3579813"/>
          <p14:tracePt t="121603" x="3389313" y="3579813"/>
          <p14:tracePt t="121612" x="3341688" y="3579813"/>
          <p14:tracePt t="121619" x="3292475" y="3579813"/>
          <p14:tracePt t="121627" x="3252788" y="3579813"/>
          <p14:tracePt t="121634" x="3221038" y="3579813"/>
          <p14:tracePt t="121642" x="3181350" y="3579813"/>
          <p14:tracePt t="121651" x="3157538" y="3579813"/>
          <p14:tracePt t="121659" x="3109913" y="3579813"/>
          <p14:tracePt t="121667" x="3078163" y="3579813"/>
          <p14:tracePt t="121675" x="3054350" y="3579813"/>
          <p14:tracePt t="121683" x="3046413" y="3579813"/>
          <p14:tracePt t="121690" x="3022600" y="3579813"/>
          <p14:tracePt t="121698" x="2998788" y="3579813"/>
          <p14:tracePt t="121708" x="2957513" y="3579813"/>
          <p14:tracePt t="121715" x="2909888" y="3579813"/>
          <p14:tracePt t="121724" x="2886075" y="3579813"/>
          <p14:tracePt t="121731" x="2830513" y="3579813"/>
          <p14:tracePt t="121739" x="2798763" y="3579813"/>
          <p14:tracePt t="121747" x="2759075" y="3579813"/>
          <p14:tracePt t="121754" x="2727325" y="3579813"/>
          <p14:tracePt t="121762" x="2703513" y="3579813"/>
          <p14:tracePt t="121771" x="2671763" y="3579813"/>
          <p14:tracePt t="121779" x="2647950" y="3579813"/>
          <p14:tracePt t="121787" x="2640013" y="3579813"/>
          <p14:tracePt t="121796" x="2606675" y="3579813"/>
          <p14:tracePt t="121803" x="2590800" y="3579813"/>
          <p14:tracePt t="121818" x="2566988" y="3579813"/>
          <p14:tracePt t="121826" x="2559050" y="3579813"/>
          <p14:tracePt t="121835" x="2551113" y="3579813"/>
          <p14:tracePt t="121843" x="2543175" y="3579813"/>
          <p14:tracePt t="121851" x="2519363" y="3579813"/>
          <p14:tracePt t="121859" x="2511425" y="3579813"/>
          <p14:tracePt t="121867" x="2503488" y="3579813"/>
          <p14:tracePt t="121882" x="2487613" y="3579813"/>
          <p14:tracePt t="121905" x="2463800" y="3579813"/>
          <p14:tracePt t="121923" x="2455863" y="3579813"/>
          <p14:tracePt t="121947" x="2439988" y="3579813"/>
          <p14:tracePt t="121955" x="2432050" y="3579813"/>
          <p14:tracePt t="121978" x="2424113" y="3579813"/>
          <p14:tracePt t="121987" x="2416175" y="3579813"/>
          <p14:tracePt t="122323" x="2432050" y="3579813"/>
          <p14:tracePt t="122331" x="2447925" y="3579813"/>
          <p14:tracePt t="122339" x="2455863" y="3579813"/>
          <p14:tracePt t="122346" x="2463800" y="3579813"/>
          <p14:tracePt t="122356" x="2487613" y="3579813"/>
          <p14:tracePt t="122363" x="2495550" y="3579813"/>
          <p14:tracePt t="122372" x="2503488" y="3579813"/>
          <p14:tracePt t="122379" x="2527300" y="3579813"/>
          <p14:tracePt t="122387" x="2535238" y="3579813"/>
          <p14:tracePt t="122395" x="2543175" y="3579813"/>
          <p14:tracePt t="122402" x="2551113" y="3579813"/>
          <p14:tracePt t="122411" x="2574925" y="3579813"/>
          <p14:tracePt t="122419" x="2590800" y="3579813"/>
          <p14:tracePt t="122427" x="2606675" y="3579813"/>
          <p14:tracePt t="122435" x="2632075" y="3579813"/>
          <p14:tracePt t="122443" x="2655888" y="3579813"/>
          <p14:tracePt t="122451" x="2663825" y="3579813"/>
          <p14:tracePt t="122460" x="2687638" y="3579813"/>
          <p14:tracePt t="122466" x="2703513" y="3579813"/>
          <p14:tracePt t="122475" x="2735263" y="3579813"/>
          <p14:tracePt t="122483" x="2751138" y="3579813"/>
          <p14:tracePt t="122491" x="2767013" y="3579813"/>
          <p14:tracePt t="122499" x="2790825" y="3579813"/>
          <p14:tracePt t="122508" x="2806700" y="3579813"/>
          <p14:tracePt t="122515" x="2838450" y="3579813"/>
          <p14:tracePt t="122524" x="2862263" y="3579813"/>
          <p14:tracePt t="122530" x="2878138" y="3579813"/>
          <p14:tracePt t="122540" x="2901950" y="3579813"/>
          <p14:tracePt t="122547" x="2933700" y="3579813"/>
          <p14:tracePt t="122556" x="2957513" y="3579813"/>
          <p14:tracePt t="122563" x="2982913" y="3579813"/>
          <p14:tracePt t="122572" x="3014663" y="3579813"/>
          <p14:tracePt t="122579" x="3030538" y="3579813"/>
          <p14:tracePt t="122585" x="3054350" y="3579813"/>
          <p14:tracePt t="122595" x="3070225" y="3579813"/>
          <p14:tracePt t="122603" x="3094038" y="3579813"/>
          <p14:tracePt t="122611" x="3117850" y="3579813"/>
          <p14:tracePt t="122619" x="3133725" y="3579813"/>
          <p14:tracePt t="122628" x="3173413" y="3579813"/>
          <p14:tracePt t="122635" x="3189288" y="3579813"/>
          <p14:tracePt t="122643" x="3221038" y="3579813"/>
          <p14:tracePt t="122650" x="3244850" y="3579813"/>
          <p14:tracePt t="122659" x="3276600" y="3579813"/>
          <p14:tracePt t="122667" x="3300413" y="3579813"/>
          <p14:tracePt t="122675" x="3325813" y="3579813"/>
          <p14:tracePt t="122683" x="3341688" y="3579813"/>
          <p14:tracePt t="122692" x="3357563" y="3579813"/>
          <p14:tracePt t="122699" x="3381375" y="3579813"/>
          <p14:tracePt t="122715" x="3397250" y="3579813"/>
          <p14:tracePt t="122724" x="3405188" y="3579813"/>
          <p14:tracePt t="122731" x="3421063" y="3579813"/>
          <p14:tracePt t="122740" x="3436938" y="3579813"/>
          <p14:tracePt t="122747" x="3444875" y="3579813"/>
          <p14:tracePt t="122756" x="3452813" y="3579813"/>
          <p14:tracePt t="122763" x="3468688" y="3579813"/>
          <p14:tracePt t="122770" x="3476625" y="3579813"/>
          <p14:tracePt t="122779" x="3492500" y="3587750"/>
          <p14:tracePt t="122787" x="3500438" y="3587750"/>
          <p14:tracePt t="122795" x="3516313" y="3587750"/>
          <p14:tracePt t="122803" x="3532188" y="3595688"/>
          <p14:tracePt t="122813" x="3540125" y="3595688"/>
          <p14:tracePt t="122819" x="3556000" y="3595688"/>
          <p14:tracePt t="122829" x="3579813" y="3595688"/>
          <p14:tracePt t="122835" x="3595688" y="3595688"/>
          <p14:tracePt t="122844" x="3627438" y="3595688"/>
          <p14:tracePt t="122851" x="3643313" y="3605213"/>
          <p14:tracePt t="122860" x="3660775" y="3605213"/>
          <p14:tracePt t="122867" x="3684588" y="3605213"/>
          <p14:tracePt t="122876" x="3708400" y="3613150"/>
          <p14:tracePt t="122883" x="3732213" y="3613150"/>
          <p14:tracePt t="122892" x="3740150" y="3621088"/>
          <p14:tracePt t="122899" x="3748088" y="3621088"/>
          <p14:tracePt t="122908" x="3763963" y="3621088"/>
          <p14:tracePt t="122915" x="3779838" y="3621088"/>
          <p14:tracePt t="122924" x="3795713" y="3621088"/>
          <p14:tracePt t="122940" x="3811588" y="3621088"/>
          <p14:tracePt t="122947" x="3835400" y="3629025"/>
          <p14:tracePt t="122956" x="3859213" y="3636963"/>
          <p14:tracePt t="122963" x="3883025" y="3636963"/>
          <p14:tracePt t="122972" x="3906838" y="3644900"/>
          <p14:tracePt t="122981" x="3922713" y="3644900"/>
          <p14:tracePt t="122987" x="3946525" y="3644900"/>
          <p14:tracePt t="122995" x="3970338" y="3644900"/>
          <p14:tracePt t="123003" x="4002088" y="3644900"/>
          <p14:tracePt t="123011" x="4035425" y="3660775"/>
          <p14:tracePt t="123019" x="4075113" y="3660775"/>
          <p14:tracePt t="123027" x="4114800" y="3660775"/>
          <p14:tracePt t="123035" x="4138613" y="3668713"/>
          <p14:tracePt t="123043" x="4146550" y="3668713"/>
          <p14:tracePt t="123051" x="4178300" y="3676650"/>
          <p14:tracePt t="123060" x="4202113" y="3684588"/>
          <p14:tracePt t="123067" x="4210050" y="3684588"/>
          <p14:tracePt t="123076" x="4233863" y="3684588"/>
          <p14:tracePt t="123083" x="4241800" y="3684588"/>
          <p14:tracePt t="123092" x="4249738" y="3684588"/>
          <p14:tracePt t="123099" x="4273550" y="3684588"/>
          <p14:tracePt t="123108" x="4281488" y="3684588"/>
          <p14:tracePt t="123124" x="4297363" y="3684588"/>
          <p14:tracePt t="123131" x="4321175" y="3692525"/>
          <p14:tracePt t="123147" x="4337050" y="3692525"/>
          <p14:tracePt t="123163" x="4352925" y="3692525"/>
          <p14:tracePt t="123173" x="4378325" y="3700463"/>
          <p14:tracePt t="123179" x="4386263" y="3700463"/>
          <p14:tracePt t="123188" x="4410075" y="3700463"/>
          <p14:tracePt t="123195" x="4441825" y="3708400"/>
          <p14:tracePt t="123208" x="4465638" y="3708400"/>
          <p14:tracePt t="123212" x="4489450" y="3708400"/>
          <p14:tracePt t="123219" x="4521200" y="3708400"/>
          <p14:tracePt t="123227" x="4545013" y="3708400"/>
          <p14:tracePt t="123235" x="4560888" y="3708400"/>
          <p14:tracePt t="123243" x="4592638" y="3708400"/>
          <p14:tracePt t="123251" x="4616450" y="3708400"/>
          <p14:tracePt t="123259" x="4640263" y="3708400"/>
          <p14:tracePt t="123266" x="4648200" y="3708400"/>
          <p14:tracePt t="123274" x="4664075" y="3708400"/>
          <p14:tracePt t="123283" x="4672013" y="3708400"/>
          <p14:tracePt t="123292" x="4695825" y="3708400"/>
          <p14:tracePt t="123299" x="4713288" y="3708400"/>
          <p14:tracePt t="123309" x="4721225" y="3708400"/>
          <p14:tracePt t="123315" x="4737100" y="3708400"/>
          <p14:tracePt t="123324" x="4752975" y="3708400"/>
          <p14:tracePt t="123339" x="4768850" y="3708400"/>
          <p14:tracePt t="123356" x="4776788" y="3708400"/>
          <p14:tracePt t="123363" x="4792663" y="3708400"/>
          <p14:tracePt t="123372" x="4800600" y="3708400"/>
          <p14:tracePt t="123387" x="4816475" y="3708400"/>
          <p14:tracePt t="123403" x="4824413" y="3708400"/>
          <p14:tracePt t="123411" x="4840288" y="3708400"/>
          <p14:tracePt t="123427" x="4848225" y="3708400"/>
          <p14:tracePt t="123435" x="4856163" y="3708400"/>
          <p14:tracePt t="123443" x="4872038" y="3708400"/>
          <p14:tracePt t="123460" x="4879975" y="3708400"/>
          <p14:tracePt t="123467" x="4895850" y="3708400"/>
          <p14:tracePt t="123475" x="4903788" y="3708400"/>
          <p14:tracePt t="123491" x="4919663" y="3708400"/>
          <p14:tracePt t="123947" x="4959350" y="3708400"/>
          <p14:tracePt t="123955" x="5006975" y="3708400"/>
          <p14:tracePt t="123963" x="5064125" y="3708400"/>
          <p14:tracePt t="123972" x="5119688" y="3708400"/>
          <p14:tracePt t="123979" x="5183188" y="3716338"/>
          <p14:tracePt t="123989" x="5254625" y="3716338"/>
          <p14:tracePt t="123995" x="5334000" y="3716338"/>
          <p14:tracePt t="124003" x="5381625" y="3716338"/>
          <p14:tracePt t="124011" x="5446713" y="3724275"/>
          <p14:tracePt t="124019" x="5526088" y="3724275"/>
          <p14:tracePt t="124027" x="5581650" y="3724275"/>
          <p14:tracePt t="124035" x="5645150" y="3724275"/>
          <p14:tracePt t="124043" x="5684838" y="3732213"/>
          <p14:tracePt t="124051" x="5740400" y="3740150"/>
          <p14:tracePt t="124059" x="5773738" y="3740150"/>
          <p14:tracePt t="124067" x="5797550" y="3740150"/>
          <p14:tracePt t="124076" x="5821363" y="3740150"/>
          <p14:tracePt t="124083" x="5837238" y="3740150"/>
          <p14:tracePt t="124091" x="5861050" y="3740150"/>
          <p14:tracePt t="124099" x="5876925" y="3740150"/>
          <p14:tracePt t="124107" x="5892800" y="3740150"/>
          <p14:tracePt t="124123" x="5916613" y="3740150"/>
          <p14:tracePt t="124140" x="5932488" y="3740150"/>
          <p14:tracePt t="124156" x="5940425" y="3740150"/>
          <p14:tracePt t="124172" x="5956300" y="3740150"/>
          <p14:tracePt t="124339" x="5972175" y="3740150"/>
          <p14:tracePt t="124347" x="5980113" y="3740150"/>
          <p14:tracePt t="124363" x="5995988" y="3740150"/>
          <p14:tracePt t="124371" x="6011863" y="3740150"/>
          <p14:tracePt t="124379" x="6019800" y="3740150"/>
          <p14:tracePt t="124388" x="6027738" y="3740150"/>
          <p14:tracePt t="124395" x="6035675" y="3740150"/>
          <p14:tracePt t="124403" x="6051550" y="3740150"/>
          <p14:tracePt t="124411" x="6067425" y="3740150"/>
          <p14:tracePt t="124419" x="6083300" y="3740150"/>
          <p14:tracePt t="124427" x="6108700" y="3740150"/>
          <p14:tracePt t="124435" x="6124575" y="3740150"/>
          <p14:tracePt t="124443" x="6148388" y="3740150"/>
          <p14:tracePt t="124452" x="6180138" y="3740150"/>
          <p14:tracePt t="124459" x="6211888" y="3740150"/>
          <p14:tracePt t="124467" x="6243638" y="3740150"/>
          <p14:tracePt t="124476" x="6291263" y="3740150"/>
          <p14:tracePt t="124483" x="6354763" y="3740150"/>
          <p14:tracePt t="124491" x="6402388" y="3740150"/>
          <p14:tracePt t="124499" x="6459538" y="3740150"/>
          <p14:tracePt t="124507" x="6499225" y="3740150"/>
          <p14:tracePt t="124515" x="6586538" y="3740150"/>
          <p14:tracePt t="124524" x="6650038" y="3740150"/>
          <p14:tracePt t="124531" x="6713538" y="3740150"/>
          <p14:tracePt t="124539" x="6761163" y="3740150"/>
          <p14:tracePt t="124547" x="6802438" y="3740150"/>
          <p14:tracePt t="124556" x="6842125" y="3740150"/>
          <p14:tracePt t="124563" x="6865938" y="3740150"/>
          <p14:tracePt t="124572" x="6889750" y="3740150"/>
          <p14:tracePt t="124579" x="6905625" y="3740150"/>
          <p14:tracePt t="124595" x="6913563" y="3740150"/>
          <p14:tracePt t="124611" x="6929438" y="3740150"/>
          <p14:tracePt t="124643" x="6937375" y="3740150"/>
          <p14:tracePt t="124651" x="6953250" y="3740150"/>
          <p14:tracePt t="124659" x="6961188" y="3740150"/>
          <p14:tracePt t="124667" x="6985000" y="3740150"/>
          <p14:tracePt t="124675" x="7000875" y="3740150"/>
          <p14:tracePt t="124683" x="7024688" y="3740150"/>
          <p14:tracePt t="124691" x="7040563" y="3740150"/>
          <p14:tracePt t="124699" x="7056438" y="3740150"/>
          <p14:tracePt t="124707" x="7080250" y="3740150"/>
          <p14:tracePt t="124715" x="7096125" y="3740150"/>
          <p14:tracePt t="124731" x="7104063" y="3740150"/>
          <p14:tracePt t="124755" x="7127875" y="3740150"/>
          <p14:tracePt t="124771" x="7135813" y="3740150"/>
          <p14:tracePt t="124788" x="7145338" y="3740150"/>
          <p14:tracePt t="124795" x="7161213" y="3740150"/>
          <p14:tracePt t="124804" x="7169150" y="3740150"/>
          <p14:tracePt t="124811" x="7177088" y="3740150"/>
          <p14:tracePt t="124819" x="7185025" y="3740150"/>
          <p14:tracePt t="124827" x="7192963" y="3740150"/>
          <p14:tracePt t="124835" x="7200900" y="3740150"/>
          <p14:tracePt t="124843" x="7224713" y="3740150"/>
          <p14:tracePt t="124851" x="7240588" y="3740150"/>
          <p14:tracePt t="124859" x="7248525" y="3740150"/>
          <p14:tracePt t="124867" x="7256463" y="3740150"/>
          <p14:tracePt t="124875" x="7264400" y="3740150"/>
          <p14:tracePt t="124899" x="7272338" y="3740150"/>
          <p14:tracePt t="125363" x="7296150" y="3748088"/>
          <p14:tracePt t="125371" x="7478713" y="3875088"/>
          <p14:tracePt t="125379" x="7686675" y="3995738"/>
          <p14:tracePt t="125387" x="7870825" y="4138613"/>
          <p14:tracePt t="125395" x="8029575" y="4217988"/>
          <p14:tracePt t="125403" x="8164513" y="4306888"/>
          <p14:tracePt t="125411" x="8285163" y="4370388"/>
          <p14:tracePt t="125420" x="8428038" y="4433888"/>
          <p14:tracePt t="125426" x="8596313" y="4513263"/>
          <p14:tracePt t="125435" x="8683625" y="4560888"/>
          <p14:tracePt t="125443" x="8731250" y="4592638"/>
          <p14:tracePt t="125451" x="8778875" y="4616450"/>
          <p14:tracePt t="125459" x="8794750" y="4624388"/>
          <p14:tracePt t="125539" x="8826500" y="4641850"/>
          <p14:tracePt t="125548" x="8874125" y="4681538"/>
          <p14:tracePt t="125556" x="8915400" y="4713288"/>
          <p14:tracePt t="125563" x="8963025" y="4760913"/>
          <p14:tracePt t="125571" x="9026525" y="4808538"/>
          <p14:tracePt t="125579" x="9074150" y="4864100"/>
          <p14:tracePt t="125587" x="9137650" y="4927600"/>
          <p14:tracePt t="125595" x="9193213" y="5000625"/>
          <p14:tracePt t="125604" x="9234488" y="5072063"/>
          <p14:tracePt t="125611" x="9282113" y="5119688"/>
          <p14:tracePt t="125619" x="9305925" y="5175250"/>
          <p14:tracePt t="125627" x="9337675" y="5222875"/>
          <p14:tracePt t="125635" x="9353550" y="5246688"/>
          <p14:tracePt t="125644" x="9361488" y="5278438"/>
          <p14:tracePt t="125651" x="9369425" y="5319713"/>
          <p14:tracePt t="125660" x="9377363" y="5335588"/>
          <p14:tracePt t="125667" x="9377363" y="5359400"/>
          <p14:tracePt t="125675" x="9393238" y="5399088"/>
          <p14:tracePt t="125683" x="9393238" y="5422900"/>
          <p14:tracePt t="125691" x="9393238" y="5462588"/>
          <p14:tracePt t="125699" x="9393238" y="5486400"/>
          <p14:tracePt t="125708" x="9401175" y="5526088"/>
          <p14:tracePt t="125715" x="9401175" y="5565775"/>
          <p14:tracePt t="125723" x="9409113" y="5613400"/>
          <p14:tracePt t="125731" x="9417050" y="5670550"/>
          <p14:tracePt t="125739" x="9424988" y="5694363"/>
          <p14:tracePt t="125747" x="9440863" y="5741988"/>
          <p14:tracePt t="125755" x="9456738" y="5797550"/>
          <p14:tracePt t="125764" x="9464675" y="5837238"/>
          <p14:tracePt t="125771" x="9472613" y="5853113"/>
          <p14:tracePt t="125779" x="9472613" y="5876925"/>
          <p14:tracePt t="125787" x="9472613" y="5892800"/>
          <p14:tracePt t="125804" x="9472613" y="5900738"/>
          <p14:tracePt t="125812" x="9472613" y="5908675"/>
          <p14:tracePt t="125851" x="9472613" y="5916613"/>
          <p14:tracePt t="125867" x="9472613" y="5924550"/>
          <p14:tracePt t="125890" x="9472613" y="5940425"/>
          <p14:tracePt t="125899" x="9472613" y="5948363"/>
          <p14:tracePt t="125907" x="9464675" y="5956300"/>
          <p14:tracePt t="125915" x="9456738" y="5972175"/>
          <p14:tracePt t="125939" x="9456738" y="5988050"/>
          <p14:tracePt t="125956" x="9448800" y="5988050"/>
          <p14:tracePt t="125963" x="9448800" y="5995988"/>
          <p14:tracePt t="125979" x="9432925" y="6013450"/>
          <p14:tracePt t="125988" x="9432925" y="6021388"/>
          <p14:tracePt t="125995" x="9417050" y="6029325"/>
          <p14:tracePt t="126004" x="9409113" y="6037263"/>
          <p14:tracePt t="126012" x="9393238" y="6045200"/>
          <p14:tracePt t="126019" x="9353550" y="6069013"/>
          <p14:tracePt t="126027" x="9337675" y="6084888"/>
          <p14:tracePt t="126035" x="9321800" y="6092825"/>
          <p14:tracePt t="126045" x="9297988" y="6092825"/>
          <p14:tracePt t="126051" x="9290050" y="6100763"/>
          <p14:tracePt t="126060" x="9282113" y="6100763"/>
          <p14:tracePt t="126068" x="9274175" y="6108700"/>
          <p14:tracePt t="126075" x="9258300" y="6108700"/>
          <p14:tracePt t="126092" x="9250363" y="6116638"/>
          <p14:tracePt t="126107" x="9242425" y="6116638"/>
          <p14:tracePt t="126115" x="9234488" y="6116638"/>
          <p14:tracePt t="126131" x="9224963" y="6116638"/>
          <p14:tracePt t="126139" x="9217025" y="6124575"/>
          <p14:tracePt t="126148" x="9209088" y="6124575"/>
          <p14:tracePt t="126163" x="9193213" y="6132513"/>
          <p14:tracePt t="126180" x="9185275" y="6132513"/>
          <p14:tracePt t="126187" x="9153525" y="6140450"/>
          <p14:tracePt t="126195" x="9137650" y="6148388"/>
          <p14:tracePt t="126206" x="9113838" y="6172200"/>
          <p14:tracePt t="126211" x="9090025" y="6180138"/>
          <p14:tracePt t="126219" x="9074150" y="6196013"/>
          <p14:tracePt t="126228" x="9050338" y="6203950"/>
          <p14:tracePt t="126237" x="9042400" y="6219825"/>
          <p14:tracePt t="126243" x="9026525" y="6227763"/>
          <p14:tracePt t="126251" x="9002713" y="6251575"/>
          <p14:tracePt t="126260" x="8994775" y="6251575"/>
          <p14:tracePt t="126267" x="8986838" y="6267450"/>
          <p14:tracePt t="126277" x="8978900" y="6283325"/>
          <p14:tracePt t="126282" x="8970963" y="6299200"/>
          <p14:tracePt t="126291" x="8963025" y="6315075"/>
          <p14:tracePt t="126300" x="8947150" y="6330950"/>
          <p14:tracePt t="126307" x="8939213" y="6372225"/>
          <p14:tracePt t="126315" x="8931275" y="6380163"/>
          <p14:tracePt t="126323" x="8923338" y="6411913"/>
          <p14:tracePt t="126331" x="8915400" y="6435725"/>
          <p14:tracePt t="126340" x="8907463" y="6459538"/>
          <p14:tracePt t="126347" x="8883650" y="6499225"/>
          <p14:tracePt t="126356" x="8874125" y="6530975"/>
          <p14:tracePt t="126364" x="8874125" y="6554788"/>
          <p14:tracePt t="126372" x="8874125" y="6578600"/>
          <p14:tracePt t="126379" x="8866188" y="6594475"/>
          <p14:tracePt t="126388" x="8858250" y="6610350"/>
          <p14:tracePt t="126411" x="8858250" y="6618288"/>
          <p14:tracePt t="126508" x="8858250" y="6626225"/>
          <p14:tracePt t="126515" x="8850313" y="6626225"/>
          <p14:tracePt t="126523" x="8842375" y="6642100"/>
          <p14:tracePt t="126635" x="8834438" y="6650038"/>
          <p14:tracePt t="126667" x="8826500" y="6650038"/>
          <p14:tracePt t="126675" x="8818563" y="6650038"/>
          <p14:tracePt t="126707" x="8810625" y="6650038"/>
          <p14:tracePt t="126724" x="8794750" y="6650038"/>
          <p14:tracePt t="126731" x="8778875" y="6634163"/>
          <p14:tracePt t="126739" x="8770938" y="6618288"/>
          <p14:tracePt t="126747" x="8770938" y="6610350"/>
          <p14:tracePt t="126756" x="8770938" y="6586538"/>
          <p14:tracePt t="126764" x="8763000" y="6578600"/>
          <p14:tracePt t="126773" x="8755063" y="6554788"/>
          <p14:tracePt t="126779" x="8755063" y="6546850"/>
          <p14:tracePt t="126788" x="8755063" y="6530975"/>
          <p14:tracePt t="126795" x="8755063" y="6523038"/>
          <p14:tracePt t="126803" x="8755063" y="6515100"/>
          <p14:tracePt t="126811" x="8755063" y="6507163"/>
          <p14:tracePt t="126820" x="8755063" y="6491288"/>
          <p14:tracePt t="126828" x="8755063" y="6483350"/>
          <p14:tracePt t="126837" x="8755063" y="6467475"/>
          <p14:tracePt t="126843" x="8755063" y="6443663"/>
          <p14:tracePt t="126851" x="8755063" y="6427788"/>
          <p14:tracePt t="126867" x="8755063" y="6411913"/>
          <p14:tracePt t="126875" x="8755063" y="6396038"/>
          <p14:tracePt t="127108" x="8755063" y="6403975"/>
          <p14:tracePt t="127115" x="8755063" y="6435725"/>
          <p14:tracePt t="127123" x="8755063" y="6459538"/>
          <p14:tracePt t="127131" x="8763000" y="6483350"/>
          <p14:tracePt t="127140" x="8763000" y="6507163"/>
          <p14:tracePt t="127148" x="8763000" y="6523038"/>
          <p14:tracePt t="127156" x="8763000" y="6538913"/>
          <p14:tracePt t="127163" x="8770938" y="6554788"/>
          <p14:tracePt t="127171" x="8770938" y="6562725"/>
          <p14:tracePt t="127179" x="8770938" y="6570663"/>
          <p14:tracePt t="127275" x="8778875" y="6570663"/>
          <p14:tracePt t="127283" x="8786813" y="6570663"/>
          <p14:tracePt t="127292" x="8786813" y="6530975"/>
          <p14:tracePt t="127301" x="8770938" y="6443663"/>
          <p14:tracePt t="127308" x="8755063" y="6380163"/>
          <p14:tracePt t="127315" x="8731250" y="6315075"/>
          <p14:tracePt t="127325" x="8707438" y="6259513"/>
          <p14:tracePt t="127331" x="8707438" y="6235700"/>
          <p14:tracePt t="127339" x="8707438" y="6219825"/>
          <p14:tracePt t="127347" x="8707438" y="6203950"/>
          <p14:tracePt t="127459" x="8707438" y="6235700"/>
          <p14:tracePt t="127468" x="8723313" y="6291263"/>
          <p14:tracePt t="127475" x="8739188" y="6348413"/>
          <p14:tracePt t="127485" x="8755063" y="6403975"/>
          <p14:tracePt t="127492" x="8763000" y="6475413"/>
          <p14:tracePt t="127499" x="8778875" y="6515100"/>
          <p14:tracePt t="127507" x="8794750" y="6554788"/>
          <p14:tracePt t="127515" x="8802688" y="6578600"/>
          <p14:tracePt t="127523" x="8810625" y="6602413"/>
          <p14:tracePt t="127531" x="8810625" y="6610350"/>
          <p14:tracePt t="127619" x="8818563" y="6610350"/>
          <p14:tracePt t="127636" x="8818563" y="6562725"/>
          <p14:tracePt t="127644" x="8818563" y="6475413"/>
          <p14:tracePt t="127651" x="8818563" y="6411913"/>
          <p14:tracePt t="127659" x="8818563" y="6396038"/>
          <p14:tracePt t="127667" x="8818563" y="6380163"/>
          <p14:tracePt t="127771" x="8834438" y="6419850"/>
          <p14:tracePt t="127780" x="8842375" y="6459538"/>
          <p14:tracePt t="127788" x="8850313" y="6483350"/>
          <p14:tracePt t="127796" x="8858250" y="6507163"/>
          <p14:tracePt t="127811" x="8858250" y="6515100"/>
          <p14:tracePt t="127939" x="8826500" y="6443663"/>
          <p14:tracePt t="127947" x="8810625" y="6388100"/>
          <p14:tracePt t="127957" x="8786813" y="6307138"/>
          <p14:tracePt t="127964" x="8763000" y="6259513"/>
          <p14:tracePt t="127973" x="8747125" y="6227763"/>
          <p14:tracePt t="127980" x="8739188" y="6203950"/>
          <p14:tracePt t="127987" x="8739188" y="6180138"/>
          <p14:tracePt t="127995" x="8739188" y="6172200"/>
          <p14:tracePt t="128067" x="8739188" y="6219825"/>
          <p14:tracePt t="128076" x="8739188" y="6275388"/>
          <p14:tracePt t="128084" x="8739188" y="6356350"/>
          <p14:tracePt t="128092" x="8739188" y="6396038"/>
          <p14:tracePt t="128099" x="8739188" y="6459538"/>
          <p14:tracePt t="128107" x="8739188" y="6491288"/>
          <p14:tracePt t="128115" x="8739188" y="6507163"/>
          <p14:tracePt t="128123" x="8739188" y="6523038"/>
          <p14:tracePt t="128132" x="8739188" y="6538913"/>
          <p14:tracePt t="129020" x="8739188" y="6546850"/>
          <p14:tracePt t="129092" x="8739188" y="6538913"/>
          <p14:tracePt t="129101" x="8755063" y="6530975"/>
          <p14:tracePt t="129108" x="8755063" y="6523038"/>
          <p14:tracePt t="129116" x="8755063" y="6515100"/>
          <p14:tracePt t="129131" x="8755063" y="6499225"/>
          <p14:tracePt t="129140" x="8755063" y="6491288"/>
          <p14:tracePt t="129148" x="8763000" y="6483350"/>
          <p14:tracePt t="129156" x="8763000" y="6475413"/>
          <p14:tracePt t="129164" x="8763000" y="6459538"/>
          <p14:tracePt t="129172" x="8763000" y="6443663"/>
          <p14:tracePt t="129179" x="8763000" y="6427788"/>
          <p14:tracePt t="129187" x="8763000" y="6403975"/>
          <p14:tracePt t="129195" x="8763000" y="6372225"/>
          <p14:tracePt t="129219" x="8763000" y="6323013"/>
          <p14:tracePt t="129221" x="8763000" y="6291263"/>
          <p14:tracePt t="129228" x="8763000" y="6267450"/>
          <p14:tracePt t="129236" x="8763000" y="6259513"/>
          <p14:tracePt t="129243" x="8763000" y="6251575"/>
          <p14:tracePt t="130003" x="8763000" y="6243638"/>
          <p14:tracePt t="130020" x="8778875" y="6243638"/>
          <p14:tracePt t="130028" x="8786813" y="6235700"/>
          <p14:tracePt t="130036" x="8810625" y="6227763"/>
          <p14:tracePt t="130044" x="8818563" y="6227763"/>
          <p14:tracePt t="130053" x="8834438" y="6219825"/>
          <p14:tracePt t="130060" x="8850313" y="6211888"/>
          <p14:tracePt t="130067" x="8858250" y="6203950"/>
          <p14:tracePt t="130076" x="8866188" y="6172200"/>
          <p14:tracePt t="130084" x="8883650" y="6156325"/>
          <p14:tracePt t="130092" x="8891588" y="6148388"/>
          <p14:tracePt t="130100" x="8899525" y="6132513"/>
          <p14:tracePt t="130108" x="8923338" y="6100763"/>
          <p14:tracePt t="130116" x="8939213" y="6084888"/>
          <p14:tracePt t="130123" x="8947150" y="6037263"/>
          <p14:tracePt t="130132" x="8978900" y="6005513"/>
          <p14:tracePt t="130140" x="8994775" y="5972175"/>
          <p14:tracePt t="130148" x="9002713" y="5948363"/>
          <p14:tracePt t="130159" x="9010650" y="5940425"/>
          <p14:tracePt t="130164" x="9026525" y="5932488"/>
          <p14:tracePt t="130196" x="9026525" y="5924550"/>
          <p14:tracePt t="130228" x="9034463" y="5924550"/>
          <p14:tracePt t="130236" x="9042400" y="5916613"/>
          <p14:tracePt t="130244" x="9050338" y="5908675"/>
          <p14:tracePt t="130268" x="9058275" y="5900738"/>
          <p14:tracePt t="130276" x="9074150" y="5900738"/>
          <p14:tracePt t="130292" x="9082088" y="5892800"/>
          <p14:tracePt t="130300" x="9090025" y="5892800"/>
          <p14:tracePt t="130308" x="9097963" y="5892800"/>
          <p14:tracePt t="130316" x="9113838" y="5884863"/>
          <p14:tracePt t="130324" x="9129713" y="5884863"/>
          <p14:tracePt t="130334" x="9137650" y="5884863"/>
          <p14:tracePt t="130340" x="9161463" y="5876925"/>
          <p14:tracePt t="130349" x="9177338" y="5876925"/>
          <p14:tracePt t="130356" x="9193213" y="5876925"/>
          <p14:tracePt t="130371" x="9209088" y="5876925"/>
          <p14:tracePt t="130379" x="9217025" y="5868988"/>
          <p14:tracePt t="130388" x="9224963" y="5868988"/>
          <p14:tracePt t="130396" x="9234488" y="5868988"/>
          <p14:tracePt t="130588" x="9274175" y="5868988"/>
          <p14:tracePt t="130596" x="9290050" y="5868988"/>
          <p14:tracePt t="130604" x="9337675" y="5868988"/>
          <p14:tracePt t="130612" x="9353550" y="5868988"/>
          <p14:tracePt t="130620" x="9401175" y="5884863"/>
          <p14:tracePt t="130628" x="9424988" y="5892800"/>
          <p14:tracePt t="130636" x="9480550" y="5908675"/>
          <p14:tracePt t="130645" x="9528175" y="5908675"/>
          <p14:tracePt t="130652" x="9551988" y="5916613"/>
          <p14:tracePt t="130660" x="9575800" y="5924550"/>
          <p14:tracePt t="130669" x="9585325" y="5924550"/>
          <p14:tracePt t="130676" x="9593263" y="5932488"/>
          <p14:tracePt t="130685" x="9601200" y="5932488"/>
          <p14:tracePt t="130692" x="9609138" y="5932488"/>
          <p14:tracePt t="130700" x="9617075" y="5932488"/>
          <p14:tracePt t="130708" x="9625013" y="5940425"/>
          <p14:tracePt t="130716" x="9632950" y="5940425"/>
          <p14:tracePt t="130724" x="9640888" y="5940425"/>
          <p14:tracePt t="130732" x="9656763" y="5940425"/>
          <p14:tracePt t="130740" x="9672638" y="5948363"/>
          <p14:tracePt t="130747" x="9680575" y="5948363"/>
          <p14:tracePt t="130755" x="9696450" y="5956300"/>
          <p14:tracePt t="130764" x="9736138" y="5964238"/>
          <p14:tracePt t="130772" x="9752013" y="5972175"/>
          <p14:tracePt t="130780" x="9775825" y="5972175"/>
          <p14:tracePt t="130790" x="9791700" y="5972175"/>
          <p14:tracePt t="130796" x="9815513" y="5980113"/>
          <p14:tracePt t="130805" x="9839325" y="5988050"/>
          <p14:tracePt t="130812" x="9863138" y="6005513"/>
          <p14:tracePt t="130820" x="9886950" y="6005513"/>
          <p14:tracePt t="130828" x="9910763" y="6013450"/>
          <p14:tracePt t="130836" x="9944100" y="6021388"/>
          <p14:tracePt t="130844" x="9959975" y="6021388"/>
          <p14:tracePt t="130852" x="10007600" y="6029325"/>
          <p14:tracePt t="130861" x="10031413" y="6037263"/>
          <p14:tracePt t="130869" x="10055225" y="6037263"/>
          <p14:tracePt t="130877" x="10071100" y="6037263"/>
          <p14:tracePt t="130885" x="10086975" y="6045200"/>
          <p14:tracePt t="130893" x="10102850" y="6045200"/>
          <p14:tracePt t="130900" x="10118725" y="6053138"/>
          <p14:tracePt t="130908" x="10134600" y="6053138"/>
          <p14:tracePt t="130916" x="10150475" y="6053138"/>
          <p14:tracePt t="130940" x="10166350" y="6053138"/>
          <p14:tracePt t="130964" x="10174288" y="6053138"/>
          <p14:tracePt t="130972" x="10182225" y="6053138"/>
          <p14:tracePt t="130980" x="10198100" y="6053138"/>
          <p14:tracePt t="130996" x="10213975" y="6053138"/>
          <p14:tracePt t="131013" x="10237788" y="6053138"/>
          <p14:tracePt t="131020" x="10245725" y="6053138"/>
          <p14:tracePt t="131028" x="10261600" y="6053138"/>
          <p14:tracePt t="131036" x="10279063" y="6061075"/>
          <p14:tracePt t="131044" x="10302875" y="6061075"/>
          <p14:tracePt t="131060" x="10310813" y="6061075"/>
          <p14:tracePt t="131196" x="10294938" y="6069013"/>
          <p14:tracePt t="131204" x="10279063" y="6069013"/>
          <p14:tracePt t="131212" x="10253663" y="6076950"/>
          <p14:tracePt t="131221" x="10229850" y="6076950"/>
          <p14:tracePt t="131228" x="10213975" y="6076950"/>
          <p14:tracePt t="131237" x="10190163" y="6076950"/>
          <p14:tracePt t="131244" x="10174288" y="6076950"/>
          <p14:tracePt t="131253" x="10158413" y="6076950"/>
          <p14:tracePt t="131260" x="10150475" y="6076950"/>
          <p14:tracePt t="131268" x="10134600" y="6076950"/>
          <p14:tracePt t="131276" x="10126663" y="6069013"/>
          <p14:tracePt t="131285" x="10110788" y="6069013"/>
          <p14:tracePt t="131292" x="10086975" y="6069013"/>
          <p14:tracePt t="131300" x="10079038" y="6061075"/>
          <p14:tracePt t="131308" x="10055225" y="6053138"/>
          <p14:tracePt t="131316" x="10007600" y="6037263"/>
          <p14:tracePt t="131324" x="9991725" y="6029325"/>
          <p14:tracePt t="131332" x="9936163" y="6021388"/>
          <p14:tracePt t="131340" x="9886950" y="6013450"/>
          <p14:tracePt t="131348" x="9863138" y="5995988"/>
          <p14:tracePt t="131358" x="9807575" y="5988050"/>
          <p14:tracePt t="131364" x="9759950" y="5964238"/>
          <p14:tracePt t="131373" x="9712325" y="5948363"/>
          <p14:tracePt t="131380" x="9688513" y="5932488"/>
          <p14:tracePt t="131388" x="9656763" y="5924550"/>
          <p14:tracePt t="131396" x="9640888" y="5916613"/>
          <p14:tracePt t="131404" x="9632950" y="5908675"/>
          <p14:tracePt t="131412" x="9617075" y="5900738"/>
          <p14:tracePt t="131428" x="9617075" y="5892800"/>
          <p14:tracePt t="131436" x="9609138" y="5892800"/>
          <p14:tracePt t="131452" x="9609138" y="5884863"/>
          <p14:tracePt t="131460" x="9609138" y="5876925"/>
          <p14:tracePt t="131469" x="9609138" y="5868988"/>
          <p14:tracePt t="131476" x="9609138" y="5861050"/>
          <p14:tracePt t="131486" x="9609138" y="5837238"/>
          <p14:tracePt t="131492" x="9609138" y="5821363"/>
          <p14:tracePt t="131500" x="9609138" y="5805488"/>
          <p14:tracePt t="131508" x="9609138" y="5773738"/>
          <p14:tracePt t="131516" x="9617075" y="5741988"/>
          <p14:tracePt t="131524" x="9632950" y="5694363"/>
          <p14:tracePt t="131532" x="9656763" y="5653088"/>
          <p14:tracePt t="131540" x="9680575" y="5597525"/>
          <p14:tracePt t="131548" x="9696450" y="5541963"/>
          <p14:tracePt t="131558" x="9728200" y="5470525"/>
          <p14:tracePt t="131564" x="9744075" y="5407025"/>
          <p14:tracePt t="131573" x="9767888" y="5359400"/>
          <p14:tracePt t="131579" x="9799638" y="5286375"/>
          <p14:tracePt t="131588" x="9807575" y="5238750"/>
          <p14:tracePt t="131596" x="9839325" y="5167313"/>
          <p14:tracePt t="131604" x="9855200" y="5127625"/>
          <p14:tracePt t="131612" x="9863138" y="5095875"/>
          <p14:tracePt t="131620" x="9879013" y="5056188"/>
          <p14:tracePt t="131628" x="9879013" y="5032375"/>
          <p14:tracePt t="131636" x="9894888" y="5008563"/>
          <p14:tracePt t="131644" x="9894888" y="5000625"/>
          <p14:tracePt t="131653" x="9894888" y="4992688"/>
          <p14:tracePt t="131659" x="9902825" y="4984750"/>
          <p14:tracePt t="131667" x="9910763" y="4967288"/>
          <p14:tracePt t="131676" x="9918700" y="4959350"/>
          <p14:tracePt t="131692" x="9926638" y="4959350"/>
          <p14:tracePt t="131700" x="9926638" y="4943475"/>
          <p14:tracePt t="131716" x="9936163" y="4943475"/>
          <p14:tracePt t="135077" x="9936163" y="4984750"/>
          <p14:tracePt t="135084" x="9936163" y="5032375"/>
          <p14:tracePt t="135092" x="9936163" y="5056188"/>
          <p14:tracePt t="135100" x="9936163" y="5087938"/>
          <p14:tracePt t="135108" x="9936163" y="5095875"/>
          <p14:tracePt t="135117" x="9936163" y="5103813"/>
          <p14:tracePt t="135125" x="9936163" y="5119688"/>
          <p14:tracePt t="135133" x="9936163" y="5127625"/>
          <p14:tracePt t="135260" x="9936163" y="5135563"/>
          <p14:tracePt t="135268" x="9936163" y="5151438"/>
          <p14:tracePt t="135276" x="9936163" y="5159375"/>
          <p14:tracePt t="135284" x="9936163" y="5175250"/>
          <p14:tracePt t="135301" x="9936163" y="5183188"/>
          <p14:tracePt t="135364" x="9936163" y="5191125"/>
          <p14:tracePt t="135396" x="9936163" y="5199063"/>
          <p14:tracePt t="135405" x="9936163" y="5207000"/>
          <p14:tracePt t="135413" x="9936163" y="5214938"/>
          <p14:tracePt t="135421" x="9926638" y="5230813"/>
          <p14:tracePt t="135428" x="9926638" y="5238750"/>
          <p14:tracePt t="135436" x="9926638" y="5246688"/>
          <p14:tracePt t="135444" x="9926638" y="5254625"/>
          <p14:tracePt t="135452" x="9926638" y="5270500"/>
          <p14:tracePt t="135477" x="9926638" y="5278438"/>
          <p14:tracePt t="135484" x="9926638" y="5286375"/>
          <p14:tracePt t="135492" x="9926638" y="5294313"/>
          <p14:tracePt t="135500" x="9926638" y="5302250"/>
          <p14:tracePt t="135517" x="9926638" y="5310188"/>
          <p14:tracePt t="135534" x="9918700" y="5327650"/>
          <p14:tracePt t="135548" x="9918700" y="5343525"/>
          <p14:tracePt t="135556" x="9918700" y="5351463"/>
          <p14:tracePt t="135564" x="9918700" y="5359400"/>
          <p14:tracePt t="135581" x="9918700" y="5375275"/>
          <p14:tracePt t="135589" x="9918700" y="5391150"/>
          <p14:tracePt t="135604" x="9918700" y="5407025"/>
          <p14:tracePt t="135612" x="9918700" y="5414963"/>
          <p14:tracePt t="135620" x="9918700" y="5422900"/>
          <p14:tracePt t="135628" x="9918700" y="5438775"/>
          <p14:tracePt t="135637" x="9918700" y="5454650"/>
          <p14:tracePt t="135645" x="9918700" y="5470525"/>
          <p14:tracePt t="135654" x="9918700" y="5478463"/>
          <p14:tracePt t="135660" x="9918700" y="5502275"/>
          <p14:tracePt t="135668" x="9926638" y="5526088"/>
          <p14:tracePt t="135676" x="9936163" y="5541963"/>
          <p14:tracePt t="135684" x="9936163" y="5549900"/>
          <p14:tracePt t="135693" x="9944100" y="5565775"/>
          <p14:tracePt t="135701" x="9944100" y="5573713"/>
          <p14:tracePt t="135709" x="9952038" y="5589588"/>
          <p14:tracePt t="135717" x="9952038" y="5597525"/>
          <p14:tracePt t="135724" x="9952038" y="5613400"/>
          <p14:tracePt t="135733" x="9959975" y="5621338"/>
          <p14:tracePt t="135740" x="9975850" y="5637213"/>
          <p14:tracePt t="135748" x="9975850" y="5653088"/>
          <p14:tracePt t="135757" x="9975850" y="5670550"/>
          <p14:tracePt t="135766" x="9991725" y="5694363"/>
          <p14:tracePt t="135773" x="9991725" y="5710238"/>
          <p14:tracePt t="135781" x="10007600" y="5734050"/>
          <p14:tracePt t="135788" x="10031413" y="5757863"/>
          <p14:tracePt t="135796" x="10047288" y="5781675"/>
          <p14:tracePt t="135805" x="10055225" y="5797550"/>
          <p14:tracePt t="135812" x="10071100" y="5829300"/>
          <p14:tracePt t="135821" x="10079038" y="5845175"/>
          <p14:tracePt t="135829" x="10102850" y="5868988"/>
          <p14:tracePt t="135839" x="10102850" y="5884863"/>
          <p14:tracePt t="135843" x="10110788" y="5892800"/>
          <p14:tracePt t="135852" x="10118725" y="5900738"/>
          <p14:tracePt t="136357" x="10118725" y="5892800"/>
          <p14:tracePt t="136365" x="10118725" y="5884863"/>
          <p14:tracePt t="136540" x="10118725" y="5876925"/>
          <p14:tracePt t="136572" x="10102850" y="5876925"/>
          <p14:tracePt t="136580" x="10079038" y="5876925"/>
          <p14:tracePt t="136589" x="10063163" y="5876925"/>
          <p14:tracePt t="136597" x="10039350" y="5876925"/>
          <p14:tracePt t="136605" x="10007600" y="5876925"/>
          <p14:tracePt t="136613" x="9967913" y="5884863"/>
          <p14:tracePt t="136621" x="9926638" y="5884863"/>
          <p14:tracePt t="136628" x="9871075" y="5884863"/>
          <p14:tracePt t="136636" x="9807575" y="5892800"/>
          <p14:tracePt t="136644" x="9720263" y="5900738"/>
          <p14:tracePt t="136653" x="9640888" y="5900738"/>
          <p14:tracePt t="136661" x="9551988" y="5908675"/>
          <p14:tracePt t="136671" x="9480550" y="5908675"/>
          <p14:tracePt t="136677" x="9409113" y="5916613"/>
          <p14:tracePt t="136685" x="9345613" y="5916613"/>
          <p14:tracePt t="136692" x="9297988" y="5924550"/>
          <p14:tracePt t="136700" x="9250363" y="5932488"/>
          <p14:tracePt t="136709" x="9224963" y="5932488"/>
          <p14:tracePt t="136717" x="9193213" y="5932488"/>
          <p14:tracePt t="136725" x="9177338" y="5932488"/>
          <p14:tracePt t="136733" x="9169400" y="5932488"/>
          <p14:tracePt t="136742" x="9161463" y="5932488"/>
          <p14:tracePt t="136749" x="9145588" y="5940425"/>
          <p14:tracePt t="136756" x="9137650" y="5940425"/>
          <p14:tracePt t="136764" x="9129713" y="5940425"/>
          <p14:tracePt t="136782" x="9121775" y="5940425"/>
          <p14:tracePt t="136789" x="9113838" y="5940425"/>
          <p14:tracePt t="136797" x="9105900" y="5948363"/>
          <p14:tracePt t="136805" x="9097963" y="5948363"/>
          <p14:tracePt t="136812" x="9090025" y="5948363"/>
          <p14:tracePt t="136820" x="9090025" y="5956300"/>
          <p14:tracePt t="136901" x="9082088" y="5956300"/>
          <p14:tracePt t="137324" x="9113838" y="5940425"/>
          <p14:tracePt t="137333" x="9121775" y="5940425"/>
          <p14:tracePt t="137341" x="9161463" y="5924550"/>
          <p14:tracePt t="137350" x="9185275" y="5924550"/>
          <p14:tracePt t="137357" x="9242425" y="5908675"/>
          <p14:tracePt t="137366" x="9297988" y="5892800"/>
          <p14:tracePt t="137373" x="9369425" y="5868988"/>
          <p14:tracePt t="137380" x="9440863" y="5837238"/>
          <p14:tracePt t="137388" x="9520238" y="5797550"/>
          <p14:tracePt t="137398" x="9609138" y="5789613"/>
          <p14:tracePt t="137405" x="9704388" y="5749925"/>
          <p14:tracePt t="137413" x="9791700" y="5734050"/>
          <p14:tracePt t="137421" x="9871075" y="5710238"/>
          <p14:tracePt t="137429" x="9952038" y="5686425"/>
          <p14:tracePt t="137438" x="10007600" y="5653088"/>
          <p14:tracePt t="137444" x="10063163" y="5637213"/>
          <p14:tracePt t="137454" x="10094913" y="5621338"/>
          <p14:tracePt t="137461" x="10134600" y="5605463"/>
          <p14:tracePt t="137471" x="10158413" y="5581650"/>
          <p14:tracePt t="137477" x="10174288" y="5581650"/>
          <p14:tracePt t="137487" x="10190163" y="5573713"/>
          <p14:tracePt t="137493" x="10190163" y="5565775"/>
          <p14:tracePt t="137500" x="10206038" y="5565775"/>
          <p14:tracePt t="137517" x="10213975" y="5549900"/>
          <p14:tracePt t="137582" x="10229850" y="5534025"/>
          <p14:tracePt t="137589" x="10237788" y="5534025"/>
          <p14:tracePt t="137598" x="10245725" y="5526088"/>
          <p14:tracePt t="137605" x="10253663" y="5526088"/>
          <p14:tracePt t="137613" x="10253663" y="5518150"/>
          <p14:tracePt t="137621" x="10279063" y="5510213"/>
          <p14:tracePt t="137629" x="10287000" y="5502275"/>
          <p14:tracePt t="137645" x="10294938" y="5494338"/>
          <p14:tracePt t="137653" x="10294938" y="5486400"/>
          <p14:tracePt t="140189" x="0" y="0"/>
        </p14:tracePtLst>
        <p14:tracePtLst>
          <p14:tracePt t="156394" x="5557838" y="4441825"/>
          <p14:tracePt t="156599" x="5549900" y="4441825"/>
          <p14:tracePt t="156607" x="5534025" y="4441825"/>
          <p14:tracePt t="156615" x="5518150" y="4441825"/>
          <p14:tracePt t="156624" x="5502275" y="4441825"/>
          <p14:tracePt t="156631" x="5486400" y="4441825"/>
          <p14:tracePt t="156640" x="5454650" y="4441825"/>
          <p14:tracePt t="156647" x="5438775" y="4441825"/>
          <p14:tracePt t="156655" x="5389563" y="4441825"/>
          <p14:tracePt t="156663" x="5341938" y="4441825"/>
          <p14:tracePt t="156671" x="5310188" y="4441825"/>
          <p14:tracePt t="156679" x="5230813" y="4441825"/>
          <p14:tracePt t="156687" x="5167313" y="4441825"/>
          <p14:tracePt t="156695" x="5095875" y="4441825"/>
          <p14:tracePt t="156703" x="5038725" y="4441825"/>
          <p14:tracePt t="156711" x="4983163" y="4441825"/>
          <p14:tracePt t="156719" x="4943475" y="4441825"/>
          <p14:tracePt t="156728" x="4879975" y="4441825"/>
          <p14:tracePt t="156735" x="4824413" y="4441825"/>
          <p14:tracePt t="156744" x="4752975" y="4441825"/>
          <p14:tracePt t="156751" x="4687888" y="4441825"/>
          <p14:tracePt t="156760" x="4632325" y="4441825"/>
          <p14:tracePt t="156767" x="4568825" y="4441825"/>
          <p14:tracePt t="156776" x="4537075" y="4441825"/>
          <p14:tracePt t="156783" x="4505325" y="4441825"/>
          <p14:tracePt t="156792" x="4481513" y="4441825"/>
          <p14:tracePt t="156799" x="4457700" y="4441825"/>
          <p14:tracePt t="156809" x="4449763" y="4441825"/>
          <p14:tracePt t="156839" x="4441825" y="4441825"/>
          <p14:tracePt t="156871" x="4433888" y="4441825"/>
          <p14:tracePt t="156879" x="4410075" y="4441825"/>
          <p14:tracePt t="156888" x="4402138" y="4441825"/>
          <p14:tracePt t="156895" x="4394200" y="4441825"/>
          <p14:tracePt t="156904" x="4370388" y="4441825"/>
          <p14:tracePt t="156912" x="4344988" y="4441825"/>
          <p14:tracePt t="156919" x="4337050" y="4441825"/>
          <p14:tracePt t="156927" x="4329113" y="4441825"/>
          <p14:tracePt t="156935" x="4313238" y="4441825"/>
          <p14:tracePt t="156944" x="4297363" y="4441825"/>
          <p14:tracePt t="157488" x="4281488" y="4441825"/>
          <p14:tracePt t="157495" x="4249738" y="4441825"/>
          <p14:tracePt t="157503" x="4217988" y="4441825"/>
          <p14:tracePt t="157511" x="4170363" y="4441825"/>
          <p14:tracePt t="157519" x="4122738" y="4425950"/>
          <p14:tracePt t="157528" x="4090988" y="4425950"/>
          <p14:tracePt t="157536" x="4051300" y="4418013"/>
          <p14:tracePt t="157545" x="3994150" y="4410075"/>
          <p14:tracePt t="157553" x="3970338" y="4402138"/>
          <p14:tracePt t="157559" x="3954463" y="4402138"/>
          <p14:tracePt t="157567" x="3946525" y="4402138"/>
          <p14:tracePt t="157903" x="3922713" y="4402138"/>
          <p14:tracePt t="157912" x="3890963" y="4402138"/>
          <p14:tracePt t="157920" x="3867150" y="4402138"/>
          <p14:tracePt t="157927" x="3819525" y="4402138"/>
          <p14:tracePt t="157936" x="3787775" y="4402138"/>
          <p14:tracePt t="157943" x="3756025" y="4410075"/>
          <p14:tracePt t="157951" x="3716338" y="4410075"/>
          <p14:tracePt t="157960" x="3684588" y="4418013"/>
          <p14:tracePt t="157967" x="3651250" y="4418013"/>
          <p14:tracePt t="157977" x="3635375" y="4418013"/>
          <p14:tracePt t="157984" x="3627438" y="4418013"/>
          <p14:tracePt t="157992" x="3619500" y="4418013"/>
          <p14:tracePt t="158233" x="3627438" y="4418013"/>
          <p14:tracePt t="158239" x="3635375" y="4418013"/>
          <p14:tracePt t="158247" x="3643313" y="4418013"/>
          <p14:tracePt t="158256" x="3651250" y="4418013"/>
          <p14:tracePt t="158263" x="3668713" y="4418013"/>
          <p14:tracePt t="158272" x="3692525" y="4418013"/>
          <p14:tracePt t="158280" x="3708400" y="4418013"/>
          <p14:tracePt t="158288" x="3724275" y="4410075"/>
          <p14:tracePt t="158296" x="3748088" y="4410075"/>
          <p14:tracePt t="158303" x="3763963" y="4410075"/>
          <p14:tracePt t="158313" x="3771900" y="4410075"/>
          <p14:tracePt t="158319" x="3795713" y="4410075"/>
          <p14:tracePt t="158327" x="3803650" y="4410075"/>
          <p14:tracePt t="158335" x="3819525" y="4402138"/>
          <p14:tracePt t="158345" x="3827463" y="4402138"/>
          <p14:tracePt t="158352" x="3843338" y="4402138"/>
          <p14:tracePt t="158361" x="3851275" y="4402138"/>
          <p14:tracePt t="158367" x="3859213" y="4402138"/>
          <p14:tracePt t="158376" x="3875088" y="4402138"/>
          <p14:tracePt t="158392" x="3883025" y="4402138"/>
          <p14:tracePt t="158399" x="3898900" y="4402138"/>
          <p14:tracePt t="158408" x="3914775" y="4394200"/>
          <p14:tracePt t="158416" x="3922713" y="4394200"/>
          <p14:tracePt t="158431" x="3946525" y="4394200"/>
          <p14:tracePt t="158447" x="3962400" y="4394200"/>
          <p14:tracePt t="158464" x="3978275" y="4394200"/>
          <p14:tracePt t="158473" x="3994150" y="4394200"/>
          <p14:tracePt t="158480" x="4002088" y="4394200"/>
          <p14:tracePt t="158487" x="4019550" y="4394200"/>
          <p14:tracePt t="158495" x="4043363" y="4394200"/>
          <p14:tracePt t="158503" x="4059238" y="4394200"/>
          <p14:tracePt t="158511" x="4067175" y="4394200"/>
          <p14:tracePt t="158519" x="4098925" y="4394200"/>
          <p14:tracePt t="158529" x="4114800" y="4394200"/>
          <p14:tracePt t="158536" x="4146550" y="4394200"/>
          <p14:tracePt t="158544" x="4170363" y="4394200"/>
          <p14:tracePt t="158551" x="4194175" y="4394200"/>
          <p14:tracePt t="158560" x="4217988" y="4394200"/>
          <p14:tracePt t="158567" x="4257675" y="4394200"/>
          <p14:tracePt t="158576" x="4273550" y="4394200"/>
          <p14:tracePt t="158584" x="4329113" y="4394200"/>
          <p14:tracePt t="158593" x="4352925" y="4394200"/>
          <p14:tracePt t="158600" x="4402138" y="4394200"/>
          <p14:tracePt t="158608" x="4449763" y="4394200"/>
          <p14:tracePt t="158615" x="4513263" y="4394200"/>
          <p14:tracePt t="158624" x="4576763" y="4394200"/>
          <p14:tracePt t="158631" x="4624388" y="4394200"/>
          <p14:tracePt t="158640" x="4679950" y="4394200"/>
          <p14:tracePt t="158648" x="4729163" y="4394200"/>
          <p14:tracePt t="158657" x="4784725" y="4394200"/>
          <p14:tracePt t="158664" x="4808538" y="4394200"/>
          <p14:tracePt t="158671" x="4848225" y="4394200"/>
          <p14:tracePt t="158680" x="4864100" y="4394200"/>
          <p14:tracePt t="158688" x="4895850" y="4386263"/>
          <p14:tracePt t="158697" x="4911725" y="4386263"/>
          <p14:tracePt t="158704" x="4919663" y="4386263"/>
          <p14:tracePt t="158713" x="4951413" y="4386263"/>
          <p14:tracePt t="158720" x="4959350" y="4386263"/>
          <p14:tracePt t="158727" x="4967288" y="4386263"/>
          <p14:tracePt t="158735" x="4983163" y="4386263"/>
          <p14:tracePt t="158743" x="4991100" y="4386263"/>
          <p14:tracePt t="158752" x="4999038" y="4386263"/>
          <p14:tracePt t="158759" x="5006975" y="4386263"/>
          <p14:tracePt t="158768" x="5014913" y="4386263"/>
          <p14:tracePt t="158776" x="5022850" y="4386263"/>
          <p14:tracePt t="158784" x="5038725" y="4386263"/>
          <p14:tracePt t="158792" x="5056188" y="4386263"/>
          <p14:tracePt t="158799" x="5072063" y="4386263"/>
          <p14:tracePt t="158808" x="5103813" y="4386263"/>
          <p14:tracePt t="158815" x="5127625" y="4386263"/>
          <p14:tracePt t="158825" x="5159375" y="4378325"/>
          <p14:tracePt t="158832" x="5175250" y="4378325"/>
          <p14:tracePt t="158841" x="5207000" y="4378325"/>
          <p14:tracePt t="158848" x="5238750" y="4378325"/>
          <p14:tracePt t="158856" x="5262563" y="4378325"/>
          <p14:tracePt t="158863" x="5294313" y="4378325"/>
          <p14:tracePt t="158872" x="5318125" y="4378325"/>
          <p14:tracePt t="158880" x="5334000" y="4370388"/>
          <p14:tracePt t="158889" x="5357813" y="4370388"/>
          <p14:tracePt t="158896" x="5389563" y="4370388"/>
          <p14:tracePt t="158904" x="5407025" y="4370388"/>
          <p14:tracePt t="158913" x="5422900" y="4370388"/>
          <p14:tracePt t="158919" x="5438775" y="4370388"/>
          <p14:tracePt t="158927" x="5446713" y="4370388"/>
          <p14:tracePt t="158935" x="5470525" y="4370388"/>
          <p14:tracePt t="158944" x="5486400" y="4362450"/>
          <p14:tracePt t="158952" x="5510213" y="4362450"/>
          <p14:tracePt t="158961" x="5534025" y="4362450"/>
          <p14:tracePt t="158968" x="5549900" y="4362450"/>
          <p14:tracePt t="158976" x="5581650" y="4362450"/>
          <p14:tracePt t="158983" x="5597525" y="4362450"/>
          <p14:tracePt t="158992" x="5613400" y="4362450"/>
          <p14:tracePt t="158999" x="5637213" y="4362450"/>
          <p14:tracePt t="159008" x="5661025" y="4362450"/>
          <p14:tracePt t="159016" x="5684838" y="4362450"/>
          <p14:tracePt t="159025" x="5708650" y="4362450"/>
          <p14:tracePt t="159031" x="5749925" y="4362450"/>
          <p14:tracePt t="159039" x="5765800" y="4362450"/>
          <p14:tracePt t="159048" x="5781675" y="4362450"/>
          <p14:tracePt t="159055" x="5805488" y="4362450"/>
          <p14:tracePt t="159064" x="5829300" y="4362450"/>
          <p14:tracePt t="159073" x="5853113" y="4362450"/>
          <p14:tracePt t="159081" x="5868988" y="4362450"/>
          <p14:tracePt t="159089" x="5884863" y="4362450"/>
          <p14:tracePt t="159097" x="5908675" y="4362450"/>
          <p14:tracePt t="159103" x="5916613" y="4362450"/>
          <p14:tracePt t="159111" x="5924550" y="4362450"/>
          <p14:tracePt t="159119" x="5948363" y="4362450"/>
          <p14:tracePt t="159129" x="5964238" y="4362450"/>
          <p14:tracePt t="159136" x="5980113" y="4362450"/>
          <p14:tracePt t="159144" x="6003925" y="4362450"/>
          <p14:tracePt t="159152" x="6011863" y="4362450"/>
          <p14:tracePt t="159159" x="6059488" y="4362450"/>
          <p14:tracePt t="159167" x="6083300" y="4362450"/>
          <p14:tracePt t="159175" x="6132513" y="4362450"/>
          <p14:tracePt t="159183" x="6196013" y="4362450"/>
          <p14:tracePt t="159192" x="6259513" y="4362450"/>
          <p14:tracePt t="159209" x="6378575" y="4362450"/>
          <p14:tracePt t="159215" x="6442075" y="4362450"/>
          <p14:tracePt t="159223" x="6507163" y="4362450"/>
          <p14:tracePt t="159231" x="6546850" y="4362450"/>
          <p14:tracePt t="159240" x="6570663" y="4362450"/>
          <p14:tracePt t="159248" x="6618288" y="4362450"/>
          <p14:tracePt t="159257" x="6642100" y="4362450"/>
          <p14:tracePt t="159264" x="6665913" y="4362450"/>
          <p14:tracePt t="159272" x="6681788" y="4362450"/>
          <p14:tracePt t="159279" x="6697663" y="4362450"/>
          <p14:tracePt t="159287" x="6729413" y="4362450"/>
          <p14:tracePt t="159295" x="6745288" y="4362450"/>
          <p14:tracePt t="159303" x="6777038" y="4362450"/>
          <p14:tracePt t="159312" x="6794500" y="4362450"/>
          <p14:tracePt t="159320" x="6842125" y="4362450"/>
          <p14:tracePt t="159329" x="6865938" y="4362450"/>
          <p14:tracePt t="159336" x="6913563" y="4362450"/>
          <p14:tracePt t="159344" x="6969125" y="4362450"/>
          <p14:tracePt t="159351" x="7008813" y="4362450"/>
          <p14:tracePt t="159359" x="7048500" y="4362450"/>
          <p14:tracePt t="159368" x="7088188" y="4362450"/>
          <p14:tracePt t="159376" x="7119938" y="4362450"/>
          <p14:tracePt t="159384" x="7145338" y="4362450"/>
          <p14:tracePt t="159392" x="7161213" y="4362450"/>
          <p14:tracePt t="159399" x="7169150" y="4362450"/>
          <p14:tracePt t="159407" x="7185025" y="4362450"/>
          <p14:tracePt t="159440" x="7192963" y="4362450"/>
          <p14:tracePt t="159472" x="7200900" y="4362450"/>
          <p14:tracePt t="159480" x="7208838" y="4362450"/>
          <p14:tracePt t="159489" x="7232650" y="4362450"/>
          <p14:tracePt t="159496" x="7248525" y="4362450"/>
          <p14:tracePt t="159503" x="7272338" y="4362450"/>
          <p14:tracePt t="159511" x="7304088" y="4362450"/>
          <p14:tracePt t="159519" x="7327900" y="4362450"/>
          <p14:tracePt t="159527" x="7343775" y="4362450"/>
          <p14:tracePt t="159536" x="7359650" y="4362450"/>
          <p14:tracePt t="159552" x="7375525" y="4362450"/>
          <p14:tracePt t="159561" x="7391400" y="4362450"/>
          <p14:tracePt t="159592" x="7399338" y="4362450"/>
          <p14:tracePt t="159879" x="7415213" y="4362450"/>
          <p14:tracePt t="159887" x="7454900" y="4362450"/>
          <p14:tracePt t="159895" x="7512050" y="4362450"/>
          <p14:tracePt t="159905" x="7551738" y="4362450"/>
          <p14:tracePt t="159912" x="7607300" y="4362450"/>
          <p14:tracePt t="159920" x="7631113" y="4362450"/>
          <p14:tracePt t="159928" x="7662863" y="4362450"/>
          <p14:tracePt t="159935" x="7694613" y="4362450"/>
          <p14:tracePt t="159943" x="7726363" y="4362450"/>
          <p14:tracePt t="159951" x="7758113" y="4362450"/>
          <p14:tracePt t="159960" x="7773988" y="4362450"/>
          <p14:tracePt t="159968" x="7797800" y="4362450"/>
          <p14:tracePt t="159976" x="7813675" y="4362450"/>
          <p14:tracePt t="159984" x="7821613" y="4362450"/>
          <p14:tracePt t="159992" x="7829550" y="4362450"/>
          <p14:tracePt t="159999" x="7847013" y="4362450"/>
          <p14:tracePt t="160008" x="7862888" y="4362450"/>
          <p14:tracePt t="160015" x="7870825" y="4362450"/>
          <p14:tracePt t="160025" x="7902575" y="4370388"/>
          <p14:tracePt t="160032" x="7918450" y="4370388"/>
          <p14:tracePt t="160041" x="7934325" y="4370388"/>
          <p14:tracePt t="160048" x="7942263" y="4370388"/>
          <p14:tracePt t="160057" x="7958138" y="4378325"/>
          <p14:tracePt t="160072" x="7966075" y="4378325"/>
          <p14:tracePt t="160856" x="7966075" y="4386263"/>
          <p14:tracePt t="160863" x="7958138" y="4386263"/>
          <p14:tracePt t="160871" x="7934325" y="4394200"/>
          <p14:tracePt t="160880" x="7918450" y="4394200"/>
          <p14:tracePt t="160889" x="7894638" y="4402138"/>
          <p14:tracePt t="160896" x="7878763" y="4418013"/>
          <p14:tracePt t="160905" x="7870825" y="4418013"/>
          <p14:tracePt t="160913" x="7854950" y="4433888"/>
          <p14:tracePt t="160929" x="7854950" y="4441825"/>
          <p14:tracePt t="160943" x="7854950" y="4457700"/>
          <p14:tracePt t="160952" x="7847013" y="4465638"/>
          <p14:tracePt t="160968" x="7847013" y="4481513"/>
          <p14:tracePt t="160983" x="7847013" y="4497388"/>
          <p14:tracePt t="160992" x="7839075" y="4513263"/>
          <p14:tracePt t="161000" x="7839075" y="4529138"/>
          <p14:tracePt t="161008" x="7839075" y="4560888"/>
          <p14:tracePt t="161016" x="7829550" y="4584700"/>
          <p14:tracePt t="161024" x="7821613" y="4608513"/>
          <p14:tracePt t="161032" x="7813675" y="4641850"/>
          <p14:tracePt t="161039" x="7813675" y="4673600"/>
          <p14:tracePt t="161048" x="7813675" y="4713288"/>
          <p14:tracePt t="161057" x="7813675" y="4737100"/>
          <p14:tracePt t="161064" x="7813675" y="4752975"/>
          <p14:tracePt t="161073" x="7813675" y="4784725"/>
          <p14:tracePt t="161080" x="7813675" y="4800600"/>
          <p14:tracePt t="161089" x="7813675" y="4808538"/>
          <p14:tracePt t="161096" x="7813675" y="4824413"/>
          <p14:tracePt t="161103" x="7813675" y="4840288"/>
          <p14:tracePt t="161112" x="7813675" y="4864100"/>
          <p14:tracePt t="161120" x="7813675" y="4887913"/>
          <p14:tracePt t="161128" x="7813675" y="4903788"/>
          <p14:tracePt t="161136" x="7813675" y="4919663"/>
          <p14:tracePt t="161144" x="7813675" y="4927600"/>
          <p14:tracePt t="161152" x="7813675" y="4943475"/>
          <p14:tracePt t="161159" x="7813675" y="4967288"/>
          <p14:tracePt t="161167" x="7813675" y="4992688"/>
          <p14:tracePt t="161176" x="7813675" y="5008563"/>
          <p14:tracePt t="161184" x="7813675" y="5032375"/>
          <p14:tracePt t="161192" x="7813675" y="5064125"/>
          <p14:tracePt t="161201" x="7813675" y="5087938"/>
          <p14:tracePt t="161208" x="7813675" y="5111750"/>
          <p14:tracePt t="161216" x="7821613" y="5151438"/>
          <p14:tracePt t="161224" x="7821613" y="5183188"/>
          <p14:tracePt t="161232" x="7839075" y="5214938"/>
          <p14:tracePt t="161241" x="7847013" y="5246688"/>
          <p14:tracePt t="161248" x="7870825" y="5278438"/>
          <p14:tracePt t="161256" x="7886700" y="5335588"/>
          <p14:tracePt t="161264" x="7894638" y="5351463"/>
          <p14:tracePt t="161272" x="7926388" y="5391150"/>
          <p14:tracePt t="161280" x="7942263" y="5446713"/>
          <p14:tracePt t="161288" x="7958138" y="5470525"/>
          <p14:tracePt t="161296" x="7989888" y="5518150"/>
          <p14:tracePt t="161305" x="8013700" y="5565775"/>
          <p14:tracePt t="161312" x="8037513" y="5605463"/>
          <p14:tracePt t="161321" x="8061325" y="5621338"/>
          <p14:tracePt t="161328" x="8085138" y="5662613"/>
          <p14:tracePt t="161336" x="8101013" y="5710238"/>
          <p14:tracePt t="161346" x="8140700" y="5749925"/>
          <p14:tracePt t="161352" x="8172450" y="5789613"/>
          <p14:tracePt t="161360" x="8205788" y="5837238"/>
          <p14:tracePt t="161368" x="8237538" y="5861050"/>
          <p14:tracePt t="161377" x="8261350" y="5892800"/>
          <p14:tracePt t="161384" x="8293100" y="5940425"/>
          <p14:tracePt t="161394" x="8332788" y="5972175"/>
          <p14:tracePt t="161400" x="8372475" y="6013450"/>
          <p14:tracePt t="161407" x="8412163" y="6029325"/>
          <p14:tracePt t="161416" x="8459788" y="6069013"/>
          <p14:tracePt t="161425" x="8515350" y="6108700"/>
          <p14:tracePt t="161432" x="8572500" y="6140450"/>
          <p14:tracePt t="161440" x="8628063" y="6164263"/>
          <p14:tracePt t="161448" x="8707438" y="6188075"/>
          <p14:tracePt t="161456" x="8755063" y="6211888"/>
          <p14:tracePt t="161463" x="8818563" y="6243638"/>
          <p14:tracePt t="161472" x="8874125" y="6259513"/>
          <p14:tracePt t="161480" x="8947150" y="6275388"/>
          <p14:tracePt t="161488" x="9002713" y="6291263"/>
          <p14:tracePt t="161496" x="9042400" y="6299200"/>
          <p14:tracePt t="161505" x="9097963" y="6315075"/>
          <p14:tracePt t="161512" x="9153525" y="6323013"/>
          <p14:tracePt t="161521" x="9217025" y="6323013"/>
          <p14:tracePt t="161527" x="9274175" y="6323013"/>
          <p14:tracePt t="161536" x="9321800" y="6330950"/>
          <p14:tracePt t="161544" x="9353550" y="6330950"/>
          <p14:tracePt t="161552" x="9385300" y="6330950"/>
          <p14:tracePt t="161560" x="9409113" y="6330950"/>
          <p14:tracePt t="161568" x="9424988" y="6330950"/>
          <p14:tracePt t="161576" x="9448800" y="6330950"/>
          <p14:tracePt t="161584" x="9464675" y="6330950"/>
          <p14:tracePt t="161592" x="9480550" y="6330950"/>
          <p14:tracePt t="161600" x="9504363" y="6323013"/>
          <p14:tracePt t="161609" x="9520238" y="6315075"/>
          <p14:tracePt t="161616" x="9536113" y="6299200"/>
          <p14:tracePt t="161626" x="9551988" y="6291263"/>
          <p14:tracePt t="161632" x="9567863" y="6275388"/>
          <p14:tracePt t="161647" x="9585325" y="6251575"/>
          <p14:tracePt t="161656" x="9585325" y="6243638"/>
          <p14:tracePt t="161664" x="9593263" y="6227763"/>
          <p14:tracePt t="161672" x="9601200" y="6227763"/>
          <p14:tracePt t="161680" x="9609138" y="6203950"/>
          <p14:tracePt t="161688" x="9609138" y="6196013"/>
          <p14:tracePt t="161696" x="9609138" y="6188075"/>
          <p14:tracePt t="161704" x="9609138" y="6164263"/>
          <p14:tracePt t="161712" x="9609138" y="6148388"/>
          <p14:tracePt t="161721" x="9609138" y="6124575"/>
          <p14:tracePt t="161728" x="9609138" y="6100763"/>
          <p14:tracePt t="161736" x="9609138" y="6076950"/>
          <p14:tracePt t="161744" x="9609138" y="6037263"/>
          <p14:tracePt t="161752" x="9609138" y="6013450"/>
          <p14:tracePt t="161760" x="9609138" y="5980113"/>
          <p14:tracePt t="161768" x="9609138" y="5956300"/>
          <p14:tracePt t="161776" x="9601200" y="5916613"/>
          <p14:tracePt t="161784" x="9601200" y="5892800"/>
          <p14:tracePt t="161792" x="9601200" y="5861050"/>
          <p14:tracePt t="161800" x="9593263" y="5829300"/>
          <p14:tracePt t="161808" x="9585325" y="5805488"/>
          <p14:tracePt t="161816" x="9575800" y="5781675"/>
          <p14:tracePt t="161826" x="9575800" y="5765800"/>
          <p14:tracePt t="161831" x="9551988" y="5726113"/>
          <p14:tracePt t="161840" x="9536113" y="5710238"/>
          <p14:tracePt t="161848" x="9536113" y="5694363"/>
          <p14:tracePt t="161856" x="9528175" y="5670550"/>
          <p14:tracePt t="161864" x="9520238" y="5653088"/>
          <p14:tracePt t="161872" x="9512300" y="5621338"/>
          <p14:tracePt t="161880" x="9480550" y="5581650"/>
          <p14:tracePt t="161888" x="9464675" y="5565775"/>
          <p14:tracePt t="161896" x="9456738" y="5549900"/>
          <p14:tracePt t="161905" x="9432925" y="5502275"/>
          <p14:tracePt t="161912" x="9417050" y="5486400"/>
          <p14:tracePt t="161921" x="9409113" y="5470525"/>
          <p14:tracePt t="161928" x="9409113" y="5462588"/>
          <p14:tracePt t="161936" x="9393238" y="5446713"/>
          <p14:tracePt t="161944" x="9377363" y="5430838"/>
          <p14:tracePt t="161951" x="9361488" y="5407025"/>
          <p14:tracePt t="161960" x="9353550" y="5399088"/>
          <p14:tracePt t="161968" x="9345613" y="5391150"/>
          <p14:tracePt t="161976" x="9321800" y="5383213"/>
          <p14:tracePt t="161984" x="9313863" y="5375275"/>
          <p14:tracePt t="161994" x="9305925" y="5367338"/>
          <p14:tracePt t="162000" x="9290050" y="5367338"/>
          <p14:tracePt t="162009" x="9258300" y="5359400"/>
          <p14:tracePt t="162016" x="9242425" y="5351463"/>
          <p14:tracePt t="162026" x="9217025" y="5351463"/>
          <p14:tracePt t="162032" x="9193213" y="5351463"/>
          <p14:tracePt t="162041" x="9161463" y="5351463"/>
          <p14:tracePt t="162048" x="9137650" y="5351463"/>
          <p14:tracePt t="162056" x="9090025" y="5351463"/>
          <p14:tracePt t="162064" x="9050338" y="5343525"/>
          <p14:tracePt t="162073" x="9002713" y="5343525"/>
          <p14:tracePt t="162080" x="8955088" y="5343525"/>
          <p14:tracePt t="162088" x="8891588" y="5343525"/>
          <p14:tracePt t="162096" x="8850313" y="5335588"/>
          <p14:tracePt t="162105" x="8802688" y="5335588"/>
          <p14:tracePt t="162112" x="8755063" y="5327650"/>
          <p14:tracePt t="162122" x="8723313" y="5327650"/>
          <p14:tracePt t="162128" x="8683625" y="5319713"/>
          <p14:tracePt t="162137" x="8659813" y="5319713"/>
          <p14:tracePt t="162144" x="8604250" y="5319713"/>
          <p14:tracePt t="162152" x="8556625" y="5319713"/>
          <p14:tracePt t="162161" x="8540750" y="5319713"/>
          <p14:tracePt t="162168" x="8491538" y="5319713"/>
          <p14:tracePt t="162176" x="8459788" y="5319713"/>
          <p14:tracePt t="162184" x="8435975" y="5319713"/>
          <p14:tracePt t="162193" x="8404225" y="5319713"/>
          <p14:tracePt t="162200" x="8356600" y="5335588"/>
          <p14:tracePt t="162208" x="8324850" y="5335588"/>
          <p14:tracePt t="162216" x="8269288" y="5359400"/>
          <p14:tracePt t="162224" x="8237538" y="5367338"/>
          <p14:tracePt t="162232" x="8197850" y="5383213"/>
          <p14:tracePt t="162240" x="8172450" y="5399088"/>
          <p14:tracePt t="162248" x="8124825" y="5422900"/>
          <p14:tracePt t="162256" x="8108950" y="5430838"/>
          <p14:tracePt t="162264" x="8069263" y="5454650"/>
          <p14:tracePt t="162272" x="8021638" y="5486400"/>
          <p14:tracePt t="162280" x="7989888" y="5502275"/>
          <p14:tracePt t="162288" x="7942263" y="5549900"/>
          <p14:tracePt t="162296" x="7910513" y="5565775"/>
          <p14:tracePt t="162305" x="7894638" y="5589588"/>
          <p14:tracePt t="162312" x="7854950" y="5613400"/>
          <p14:tracePt t="162321" x="7839075" y="5629275"/>
          <p14:tracePt t="162328" x="7797800" y="5653088"/>
          <p14:tracePt t="162336" x="7781925" y="5678488"/>
          <p14:tracePt t="162345" x="7766050" y="5694363"/>
          <p14:tracePt t="162352" x="7750175" y="5702300"/>
          <p14:tracePt t="162362" x="7742238" y="5710238"/>
          <p14:tracePt t="162368" x="7734300" y="5734050"/>
          <p14:tracePt t="162376" x="7726363" y="5741988"/>
          <p14:tracePt t="162384" x="7726363" y="5765800"/>
          <p14:tracePt t="162392" x="7710488" y="5781675"/>
          <p14:tracePt t="162400" x="7702550" y="5797550"/>
          <p14:tracePt t="162408" x="7702550" y="5805488"/>
          <p14:tracePt t="162416" x="7702550" y="5821363"/>
          <p14:tracePt t="162424" x="7702550" y="5829300"/>
          <p14:tracePt t="162432" x="7694613" y="5853113"/>
          <p14:tracePt t="162440" x="7694613" y="5868988"/>
          <p14:tracePt t="162448" x="7694613" y="5892800"/>
          <p14:tracePt t="162457" x="7694613" y="5908675"/>
          <p14:tracePt t="162464" x="7694613" y="5916613"/>
          <p14:tracePt t="162473" x="7694613" y="5932488"/>
          <p14:tracePt t="162480" x="7702550" y="5948363"/>
          <p14:tracePt t="162488" x="7710488" y="5972175"/>
          <p14:tracePt t="162497" x="7726363" y="5988050"/>
          <p14:tracePt t="162504" x="7734300" y="6005513"/>
          <p14:tracePt t="162512" x="7773988" y="6037263"/>
          <p14:tracePt t="162521" x="7789863" y="6053138"/>
          <p14:tracePt t="162528" x="7805738" y="6076950"/>
          <p14:tracePt t="162536" x="7829550" y="6092825"/>
          <p14:tracePt t="162544" x="7847013" y="6108700"/>
          <p14:tracePt t="162552" x="7886700" y="6124575"/>
          <p14:tracePt t="162561" x="7918450" y="6148388"/>
          <p14:tracePt t="162568" x="7942263" y="6156325"/>
          <p14:tracePt t="162576" x="7974013" y="6180138"/>
          <p14:tracePt t="162584" x="8005763" y="6196013"/>
          <p14:tracePt t="162592" x="8045450" y="6203950"/>
          <p14:tracePt t="162600" x="8077200" y="6219825"/>
          <p14:tracePt t="162610" x="8124825" y="6219825"/>
          <p14:tracePt t="162616" x="8172450" y="6227763"/>
          <p14:tracePt t="162624" x="8213725" y="6243638"/>
          <p14:tracePt t="162632" x="8277225" y="6243638"/>
          <p14:tracePt t="162640" x="8332788" y="6251575"/>
          <p14:tracePt t="162648" x="8412163" y="6259513"/>
          <p14:tracePt t="162655" x="8451850" y="6267450"/>
          <p14:tracePt t="162664" x="8515350" y="6275388"/>
          <p14:tracePt t="162673" x="8588375" y="6283325"/>
          <p14:tracePt t="162679" x="8636000" y="6283325"/>
          <p14:tracePt t="162688" x="8715375" y="6291263"/>
          <p14:tracePt t="162696" x="8739188" y="6291263"/>
          <p14:tracePt t="162704" x="8794750" y="6291263"/>
          <p14:tracePt t="162712" x="8826500" y="6291263"/>
          <p14:tracePt t="162720" x="8858250" y="6291263"/>
          <p14:tracePt t="162728" x="8883650" y="6291263"/>
          <p14:tracePt t="162736" x="8907463" y="6291263"/>
          <p14:tracePt t="162744" x="8931275" y="6291263"/>
          <p14:tracePt t="162752" x="8947150" y="6291263"/>
          <p14:tracePt t="162760" x="8970963" y="6291263"/>
          <p14:tracePt t="162768" x="8994775" y="6291263"/>
          <p14:tracePt t="162776" x="9026525" y="6275388"/>
          <p14:tracePt t="162784" x="9058275" y="6267450"/>
          <p14:tracePt t="162792" x="9097963" y="6259513"/>
          <p14:tracePt t="162800" x="9129713" y="6251575"/>
          <p14:tracePt t="162810" x="9185275" y="6235700"/>
          <p14:tracePt t="162816" x="9209088" y="6227763"/>
          <p14:tracePt t="162825" x="9258300" y="6196013"/>
          <p14:tracePt t="162832" x="9282113" y="6196013"/>
          <p14:tracePt t="162842" x="9313863" y="6172200"/>
          <p14:tracePt t="162849" x="9337675" y="6172200"/>
          <p14:tracePt t="162857" x="9361488" y="6156325"/>
          <p14:tracePt t="162864" x="9377363" y="6148388"/>
          <p14:tracePt t="162872" x="9393238" y="6132513"/>
          <p14:tracePt t="162880" x="9409113" y="6124575"/>
          <p14:tracePt t="162888" x="9424988" y="6108700"/>
          <p14:tracePt t="162904" x="9440863" y="6084888"/>
          <p14:tracePt t="162912" x="9448800" y="6053138"/>
          <p14:tracePt t="162920" x="9472613" y="6029325"/>
          <p14:tracePt t="162928" x="9480550" y="6013450"/>
          <p14:tracePt t="162937" x="9488488" y="5988050"/>
          <p14:tracePt t="162944" x="9488488" y="5964238"/>
          <p14:tracePt t="162952" x="9488488" y="5940425"/>
          <p14:tracePt t="162960" x="9488488" y="5916613"/>
          <p14:tracePt t="162968" x="9488488" y="5884863"/>
          <p14:tracePt t="162976" x="9488488" y="5853113"/>
          <p14:tracePt t="162984" x="9488488" y="5829300"/>
          <p14:tracePt t="162992" x="9488488" y="5805488"/>
          <p14:tracePt t="163000" x="9488488" y="5789613"/>
          <p14:tracePt t="163008" x="9488488" y="5757863"/>
          <p14:tracePt t="163016" x="9488488" y="5734050"/>
          <p14:tracePt t="163024" x="9488488" y="5718175"/>
          <p14:tracePt t="163032" x="9488488" y="5694363"/>
          <p14:tracePt t="163040" x="9488488" y="5662613"/>
          <p14:tracePt t="163048" x="9488488" y="5645150"/>
          <p14:tracePt t="163056" x="9488488" y="5629275"/>
          <p14:tracePt t="163064" x="9488488" y="5613400"/>
          <p14:tracePt t="163073" x="9488488" y="5597525"/>
          <p14:tracePt t="163080" x="9488488" y="5573713"/>
          <p14:tracePt t="163089" x="9488488" y="5549900"/>
          <p14:tracePt t="163096" x="9488488" y="5534025"/>
          <p14:tracePt t="163105" x="9456738" y="5510213"/>
          <p14:tracePt t="163112" x="9456738" y="5502275"/>
          <p14:tracePt t="163121" x="9440863" y="5462588"/>
          <p14:tracePt t="163128" x="9432925" y="5454650"/>
          <p14:tracePt t="163138" x="9417050" y="5438775"/>
          <p14:tracePt t="163144" x="9401175" y="5414963"/>
          <p14:tracePt t="163153" x="9393238" y="5407025"/>
          <p14:tracePt t="163161" x="9377363" y="5391150"/>
          <p14:tracePt t="163168" x="9345613" y="5359400"/>
          <p14:tracePt t="163179" x="9321800" y="5335588"/>
          <p14:tracePt t="163184" x="9290050" y="5319713"/>
          <p14:tracePt t="163192" x="9266238" y="5294313"/>
          <p14:tracePt t="163200" x="9224963" y="5270500"/>
          <p14:tracePt t="163211" x="9185275" y="5246688"/>
          <p14:tracePt t="163216" x="9153525" y="5230813"/>
          <p14:tracePt t="163225" x="9137650" y="5222875"/>
          <p14:tracePt t="163232" x="9097963" y="5199063"/>
          <p14:tracePt t="163240" x="9066213" y="5183188"/>
          <p14:tracePt t="163248" x="9042400" y="5175250"/>
          <p14:tracePt t="163256" x="9026525" y="5167313"/>
          <p14:tracePt t="163264" x="9018588" y="5167313"/>
          <p14:tracePt t="163272" x="8970963" y="5167313"/>
          <p14:tracePt t="163280" x="8955088" y="5167313"/>
          <p14:tracePt t="163289" x="8907463" y="5159375"/>
          <p14:tracePt t="163296" x="8891588" y="5159375"/>
          <p14:tracePt t="163304" x="8842375" y="5151438"/>
          <p14:tracePt t="163312" x="8810625" y="5151438"/>
          <p14:tracePt t="163321" x="8778875" y="5151438"/>
          <p14:tracePt t="163328" x="8731250" y="5151438"/>
          <p14:tracePt t="163337" x="8683625" y="5151438"/>
          <p14:tracePt t="163344" x="8636000" y="5151438"/>
          <p14:tracePt t="163352" x="8572500" y="5151438"/>
          <p14:tracePt t="163360" x="8515350" y="5151438"/>
          <p14:tracePt t="163368" x="8467725" y="5151438"/>
          <p14:tracePt t="163376" x="8435975" y="5151438"/>
          <p14:tracePt t="163384" x="8388350" y="5151438"/>
          <p14:tracePt t="163392" x="8364538" y="5151438"/>
          <p14:tracePt t="163400" x="8324850" y="5167313"/>
          <p14:tracePt t="163408" x="8285163" y="5175250"/>
          <p14:tracePt t="163416" x="8261350" y="5175250"/>
          <p14:tracePt t="163425" x="8221663" y="5207000"/>
          <p14:tracePt t="163432" x="8205788" y="5214938"/>
          <p14:tracePt t="163442" x="8164513" y="5222875"/>
          <p14:tracePt t="163448" x="8140700" y="5246688"/>
          <p14:tracePt t="163456" x="8093075" y="5278438"/>
          <p14:tracePt t="163464" x="8077200" y="5294313"/>
          <p14:tracePt t="163472" x="8029575" y="5310188"/>
          <p14:tracePt t="163480" x="8021638" y="5327650"/>
          <p14:tracePt t="163488" x="7981950" y="5343525"/>
          <p14:tracePt t="163496" x="7950200" y="5383213"/>
          <p14:tracePt t="163505" x="7934325" y="5399088"/>
          <p14:tracePt t="163512" x="7902575" y="5422900"/>
          <p14:tracePt t="163520" x="7886700" y="5430838"/>
          <p14:tracePt t="163528" x="7878763" y="5446713"/>
          <p14:tracePt t="163537" x="7854950" y="5478463"/>
          <p14:tracePt t="163544" x="7847013" y="5494338"/>
          <p14:tracePt t="163560" x="7839075" y="5518150"/>
          <p14:tracePt t="163576" x="7839075" y="5526088"/>
          <p14:tracePt t="163584" x="7839075" y="5534025"/>
          <p14:tracePt t="163600" x="7839075" y="5541963"/>
          <p14:tracePt t="163608" x="7839075" y="5549900"/>
          <p14:tracePt t="163624" x="7839075" y="5565775"/>
          <p14:tracePt t="163632" x="7839075" y="5581650"/>
          <p14:tracePt t="163641" x="7839075" y="5597525"/>
          <p14:tracePt t="163648" x="7839075" y="5605463"/>
          <p14:tracePt t="163656" x="7839075" y="5621338"/>
          <p14:tracePt t="163664" x="7839075" y="5637213"/>
          <p14:tracePt t="163672" x="7839075" y="5670550"/>
          <p14:tracePt t="163680" x="7839075" y="5686425"/>
          <p14:tracePt t="163688" x="7839075" y="5694363"/>
          <p14:tracePt t="163696" x="7862888" y="5718175"/>
          <p14:tracePt t="163705" x="7862888" y="5726113"/>
          <p14:tracePt t="163722" x="7862888" y="5734050"/>
          <p14:tracePt t="163728" x="7862888" y="5741988"/>
          <p14:tracePt t="163738" x="7870825" y="5757863"/>
          <p14:tracePt t="163776" x="7878763" y="5765800"/>
          <p14:tracePt t="163784" x="7886700" y="5773738"/>
          <p14:tracePt t="163792" x="7902575" y="5781675"/>
          <p14:tracePt t="163800" x="7918450" y="5797550"/>
          <p14:tracePt t="163808" x="7926388" y="5805488"/>
          <p14:tracePt t="163816" x="7966075" y="5837238"/>
          <p14:tracePt t="163824" x="7974013" y="5861050"/>
          <p14:tracePt t="163833" x="8005763" y="5892800"/>
          <p14:tracePt t="163840" x="8037513" y="5908675"/>
          <p14:tracePt t="163848" x="8069263" y="5932488"/>
          <p14:tracePt t="163856" x="8116888" y="5964238"/>
          <p14:tracePt t="163864" x="8132763" y="5980113"/>
          <p14:tracePt t="163872" x="8172450" y="5988050"/>
          <p14:tracePt t="163880" x="8197850" y="6013450"/>
          <p14:tracePt t="163888" x="8245475" y="6037263"/>
          <p14:tracePt t="163896" x="8261350" y="6045200"/>
          <p14:tracePt t="163905" x="8308975" y="6053138"/>
          <p14:tracePt t="163912" x="8340725" y="6061075"/>
          <p14:tracePt t="163921" x="8372475" y="6076950"/>
          <p14:tracePt t="163928" x="8412163" y="6100763"/>
          <p14:tracePt t="163938" x="8459788" y="6108700"/>
          <p14:tracePt t="163944" x="8499475" y="6116638"/>
          <p14:tracePt t="163952" x="8556625" y="6124575"/>
          <p14:tracePt t="163962" x="8580438" y="6124575"/>
          <p14:tracePt t="163968" x="8636000" y="6132513"/>
          <p14:tracePt t="163976" x="8675688" y="6140450"/>
          <p14:tracePt t="163984" x="8715375" y="6148388"/>
          <p14:tracePt t="163992" x="8763000" y="6148388"/>
          <p14:tracePt t="164000" x="8826500" y="6164263"/>
          <p14:tracePt t="164008" x="8891588" y="6172200"/>
          <p14:tracePt t="164016" x="8931275" y="6172200"/>
          <p14:tracePt t="164024" x="8986838" y="6172200"/>
          <p14:tracePt t="164032" x="9050338" y="6172200"/>
          <p14:tracePt t="164040" x="9113838" y="6180138"/>
          <p14:tracePt t="164048" x="9169400" y="6180138"/>
          <p14:tracePt t="164056" x="9234488" y="6180138"/>
          <p14:tracePt t="164064" x="9266238" y="6180138"/>
          <p14:tracePt t="164073" x="9313863" y="6180138"/>
          <p14:tracePt t="164080" x="9329738" y="6180138"/>
          <p14:tracePt t="164089" x="9361488" y="6180138"/>
          <p14:tracePt t="164096" x="9385300" y="6180138"/>
          <p14:tracePt t="164104" x="9393238" y="6180138"/>
          <p14:tracePt t="164112" x="9417050" y="6180138"/>
          <p14:tracePt t="164121" x="9424988" y="6180138"/>
          <p14:tracePt t="164128" x="9440863" y="6180138"/>
          <p14:tracePt t="164137" x="9464675" y="6180138"/>
          <p14:tracePt t="164154" x="9472613" y="6180138"/>
          <p14:tracePt t="164160" x="9480550" y="6180138"/>
          <p14:tracePt t="164170" x="9488488" y="6180138"/>
          <p14:tracePt t="164176" x="9496425" y="6180138"/>
          <p14:tracePt t="164204" x="9512300" y="6180138"/>
          <p14:tracePt t="164208" x="9528175" y="6180138"/>
          <p14:tracePt t="164225" x="9536113" y="6180138"/>
          <p14:tracePt t="164232" x="9551988" y="6180138"/>
          <p14:tracePt t="164728" x="9559925" y="6180138"/>
          <p14:tracePt t="164736" x="9567863" y="6164263"/>
          <p14:tracePt t="164744" x="9567863" y="6148388"/>
          <p14:tracePt t="164754" x="9575800" y="6116638"/>
          <p14:tracePt t="164760" x="9575800" y="6084888"/>
          <p14:tracePt t="164768" x="9601200" y="6061075"/>
          <p14:tracePt t="164776" x="9601200" y="6045200"/>
          <p14:tracePt t="164785" x="9601200" y="6013450"/>
          <p14:tracePt t="164792" x="9601200" y="5988050"/>
          <p14:tracePt t="164801" x="9609138" y="5964238"/>
          <p14:tracePt t="164808" x="9617075" y="5948363"/>
          <p14:tracePt t="164817" x="9617075" y="5932488"/>
          <p14:tracePt t="164824" x="9617075" y="5916613"/>
          <p14:tracePt t="164832" x="9617075" y="5900738"/>
          <p14:tracePt t="164840" x="9617075" y="5892800"/>
          <p14:tracePt t="164848" x="9617075" y="5884863"/>
          <p14:tracePt t="164856" x="9617075" y="5876925"/>
          <p14:tracePt t="164864" x="9617075" y="5868988"/>
          <p14:tracePt t="164873" x="9617075" y="5861050"/>
          <p14:tracePt t="164888" x="9617075" y="5853113"/>
          <p14:tracePt t="164896" x="9617075" y="5837238"/>
          <p14:tracePt t="164904" x="9617075" y="5829300"/>
          <p14:tracePt t="164912" x="9617075" y="5821363"/>
          <p14:tracePt t="164921" x="9617075" y="5805488"/>
          <p14:tracePt t="164928" x="9617075" y="5789613"/>
          <p14:tracePt t="164938" x="9609138" y="5773738"/>
          <p14:tracePt t="164944" x="9601200" y="5749925"/>
          <p14:tracePt t="164954" x="9593263" y="5726113"/>
          <p14:tracePt t="164960" x="9585325" y="5710238"/>
          <p14:tracePt t="164970" x="9585325" y="5686425"/>
          <p14:tracePt t="164976" x="9567863" y="5662613"/>
          <p14:tracePt t="164984" x="9567863" y="5645150"/>
          <p14:tracePt t="164993" x="9559925" y="5621338"/>
          <p14:tracePt t="165000" x="9551988" y="5605463"/>
          <p14:tracePt t="165008" x="9544050" y="5597525"/>
          <p14:tracePt t="165017" x="9544050" y="5589588"/>
          <p14:tracePt t="165024" x="9544050" y="5573713"/>
          <p14:tracePt t="165032" x="9536113" y="5565775"/>
          <p14:tracePt t="165040" x="9528175" y="5557838"/>
          <p14:tracePt t="165048" x="9528175" y="5541963"/>
          <p14:tracePt t="165057" x="9520238" y="5534025"/>
          <p14:tracePt t="165064" x="9512300" y="5534025"/>
          <p14:tracePt t="165072" x="9512300" y="5526088"/>
          <p14:tracePt t="165080" x="9496425" y="5510213"/>
          <p14:tracePt t="165096" x="9496425" y="5486400"/>
          <p14:tracePt t="165104" x="9488488" y="5478463"/>
          <p14:tracePt t="165114" x="9480550" y="5470525"/>
          <p14:tracePt t="165121" x="9448800" y="5446713"/>
          <p14:tracePt t="165137" x="9440863" y="5430838"/>
          <p14:tracePt t="165144" x="9432925" y="5430838"/>
          <p14:tracePt t="165154" x="9424988" y="5414963"/>
          <p14:tracePt t="165160" x="9417050" y="5414963"/>
          <p14:tracePt t="165168" x="9393238" y="5399088"/>
          <p14:tracePt t="165186" x="9385300" y="5391150"/>
          <p14:tracePt t="165205" x="9353550" y="5375275"/>
          <p14:tracePt t="165216" x="9337675" y="5367338"/>
          <p14:tracePt t="165224" x="9329738" y="5359400"/>
          <p14:tracePt t="165232" x="9305925" y="5351463"/>
          <p14:tracePt t="165241" x="9297988" y="5351463"/>
          <p14:tracePt t="165249" x="9282113" y="5343525"/>
          <p14:tracePt t="165256" x="9274175" y="5335588"/>
          <p14:tracePt t="165264" x="9258300" y="5335588"/>
          <p14:tracePt t="165273" x="9242425" y="5327650"/>
          <p14:tracePt t="165280" x="9217025" y="5319713"/>
          <p14:tracePt t="165288" x="9193213" y="5310188"/>
          <p14:tracePt t="165304" x="9177338" y="5310188"/>
          <p14:tracePt t="165313" x="9153525" y="5294313"/>
          <p14:tracePt t="165321" x="9129713" y="5286375"/>
          <p14:tracePt t="165328" x="9113838" y="5286375"/>
          <p14:tracePt t="165337" x="9082088" y="5270500"/>
          <p14:tracePt t="165344" x="9042400" y="5254625"/>
          <p14:tracePt t="165353" x="9018588" y="5246688"/>
          <p14:tracePt t="165360" x="9002713" y="5246688"/>
          <p14:tracePt t="165370" x="8970963" y="5238750"/>
          <p14:tracePt t="165377" x="8931275" y="5222875"/>
          <p14:tracePt t="165384" x="8915400" y="5222875"/>
          <p14:tracePt t="165392" x="8899525" y="5214938"/>
          <p14:tracePt t="165400" x="8883650" y="5207000"/>
          <p14:tracePt t="165408" x="8850313" y="5207000"/>
          <p14:tracePt t="165416" x="8834438" y="5207000"/>
          <p14:tracePt t="165424" x="8818563" y="5207000"/>
          <p14:tracePt t="165433" x="8802688" y="5207000"/>
          <p14:tracePt t="165440" x="8778875" y="5199063"/>
          <p14:tracePt t="165456" x="8747125" y="5199063"/>
          <p14:tracePt t="165464" x="8731250" y="5199063"/>
          <p14:tracePt t="165472" x="8707438" y="5199063"/>
          <p14:tracePt t="165480" x="8691563" y="5199063"/>
          <p14:tracePt t="165489" x="8667750" y="5199063"/>
          <p14:tracePt t="165497" x="8636000" y="5199063"/>
          <p14:tracePt t="165504" x="8620125" y="5199063"/>
          <p14:tracePt t="165512" x="8588375" y="5199063"/>
          <p14:tracePt t="165522" x="8572500" y="5199063"/>
          <p14:tracePt t="165528" x="8556625" y="5199063"/>
          <p14:tracePt t="165537" x="8531225" y="5199063"/>
          <p14:tracePt t="165544" x="8523288" y="5199063"/>
          <p14:tracePt t="165554" x="8491538" y="5199063"/>
          <p14:tracePt t="165561" x="8475663" y="5207000"/>
          <p14:tracePt t="165570" x="8459788" y="5207000"/>
          <p14:tracePt t="165576" x="8435975" y="5214938"/>
          <p14:tracePt t="165584" x="8420100" y="5222875"/>
          <p14:tracePt t="165592" x="8404225" y="5222875"/>
          <p14:tracePt t="165600" x="8388350" y="5230813"/>
          <p14:tracePt t="165609" x="8372475" y="5238750"/>
          <p14:tracePt t="165617" x="8348663" y="5254625"/>
          <p14:tracePt t="165624" x="8332788" y="5262563"/>
          <p14:tracePt t="165632" x="8316913" y="5270500"/>
          <p14:tracePt t="165642" x="8293100" y="5278438"/>
          <p14:tracePt t="165648" x="8253413" y="5286375"/>
          <p14:tracePt t="165656" x="8237538" y="5302250"/>
          <p14:tracePt t="165664" x="8213725" y="5319713"/>
          <p14:tracePt t="165672" x="8189913" y="5327650"/>
          <p14:tracePt t="165681" x="8156575" y="5367338"/>
          <p14:tracePt t="165688" x="8140700" y="5383213"/>
          <p14:tracePt t="165696" x="8132763" y="5391150"/>
          <p14:tracePt t="165705" x="8108950" y="5422900"/>
          <p14:tracePt t="165712" x="8085138" y="5438775"/>
          <p14:tracePt t="165721" x="8061325" y="5478463"/>
          <p14:tracePt t="165729" x="8053388" y="5502275"/>
          <p14:tracePt t="165738" x="8037513" y="5526088"/>
          <p14:tracePt t="165744" x="8021638" y="5549900"/>
          <p14:tracePt t="165753" x="8021638" y="5573713"/>
          <p14:tracePt t="165760" x="8005763" y="5581650"/>
          <p14:tracePt t="165769" x="8005763" y="5589588"/>
          <p14:tracePt t="165776" x="8005763" y="5597525"/>
          <p14:tracePt t="165784" x="8005763" y="5613400"/>
          <p14:tracePt t="165793" x="7997825" y="5629275"/>
          <p14:tracePt t="165803" x="7997825" y="5637213"/>
          <p14:tracePt t="165808" x="7997825" y="5653088"/>
          <p14:tracePt t="165816" x="7997825" y="5662613"/>
          <p14:tracePt t="165824" x="7997825" y="5678488"/>
          <p14:tracePt t="165832" x="7997825" y="5702300"/>
          <p14:tracePt t="165840" x="7997825" y="5710238"/>
          <p14:tracePt t="165849" x="7997825" y="5726113"/>
          <p14:tracePt t="165857" x="7997825" y="5741988"/>
          <p14:tracePt t="165865" x="7997825" y="5765800"/>
          <p14:tracePt t="165872" x="7997825" y="5781675"/>
          <p14:tracePt t="165889" x="7997825" y="5821363"/>
          <p14:tracePt t="165896" x="7997825" y="5837238"/>
          <p14:tracePt t="165904" x="7997825" y="5845175"/>
          <p14:tracePt t="165913" x="8005763" y="5861050"/>
          <p14:tracePt t="165922" x="8013700" y="5876925"/>
          <p14:tracePt t="165928" x="8029575" y="5892800"/>
          <p14:tracePt t="165937" x="8037513" y="5892800"/>
          <p14:tracePt t="165944" x="8037513" y="5908675"/>
          <p14:tracePt t="165953" x="8045450" y="5908675"/>
          <p14:tracePt t="165960" x="8053388" y="5924550"/>
          <p14:tracePt t="165970" x="8061325" y="5924550"/>
          <p14:tracePt t="165984" x="8077200" y="5932488"/>
          <p14:tracePt t="165992" x="8085138" y="5932488"/>
          <p14:tracePt t="166000" x="8101013" y="5956300"/>
          <p14:tracePt t="166008" x="8108950" y="5964238"/>
          <p14:tracePt t="166018" x="8132763" y="5980113"/>
          <p14:tracePt t="166025" x="8156575" y="6005513"/>
          <p14:tracePt t="166033" x="8197850" y="6021388"/>
          <p14:tracePt t="166041" x="8205788" y="6029325"/>
          <p14:tracePt t="166048" x="8229600" y="6053138"/>
          <p14:tracePt t="166056" x="8253413" y="6069013"/>
          <p14:tracePt t="166064" x="8261350" y="6069013"/>
          <p14:tracePt t="166072" x="8277225" y="6076950"/>
          <p14:tracePt t="166079" x="8285163" y="6084888"/>
          <p14:tracePt t="166089" x="8308975" y="6092825"/>
          <p14:tracePt t="166097" x="8324850" y="6092825"/>
          <p14:tracePt t="166104" x="8332788" y="6100763"/>
          <p14:tracePt t="166112" x="8356600" y="6100763"/>
          <p14:tracePt t="166121" x="8380413" y="6116638"/>
          <p14:tracePt t="166128" x="8404225" y="6116638"/>
          <p14:tracePt t="166136" x="8420100" y="6116638"/>
          <p14:tracePt t="166145" x="8451850" y="6116638"/>
          <p14:tracePt t="166153" x="8499475" y="6132513"/>
          <p14:tracePt t="166161" x="8548688" y="6140450"/>
          <p14:tracePt t="166170" x="8588375" y="6148388"/>
          <p14:tracePt t="166176" x="8612188" y="6148388"/>
          <p14:tracePt t="166184" x="8651875" y="6148388"/>
          <p14:tracePt t="166192" x="8691563" y="6148388"/>
          <p14:tracePt t="166200" x="8723313" y="6148388"/>
          <p14:tracePt t="166209" x="8747125" y="6148388"/>
          <p14:tracePt t="166217" x="8770938" y="6148388"/>
          <p14:tracePt t="166224" x="8794750" y="6148388"/>
          <p14:tracePt t="166232" x="8826500" y="6148388"/>
          <p14:tracePt t="166240" x="8850313" y="6148388"/>
          <p14:tracePt t="166248" x="8874125" y="6148388"/>
          <p14:tracePt t="166256" x="8891588" y="6148388"/>
          <p14:tracePt t="166265" x="8907463" y="6148388"/>
          <p14:tracePt t="166273" x="8939213" y="6148388"/>
          <p14:tracePt t="166281" x="8963025" y="6148388"/>
          <p14:tracePt t="166289" x="8986838" y="6148388"/>
          <p14:tracePt t="166296" x="9010650" y="6148388"/>
          <p14:tracePt t="166304" x="9034463" y="6148388"/>
          <p14:tracePt t="166312" x="9050338" y="6148388"/>
          <p14:tracePt t="166321" x="9066213" y="6148388"/>
          <p14:tracePt t="166329" x="9097963" y="6148388"/>
          <p14:tracePt t="166337" x="9121775" y="6148388"/>
          <p14:tracePt t="166346" x="9153525" y="6148388"/>
          <p14:tracePt t="166353" x="9169400" y="6148388"/>
          <p14:tracePt t="166360" x="9193213" y="6148388"/>
          <p14:tracePt t="166369" x="9209088" y="6148388"/>
          <p14:tracePt t="166376" x="9224963" y="6140450"/>
          <p14:tracePt t="166386" x="9250363" y="6132513"/>
          <p14:tracePt t="166393" x="9266238" y="6132513"/>
          <p14:tracePt t="166402" x="9274175" y="6124575"/>
          <p14:tracePt t="166408" x="9290050" y="6116638"/>
          <p14:tracePt t="166416" x="9305925" y="6108700"/>
          <p14:tracePt t="166441" x="9321800" y="6100763"/>
          <p14:tracePt t="166457" x="9329738" y="6092825"/>
          <p14:tracePt t="166464" x="9353550" y="6084888"/>
          <p14:tracePt t="166474" x="9353550" y="6076950"/>
          <p14:tracePt t="166480" x="9361488" y="6069013"/>
          <p14:tracePt t="166497" x="9377363" y="6061075"/>
          <p14:tracePt t="166513" x="9409113" y="6045200"/>
          <p14:tracePt t="166520" x="9409113" y="6037263"/>
          <p14:tracePt t="166528" x="9417050" y="6029325"/>
          <p14:tracePt t="166537" x="9424988" y="6029325"/>
          <p14:tracePt t="166544" x="9432925" y="6021388"/>
          <p14:tracePt t="166553" x="9440863" y="6013450"/>
          <p14:tracePt t="166561" x="9448800" y="6013450"/>
          <p14:tracePt t="166570" x="9456738" y="6005513"/>
          <p14:tracePt t="166584" x="9464675" y="5988050"/>
          <p14:tracePt t="166592" x="9472613" y="5980113"/>
          <p14:tracePt t="166600" x="9472613" y="5972175"/>
          <p14:tracePt t="166608" x="9472613" y="5964238"/>
          <p14:tracePt t="166617" x="9488488" y="5956300"/>
          <p14:tracePt t="166625" x="9488488" y="5940425"/>
          <p14:tracePt t="166640" x="9488488" y="5932488"/>
          <p14:tracePt t="166648" x="9488488" y="5924550"/>
          <p14:tracePt t="166656" x="9496425" y="5916613"/>
          <p14:tracePt t="166674" x="9496425" y="5900738"/>
          <p14:tracePt t="166681" x="9496425" y="5892800"/>
          <p14:tracePt t="166689" x="9496425" y="5884863"/>
          <p14:tracePt t="166696" x="9496425" y="5876925"/>
          <p14:tracePt t="166712" x="9496425" y="5868988"/>
          <p14:tracePt t="166720" x="9496425" y="5861050"/>
          <p14:tracePt t="166729" x="9496425" y="5853113"/>
          <p14:tracePt t="166753" x="9496425" y="5845175"/>
          <p14:tracePt t="166761" x="9496425" y="5837238"/>
          <p14:tracePt t="166770" x="9496425" y="5821363"/>
          <p14:tracePt t="166785" x="9496425" y="5805488"/>
          <p14:tracePt t="166792" x="9488488" y="5789613"/>
          <p14:tracePt t="166803" x="9488488" y="5773738"/>
          <p14:tracePt t="166809" x="9472613" y="5749925"/>
          <p14:tracePt t="166817" x="9456738" y="5710238"/>
          <p14:tracePt t="166824" x="9456738" y="5686425"/>
          <p14:tracePt t="166832" x="9432925" y="5670550"/>
          <p14:tracePt t="166841" x="9417050" y="5629275"/>
          <p14:tracePt t="166848" x="9409113" y="5605463"/>
          <p14:tracePt t="166857" x="9393238" y="5581650"/>
          <p14:tracePt t="166865" x="9369425" y="5549900"/>
          <p14:tracePt t="166874" x="9353550" y="5526088"/>
          <p14:tracePt t="166881" x="9337675" y="5518150"/>
          <p14:tracePt t="166888" x="9329738" y="5486400"/>
          <p14:tracePt t="166897" x="9297988" y="5470525"/>
          <p14:tracePt t="166904" x="9297988" y="5454650"/>
          <p14:tracePt t="166912" x="9282113" y="5446713"/>
          <p14:tracePt t="166921" x="9274175" y="5430838"/>
          <p14:tracePt t="166929" x="9250363" y="5414963"/>
          <p14:tracePt t="166937" x="9234488" y="5407025"/>
          <p14:tracePt t="166945" x="9217025" y="5391150"/>
          <p14:tracePt t="166953" x="9193213" y="5383213"/>
          <p14:tracePt t="166960" x="9177338" y="5375275"/>
          <p14:tracePt t="166969" x="9145588" y="5367338"/>
          <p14:tracePt t="166976" x="9121775" y="5359400"/>
          <p14:tracePt t="166986" x="9105900" y="5359400"/>
          <p14:tracePt t="166993" x="9074150" y="5351463"/>
          <p14:tracePt t="167002" x="9050338" y="5343525"/>
          <p14:tracePt t="167009" x="9026525" y="5343525"/>
          <p14:tracePt t="167016" x="9010650" y="5343525"/>
          <p14:tracePt t="167024" x="9002713" y="5343525"/>
          <p14:tracePt t="167032" x="8963025" y="5335588"/>
          <p14:tracePt t="167041" x="8955088" y="5335588"/>
          <p14:tracePt t="167049" x="8931275" y="5335588"/>
          <p14:tracePt t="167057" x="8915400" y="5335588"/>
          <p14:tracePt t="167065" x="8907463" y="5335588"/>
          <p14:tracePt t="167072" x="8883650" y="5335588"/>
          <p14:tracePt t="167080" x="8866188" y="5335588"/>
          <p14:tracePt t="167088" x="8842375" y="5335588"/>
          <p14:tracePt t="167105" x="8818563" y="5335588"/>
          <p14:tracePt t="167113" x="8810625" y="5335588"/>
          <p14:tracePt t="167121" x="8802688" y="5335588"/>
          <p14:tracePt t="167128" x="8770938" y="5359400"/>
          <p14:tracePt t="167137" x="8763000" y="5367338"/>
          <p14:tracePt t="167144" x="8747125" y="5367338"/>
          <p14:tracePt t="167153" x="8723313" y="5383213"/>
          <p14:tracePt t="167161" x="8699500" y="5391150"/>
          <p14:tracePt t="167170" x="8691563" y="5399088"/>
          <p14:tracePt t="167177" x="8667750" y="5414963"/>
          <p14:tracePt t="167186" x="8651875" y="5414963"/>
          <p14:tracePt t="167204" x="8612188" y="5438775"/>
          <p14:tracePt t="167208" x="8596313" y="5462588"/>
          <p14:tracePt t="167216" x="8580438" y="5470525"/>
          <p14:tracePt t="167225" x="8564563" y="5494338"/>
          <p14:tracePt t="167233" x="8548688" y="5510213"/>
          <p14:tracePt t="167242" x="8540750" y="5534025"/>
          <p14:tracePt t="167249" x="8523288" y="5549900"/>
          <p14:tracePt t="167258" x="8507413" y="5573713"/>
          <p14:tracePt t="167264" x="8491538" y="5589588"/>
          <p14:tracePt t="167272" x="8491538" y="5613400"/>
          <p14:tracePt t="167281" x="8475663" y="5637213"/>
          <p14:tracePt t="167291" x="8467725" y="5678488"/>
          <p14:tracePt t="167306" x="8451850" y="5710238"/>
          <p14:tracePt t="167312" x="8451850" y="5726113"/>
          <p14:tracePt t="167320" x="8443913" y="5741988"/>
          <p14:tracePt t="167328" x="8443913" y="5765800"/>
          <p14:tracePt t="167337" x="8435975" y="5765800"/>
          <p14:tracePt t="167345" x="8435975" y="5773738"/>
          <p14:tracePt t="167353" x="8435975" y="5781675"/>
          <p14:tracePt t="167361" x="8435975" y="5797550"/>
          <p14:tracePt t="167385" x="8435975" y="5805488"/>
          <p14:tracePt t="167402" x="8435975" y="5813425"/>
          <p14:tracePt t="167424" x="8435975" y="5821363"/>
          <p14:tracePt t="167442" x="8435975" y="5829300"/>
          <p14:tracePt t="167449" x="8435975" y="5837238"/>
          <p14:tracePt t="167456" x="8435975" y="5845175"/>
          <p14:tracePt t="167464" x="8435975" y="5853113"/>
          <p14:tracePt t="167472" x="8435975" y="5861050"/>
          <p14:tracePt t="167481" x="8435975" y="5876925"/>
          <p14:tracePt t="167489" x="8435975" y="5892800"/>
          <p14:tracePt t="167497" x="8435975" y="5900738"/>
          <p14:tracePt t="167505" x="8435975" y="5908675"/>
          <p14:tracePt t="167512" x="8435975" y="5916613"/>
          <p14:tracePt t="167528" x="8435975" y="5932488"/>
          <p14:tracePt t="167545" x="8435975" y="5948363"/>
          <p14:tracePt t="167553" x="8435975" y="5964238"/>
          <p14:tracePt t="167569" x="8435975" y="5972175"/>
          <p14:tracePt t="167586" x="8443913" y="5988050"/>
          <p14:tracePt t="167602" x="8443913" y="6005513"/>
          <p14:tracePt t="167609" x="8451850" y="6005513"/>
          <p14:tracePt t="167618" x="8459788" y="6013450"/>
          <p14:tracePt t="167632" x="8459788" y="6029325"/>
          <p14:tracePt t="167649" x="8467725" y="6029325"/>
          <p14:tracePt t="167657" x="8467725" y="6037263"/>
          <p14:tracePt t="167673" x="8475663" y="6045200"/>
          <p14:tracePt t="167680" x="8483600" y="6053138"/>
          <p14:tracePt t="167705" x="8491538" y="6053138"/>
          <p14:tracePt t="167729" x="8499475" y="6053138"/>
          <p14:tracePt t="167737" x="8507413" y="6061075"/>
          <p14:tracePt t="167752" x="8515350" y="6061075"/>
          <p14:tracePt t="167760" x="8531225" y="6061075"/>
          <p14:tracePt t="167769" x="8531225" y="6069013"/>
          <p14:tracePt t="167786" x="8540750" y="6069013"/>
          <p14:tracePt t="167793" x="8548688" y="6069013"/>
          <p14:tracePt t="167808" x="8556625" y="6069013"/>
          <p14:tracePt t="167825" x="8564563" y="6069013"/>
          <p14:tracePt t="167833" x="8572500" y="6069013"/>
          <p14:tracePt t="167841" x="8580438" y="6069013"/>
          <p14:tracePt t="167856" x="8596313" y="6069013"/>
          <p14:tracePt t="167882" x="8604250" y="6069013"/>
          <p14:tracePt t="167936" x="8620125" y="6069013"/>
          <p14:tracePt t="168521" x="8628063" y="6069013"/>
          <p14:tracePt t="168528" x="8643938" y="6069013"/>
          <p14:tracePt t="168546" x="8659813" y="6069013"/>
          <p14:tracePt t="168553" x="8667750" y="6069013"/>
          <p14:tracePt t="168561" x="8683625" y="6069013"/>
          <p14:tracePt t="168569" x="8699500" y="6069013"/>
          <p14:tracePt t="168577" x="8723313" y="6045200"/>
          <p14:tracePt t="168585" x="8731250" y="6045200"/>
          <p14:tracePt t="168592" x="8747125" y="6037263"/>
          <p14:tracePt t="168602" x="8770938" y="6021388"/>
          <p14:tracePt t="168618" x="8786813" y="6021388"/>
          <p14:tracePt t="168625" x="8786813" y="6013450"/>
          <p14:tracePt t="168633" x="8794750" y="6013450"/>
          <p14:tracePt t="168648" x="8810625" y="6005513"/>
          <p14:tracePt t="173978" x="8818563" y="5995988"/>
          <p14:tracePt t="173986" x="8834438" y="5995988"/>
          <p14:tracePt t="173994" x="8842375" y="5995988"/>
          <p14:tracePt t="174001" x="8866188" y="5995988"/>
          <p14:tracePt t="174009" x="8883650" y="5995988"/>
          <p14:tracePt t="174017" x="8891588" y="5995988"/>
          <p14:tracePt t="174025" x="8907463" y="5995988"/>
          <p14:tracePt t="174042" x="8915400" y="5995988"/>
          <p14:tracePt t="174081" x="8939213" y="5995988"/>
          <p14:tracePt t="174098" x="8955088" y="5995988"/>
          <p14:tracePt t="174106" x="8963025" y="5995988"/>
          <p14:tracePt t="174113" x="8970963" y="5995988"/>
          <p14:tracePt t="174122" x="8978900" y="5995988"/>
          <p14:tracePt t="174129" x="8986838" y="5995988"/>
          <p14:tracePt t="174138" x="9002713" y="5995988"/>
          <p14:tracePt t="174155" x="9018588" y="5995988"/>
          <p14:tracePt t="174162" x="9026525" y="5995988"/>
          <p14:tracePt t="174169" x="9042400" y="5995988"/>
          <p14:tracePt t="174185" x="9050338" y="5995988"/>
          <p14:tracePt t="174201" x="9074150" y="5980113"/>
          <p14:tracePt t="174210" x="9090025" y="5980113"/>
          <p14:tracePt t="174219" x="9105900" y="5980113"/>
          <p14:tracePt t="174226" x="9121775" y="5980113"/>
          <p14:tracePt t="174234" x="9137650" y="5964238"/>
          <p14:tracePt t="174241" x="9145588" y="5956300"/>
          <p14:tracePt t="174249" x="9161463" y="5948363"/>
          <p14:tracePt t="174257" x="9169400" y="5940425"/>
          <p14:tracePt t="174267" x="9177338" y="5940425"/>
          <p14:tracePt t="174274" x="9185275" y="5940425"/>
          <p14:tracePt t="174282" x="9193213" y="5924550"/>
          <p14:tracePt t="174290" x="9209088" y="5924550"/>
          <p14:tracePt t="174297" x="9209088" y="5916613"/>
          <p14:tracePt t="174305" x="9217025" y="5916613"/>
          <p14:tracePt t="174313" x="9217025" y="5908675"/>
          <p14:tracePt t="174321" x="9234488" y="5900738"/>
          <p14:tracePt t="174330" x="9242425" y="5892800"/>
          <p14:tracePt t="174338" x="9250363" y="5884863"/>
          <p14:tracePt t="174346" x="9250363" y="5868988"/>
          <p14:tracePt t="174353" x="9258300" y="5853113"/>
          <p14:tracePt t="174361" x="9266238" y="5837238"/>
          <p14:tracePt t="174370" x="9266238" y="5829300"/>
          <p14:tracePt t="174377" x="9282113" y="5805488"/>
          <p14:tracePt t="174387" x="9282113" y="5797550"/>
          <p14:tracePt t="174394" x="9290050" y="5789613"/>
          <p14:tracePt t="174402" x="9290050" y="5773738"/>
          <p14:tracePt t="174410" x="9290050" y="5757863"/>
          <p14:tracePt t="174425" x="9290050" y="5749925"/>
          <p14:tracePt t="174433" x="9290050" y="5741988"/>
          <p14:tracePt t="174441" x="9290050" y="5734050"/>
          <p14:tracePt t="174450" x="9290050" y="5726113"/>
          <p14:tracePt t="174467" x="9290050" y="5710238"/>
          <p14:tracePt t="174482" x="9290050" y="5702300"/>
          <p14:tracePt t="174489" x="9290050" y="5686425"/>
          <p14:tracePt t="174498" x="9290050" y="5670550"/>
          <p14:tracePt t="174506" x="9290050" y="5653088"/>
          <p14:tracePt t="174515" x="9290050" y="5637213"/>
          <p14:tracePt t="174522" x="9290050" y="5621338"/>
          <p14:tracePt t="174529" x="9290050" y="5613400"/>
          <p14:tracePt t="174538" x="9290050" y="5597525"/>
          <p14:tracePt t="174545" x="9282113" y="5581650"/>
          <p14:tracePt t="174554" x="9282113" y="5573713"/>
          <p14:tracePt t="174562" x="9282113" y="5565775"/>
          <p14:tracePt t="174570" x="9274175" y="5557838"/>
          <p14:tracePt t="174578" x="9274175" y="5549900"/>
          <p14:tracePt t="174586" x="9274175" y="5541963"/>
          <p14:tracePt t="174601" x="9266238" y="5526088"/>
          <p14:tracePt t="174609" x="9266238" y="5518150"/>
          <p14:tracePt t="174618" x="9266238" y="5502275"/>
          <p14:tracePt t="174626" x="9258300" y="5494338"/>
          <p14:tracePt t="174635" x="9258300" y="5486400"/>
          <p14:tracePt t="174641" x="9250363" y="5470525"/>
          <p14:tracePt t="174657" x="9242425" y="5470525"/>
          <p14:tracePt t="174666" x="9234488" y="5454650"/>
          <p14:tracePt t="174682" x="9224963" y="5446713"/>
          <p14:tracePt t="174690" x="9217025" y="5446713"/>
          <p14:tracePt t="174706" x="9209088" y="5430838"/>
          <p14:tracePt t="174729" x="9193213" y="5414963"/>
          <p14:tracePt t="174738" x="9185275" y="5407025"/>
          <p14:tracePt t="174746" x="9177338" y="5407025"/>
          <p14:tracePt t="174754" x="9169400" y="5399088"/>
          <p14:tracePt t="174762" x="9153525" y="5391150"/>
          <p14:tracePt t="174769" x="9145588" y="5391150"/>
          <p14:tracePt t="174786" x="9137650" y="5391150"/>
          <p14:tracePt t="174794" x="9129713" y="5383213"/>
          <p14:tracePt t="174810" x="9121775" y="5383213"/>
          <p14:tracePt t="174834" x="9113838" y="5375275"/>
          <p14:tracePt t="174842" x="9105900" y="5375275"/>
          <p14:tracePt t="174851" x="9090025" y="5375275"/>
          <p14:tracePt t="174858" x="9090025" y="5367338"/>
          <p14:tracePt t="174865" x="9074150" y="5367338"/>
          <p14:tracePt t="174882" x="9058275" y="5359400"/>
          <p14:tracePt t="174890" x="9050338" y="5359400"/>
          <p14:tracePt t="174899" x="9042400" y="5351463"/>
          <p14:tracePt t="174906" x="9034463" y="5343525"/>
          <p14:tracePt t="174913" x="9026525" y="5343525"/>
          <p14:tracePt t="174921" x="9010650" y="5335588"/>
          <p14:tracePt t="174929" x="8994775" y="5335588"/>
          <p14:tracePt t="174938" x="8986838" y="5319713"/>
          <p14:tracePt t="174946" x="8963025" y="5319713"/>
          <p14:tracePt t="174954" x="8947150" y="5319713"/>
          <p14:tracePt t="174962" x="8931275" y="5310188"/>
          <p14:tracePt t="174972" x="8899525" y="5302250"/>
          <p14:tracePt t="174977" x="8883650" y="5302250"/>
          <p14:tracePt t="174993" x="8858250" y="5302250"/>
          <p14:tracePt t="175001" x="8834438" y="5302250"/>
          <p14:tracePt t="175010" x="8826500" y="5294313"/>
          <p14:tracePt t="175018" x="8794750" y="5294313"/>
          <p14:tracePt t="175026" x="8778875" y="5294313"/>
          <p14:tracePt t="175034" x="8739188" y="5286375"/>
          <p14:tracePt t="175041" x="8723313" y="5286375"/>
          <p14:tracePt t="175049" x="8707438" y="5286375"/>
          <p14:tracePt t="175057" x="8683625" y="5286375"/>
          <p14:tracePt t="175066" x="8667750" y="5286375"/>
          <p14:tracePt t="175074" x="8643938" y="5286375"/>
          <p14:tracePt t="175083" x="8628063" y="5286375"/>
          <p14:tracePt t="175090" x="8620125" y="5286375"/>
          <p14:tracePt t="175099" x="8604250" y="5286375"/>
          <p14:tracePt t="175105" x="8580438" y="5286375"/>
          <p14:tracePt t="175113" x="8564563" y="5286375"/>
          <p14:tracePt t="175121" x="8540750" y="5286375"/>
          <p14:tracePt t="175130" x="8531225" y="5286375"/>
          <p14:tracePt t="175138" x="8515350" y="5286375"/>
          <p14:tracePt t="175146" x="8483600" y="5286375"/>
          <p14:tracePt t="175154" x="8467725" y="5286375"/>
          <p14:tracePt t="175161" x="8451850" y="5286375"/>
          <p14:tracePt t="175170" x="8420100" y="5286375"/>
          <p14:tracePt t="175177" x="8412163" y="5286375"/>
          <p14:tracePt t="175187" x="8396288" y="5286375"/>
          <p14:tracePt t="175200" x="8364538" y="5286375"/>
          <p14:tracePt t="175202" x="8348663" y="5286375"/>
          <p14:tracePt t="175210" x="8332788" y="5286375"/>
          <p14:tracePt t="175218" x="8324850" y="5286375"/>
          <p14:tracePt t="175225" x="8316913" y="5286375"/>
          <p14:tracePt t="175233" x="8301038" y="5294313"/>
          <p14:tracePt t="175241" x="8277225" y="5294313"/>
          <p14:tracePt t="175251" x="8269288" y="5294313"/>
          <p14:tracePt t="175258" x="8245475" y="5302250"/>
          <p14:tracePt t="175274" x="8221663" y="5302250"/>
          <p14:tracePt t="175281" x="8205788" y="5310188"/>
          <p14:tracePt t="175289" x="8164513" y="5327650"/>
          <p14:tracePt t="175298" x="8148638" y="5327650"/>
          <p14:tracePt t="175306" x="8132763" y="5327650"/>
          <p14:tracePt t="175315" x="8101013" y="5343525"/>
          <p14:tracePt t="175322" x="8085138" y="5351463"/>
          <p14:tracePt t="175330" x="8069263" y="5351463"/>
          <p14:tracePt t="175338" x="8053388" y="5351463"/>
          <p14:tracePt t="175345" x="8037513" y="5351463"/>
          <p14:tracePt t="175354" x="8029575" y="5359400"/>
          <p14:tracePt t="175361" x="8013700" y="5367338"/>
          <p14:tracePt t="175370" x="7997825" y="5367338"/>
          <p14:tracePt t="175378" x="7981950" y="5375275"/>
          <p14:tracePt t="175394" x="7958138" y="5375275"/>
          <p14:tracePt t="175402" x="7950200" y="5383213"/>
          <p14:tracePt t="175409" x="7926388" y="5391150"/>
          <p14:tracePt t="175419" x="7910513" y="5391150"/>
          <p14:tracePt t="175426" x="7902575" y="5399088"/>
          <p14:tracePt t="175435" x="7886700" y="5407025"/>
          <p14:tracePt t="175442" x="7854950" y="5422900"/>
          <p14:tracePt t="175450" x="7839075" y="5430838"/>
          <p14:tracePt t="175458" x="7829550" y="5438775"/>
          <p14:tracePt t="175466" x="7805738" y="5446713"/>
          <p14:tracePt t="175473" x="7781925" y="5462588"/>
          <p14:tracePt t="175482" x="7766050" y="5462588"/>
          <p14:tracePt t="175490" x="7750175" y="5470525"/>
          <p14:tracePt t="175499" x="7742238" y="5486400"/>
          <p14:tracePt t="175506" x="7726363" y="5486400"/>
          <p14:tracePt t="175515" x="7726363" y="5494338"/>
          <p14:tracePt t="175522" x="7702550" y="5502275"/>
          <p14:tracePt t="175529" x="7686675" y="5526088"/>
          <p14:tracePt t="175545" x="7678738" y="5534025"/>
          <p14:tracePt t="175554" x="7670800" y="5541963"/>
          <p14:tracePt t="175562" x="7662863" y="5549900"/>
          <p14:tracePt t="175570" x="7646988" y="5557838"/>
          <p14:tracePt t="175578" x="7646988" y="5565775"/>
          <p14:tracePt t="175586" x="7639050" y="5573713"/>
          <p14:tracePt t="175593" x="7631113" y="5573713"/>
          <p14:tracePt t="175601" x="7631113" y="5581650"/>
          <p14:tracePt t="175610" x="7631113" y="5589588"/>
          <p14:tracePt t="175618" x="7623175" y="5597525"/>
          <p14:tracePt t="175626" x="7615238" y="5605463"/>
          <p14:tracePt t="175649" x="7615238" y="5613400"/>
          <p14:tracePt t="175666" x="7615238" y="5621338"/>
          <p14:tracePt t="175674" x="7615238" y="5629275"/>
          <p14:tracePt t="175682" x="7607300" y="5629275"/>
          <p14:tracePt t="175690" x="7607300" y="5637213"/>
          <p14:tracePt t="175705" x="7607300" y="5645150"/>
          <p14:tracePt t="175715" x="7607300" y="5662613"/>
          <p14:tracePt t="175722" x="7607300" y="5670550"/>
          <p14:tracePt t="175731" x="7607300" y="5678488"/>
          <p14:tracePt t="175745" x="7607300" y="5702300"/>
          <p14:tracePt t="175762" x="7607300" y="5718175"/>
          <p14:tracePt t="175770" x="7607300" y="5726113"/>
          <p14:tracePt t="175786" x="7607300" y="5734050"/>
          <p14:tracePt t="175794" x="7623175" y="5741988"/>
          <p14:tracePt t="175801" x="7623175" y="5749925"/>
          <p14:tracePt t="175817" x="7623175" y="5765800"/>
          <p14:tracePt t="175825" x="7631113" y="5765800"/>
          <p14:tracePt t="175835" x="7639050" y="5781675"/>
          <p14:tracePt t="175842" x="7639050" y="5797550"/>
          <p14:tracePt t="175851" x="7654925" y="5797550"/>
          <p14:tracePt t="175858" x="7654925" y="5813425"/>
          <p14:tracePt t="175866" x="7670800" y="5829300"/>
          <p14:tracePt t="175874" x="7678738" y="5837238"/>
          <p14:tracePt t="175882" x="7694613" y="5861050"/>
          <p14:tracePt t="175889" x="7710488" y="5876925"/>
          <p14:tracePt t="175899" x="7742238" y="5900738"/>
          <p14:tracePt t="175906" x="7766050" y="5916613"/>
          <p14:tracePt t="175914" x="7805738" y="5948363"/>
          <p14:tracePt t="175922" x="7847013" y="5972175"/>
          <p14:tracePt t="175931" x="7878763" y="6005513"/>
          <p14:tracePt t="175937" x="7918450" y="6029325"/>
          <p14:tracePt t="175945" x="7974013" y="6053138"/>
          <p14:tracePt t="175954" x="8013700" y="6069013"/>
          <p14:tracePt t="175962" x="8069263" y="6092825"/>
          <p14:tracePt t="175970" x="8093075" y="6108700"/>
          <p14:tracePt t="175978" x="8140700" y="6140450"/>
          <p14:tracePt t="175986" x="8197850" y="6156325"/>
          <p14:tracePt t="175993" x="8237538" y="6172200"/>
          <p14:tracePt t="176001" x="8285163" y="6188075"/>
          <p14:tracePt t="176009" x="8324850" y="6196013"/>
          <p14:tracePt t="176020" x="8364538" y="6203950"/>
          <p14:tracePt t="176026" x="8396288" y="6211888"/>
          <p14:tracePt t="176034" x="8428038" y="6211888"/>
          <p14:tracePt t="176042" x="8475663" y="6219825"/>
          <p14:tracePt t="176050" x="8515350" y="6227763"/>
          <p14:tracePt t="176057" x="8540750" y="6227763"/>
          <p14:tracePt t="176066" x="8588375" y="6235700"/>
          <p14:tracePt t="176074" x="8636000" y="6235700"/>
          <p14:tracePt t="176083" x="8667750" y="6235700"/>
          <p14:tracePt t="176090" x="8723313" y="6235700"/>
          <p14:tracePt t="176099" x="8770938" y="6235700"/>
          <p14:tracePt t="176106" x="8810625" y="6235700"/>
          <p14:tracePt t="176114" x="8850313" y="6235700"/>
          <p14:tracePt t="176121" x="8907463" y="6235700"/>
          <p14:tracePt t="176129" x="8939213" y="6235700"/>
          <p14:tracePt t="176138" x="8970963" y="6235700"/>
          <p14:tracePt t="176146" x="9026525" y="6235700"/>
          <p14:tracePt t="176155" x="9050338" y="6235700"/>
          <p14:tracePt t="176162" x="9082088" y="6235700"/>
          <p14:tracePt t="176170" x="9105900" y="6235700"/>
          <p14:tracePt t="176177" x="9145588" y="6235700"/>
          <p14:tracePt t="176185" x="9169400" y="6235700"/>
          <p14:tracePt t="176195" x="9209088" y="6235700"/>
          <p14:tracePt t="176203" x="9250363" y="6227763"/>
          <p14:tracePt t="176210" x="9282113" y="6227763"/>
          <p14:tracePt t="176219" x="9321800" y="6227763"/>
          <p14:tracePt t="176226" x="9361488" y="6219825"/>
          <p14:tracePt t="176234" x="9385300" y="6211888"/>
          <p14:tracePt t="176241" x="9409113" y="6203950"/>
          <p14:tracePt t="176249" x="9424988" y="6196013"/>
          <p14:tracePt t="176258" x="9448800" y="6196013"/>
          <p14:tracePt t="176266" x="9456738" y="6196013"/>
          <p14:tracePt t="176274" x="9496425" y="6180138"/>
          <p14:tracePt t="176282" x="9504363" y="6172200"/>
          <p14:tracePt t="176290" x="9520238" y="6164263"/>
          <p14:tracePt t="176299" x="9551988" y="6148388"/>
          <p14:tracePt t="176305" x="9567863" y="6140450"/>
          <p14:tracePt t="176315" x="9593263" y="6124575"/>
          <p14:tracePt t="176322" x="9617075" y="6108700"/>
          <p14:tracePt t="176331" x="9648825" y="6084888"/>
          <p14:tracePt t="176338" x="9688513" y="6061075"/>
          <p14:tracePt t="176346" x="9704388" y="6029325"/>
          <p14:tracePt t="176354" x="9704388" y="6021388"/>
          <p14:tracePt t="176362" x="9712325" y="6013450"/>
          <p14:tracePt t="176369" x="9712325" y="6005513"/>
          <p14:tracePt t="176378" x="9728200" y="5995988"/>
          <p14:tracePt t="176386" x="9728200" y="5988050"/>
          <p14:tracePt t="176394" x="9728200" y="5980113"/>
          <p14:tracePt t="176402" x="9728200" y="5972175"/>
          <p14:tracePt t="176410" x="9728200" y="5964238"/>
          <p14:tracePt t="176419" x="9728200" y="5940425"/>
          <p14:tracePt t="176425" x="9728200" y="5924550"/>
          <p14:tracePt t="176433" x="9728200" y="5908675"/>
          <p14:tracePt t="176442" x="9720263" y="5884863"/>
          <p14:tracePt t="176450" x="9704388" y="5861050"/>
          <p14:tracePt t="176458" x="9704388" y="5821363"/>
          <p14:tracePt t="176466" x="9672638" y="5797550"/>
          <p14:tracePt t="176474" x="9656763" y="5757863"/>
          <p14:tracePt t="176482" x="9648825" y="5741988"/>
          <p14:tracePt t="176489" x="9632950" y="5702300"/>
          <p14:tracePt t="176498" x="9625013" y="5678488"/>
          <p14:tracePt t="176506" x="9609138" y="5653088"/>
          <p14:tracePt t="176514" x="9593263" y="5637213"/>
          <p14:tracePt t="176522" x="9585325" y="5621338"/>
          <p14:tracePt t="176531" x="9575800" y="5605463"/>
          <p14:tracePt t="176538" x="9559925" y="5589588"/>
          <p14:tracePt t="176545" x="9544050" y="5581650"/>
          <p14:tracePt t="176553" x="9536113" y="5557838"/>
          <p14:tracePt t="176562" x="9496425" y="5541963"/>
          <p14:tracePt t="176570" x="9480550" y="5510213"/>
          <p14:tracePt t="176578" x="9464675" y="5494338"/>
          <p14:tracePt t="176586" x="9432925" y="5478463"/>
          <p14:tracePt t="176594" x="9409113" y="5462588"/>
          <p14:tracePt t="176604" x="9369425" y="5446713"/>
          <p14:tracePt t="176609" x="9337675" y="5422900"/>
          <p14:tracePt t="176620" x="9297988" y="5407025"/>
          <p14:tracePt t="176626" x="9274175" y="5399088"/>
          <p14:tracePt t="176634" x="9224963" y="5383213"/>
          <p14:tracePt t="176642" x="9209088" y="5375275"/>
          <p14:tracePt t="176650" x="9177338" y="5375275"/>
          <p14:tracePt t="176658" x="9153525" y="5375275"/>
          <p14:tracePt t="176666" x="9121775" y="5375275"/>
          <p14:tracePt t="176673" x="9097963" y="5367338"/>
          <p14:tracePt t="176682" x="9066213" y="5367338"/>
          <p14:tracePt t="176690" x="9026525" y="5367338"/>
          <p14:tracePt t="176698" x="8994775" y="5367338"/>
          <p14:tracePt t="176706" x="8955088" y="5367338"/>
          <p14:tracePt t="176715" x="8915400" y="5367338"/>
          <p14:tracePt t="176722" x="8866188" y="5367338"/>
          <p14:tracePt t="176729" x="8802688" y="5367338"/>
          <p14:tracePt t="176738" x="8747125" y="5367338"/>
          <p14:tracePt t="176746" x="8675688" y="5367338"/>
          <p14:tracePt t="176754" x="8643938" y="5367338"/>
          <p14:tracePt t="176762" x="8588375" y="5367338"/>
          <p14:tracePt t="176770" x="8548688" y="5367338"/>
          <p14:tracePt t="176778" x="8515350" y="5367338"/>
          <p14:tracePt t="176786" x="8475663" y="5367338"/>
          <p14:tracePt t="176793" x="8451850" y="5367338"/>
          <p14:tracePt t="176802" x="8428038" y="5367338"/>
          <p14:tracePt t="176810" x="8412163" y="5367338"/>
          <p14:tracePt t="176819" x="8396288" y="5383213"/>
          <p14:tracePt t="176826" x="8388350" y="5383213"/>
          <p14:tracePt t="176834" x="8372475" y="5383213"/>
          <p14:tracePt t="176842" x="8356600" y="5391150"/>
          <p14:tracePt t="176849" x="8332788" y="5399088"/>
          <p14:tracePt t="176858" x="8316913" y="5399088"/>
          <p14:tracePt t="176866" x="8285163" y="5407025"/>
          <p14:tracePt t="176875" x="8261350" y="5422900"/>
          <p14:tracePt t="176882" x="8221663" y="5438775"/>
          <p14:tracePt t="176890" x="8197850" y="5446713"/>
          <p14:tracePt t="176898" x="8172450" y="5454650"/>
          <p14:tracePt t="176906" x="8140700" y="5478463"/>
          <p14:tracePt t="176914" x="8132763" y="5478463"/>
          <p14:tracePt t="176923" x="8108950" y="5510213"/>
          <p14:tracePt t="176931" x="8085138" y="5518150"/>
          <p14:tracePt t="176938" x="8085138" y="5526088"/>
          <p14:tracePt t="176946" x="8069263" y="5534025"/>
          <p14:tracePt t="176954" x="8061325" y="5541963"/>
          <p14:tracePt t="176962" x="8045450" y="5549900"/>
          <p14:tracePt t="176978" x="8029575" y="5581650"/>
          <p14:tracePt t="176994" x="8029575" y="5589588"/>
          <p14:tracePt t="177003" x="8021638" y="5605463"/>
          <p14:tracePt t="177010" x="8013700" y="5613400"/>
          <p14:tracePt t="177018" x="8013700" y="5621338"/>
          <p14:tracePt t="177025" x="7997825" y="5629275"/>
          <p14:tracePt t="177036" x="7989888" y="5637213"/>
          <p14:tracePt t="177051" x="7989888" y="5645150"/>
          <p14:tracePt t="177058" x="7981950" y="5653088"/>
          <p14:tracePt t="177074" x="7974013" y="5662613"/>
          <p14:tracePt t="177090" x="7974013" y="5670550"/>
          <p14:tracePt t="177114" x="7974013" y="5678488"/>
          <p14:tracePt t="177138" x="7974013" y="5694363"/>
          <p14:tracePt t="177178" x="7974013" y="5702300"/>
          <p14:tracePt t="177186" x="7966075" y="5702300"/>
          <p14:tracePt t="177939" x="7966075" y="5694363"/>
          <p14:tracePt t="177947" x="7934325" y="5605463"/>
          <p14:tracePt t="177954" x="7918450" y="5526088"/>
          <p14:tracePt t="177962" x="7886700" y="5446713"/>
          <p14:tracePt t="177970" x="7839075" y="5375275"/>
          <p14:tracePt t="177978" x="7813675" y="5294313"/>
          <p14:tracePt t="177986" x="7766050" y="5222875"/>
          <p14:tracePt t="177994" x="7726363" y="5159375"/>
          <p14:tracePt t="178002" x="7694613" y="5111750"/>
          <p14:tracePt t="178010" x="7662863" y="5064125"/>
          <p14:tracePt t="178019" x="7646988" y="5040313"/>
          <p14:tracePt t="178026" x="7615238" y="5016500"/>
          <p14:tracePt t="178036" x="7599363" y="4992688"/>
          <p14:tracePt t="178041" x="7567613" y="4967288"/>
          <p14:tracePt t="178058" x="7551738" y="4959350"/>
          <p14:tracePt t="178066" x="7527925" y="4951413"/>
          <p14:tracePt t="178074" x="7496175" y="4951413"/>
          <p14:tracePt t="178082" x="7446963" y="4935538"/>
          <p14:tracePt t="178090" x="7399338" y="4927600"/>
          <p14:tracePt t="178098" x="7359650" y="4919663"/>
          <p14:tracePt t="178107" x="7288213" y="4911725"/>
          <p14:tracePt t="178114" x="7224713" y="4911725"/>
          <p14:tracePt t="178123" x="7161213" y="4903788"/>
          <p14:tracePt t="178131" x="7104063" y="4895850"/>
          <p14:tracePt t="178138" x="7040563" y="4895850"/>
          <p14:tracePt t="178147" x="6985000" y="4879975"/>
          <p14:tracePt t="178154" x="6921500" y="4879975"/>
          <p14:tracePt t="178162" x="6858000" y="4879975"/>
          <p14:tracePt t="178170" x="6784975" y="4879975"/>
          <p14:tracePt t="178178" x="6713538" y="4879975"/>
          <p14:tracePt t="178186" x="6618288" y="4879975"/>
          <p14:tracePt t="178194" x="6538913" y="4879975"/>
          <p14:tracePt t="178213" x="6362700" y="4879975"/>
          <p14:tracePt t="178218" x="6267450" y="4879975"/>
          <p14:tracePt t="178227" x="6172200" y="4879975"/>
          <p14:tracePt t="178234" x="6083300" y="4879975"/>
          <p14:tracePt t="178243" x="5972175" y="4879975"/>
          <p14:tracePt t="178250" x="5876925" y="4879975"/>
          <p14:tracePt t="178259" x="5789613" y="4879975"/>
          <p14:tracePt t="178266" x="5716588" y="4879975"/>
          <p14:tracePt t="178274" x="5637213" y="4887913"/>
          <p14:tracePt t="178282" x="5589588" y="4887913"/>
          <p14:tracePt t="178290" x="5534025" y="4895850"/>
          <p14:tracePt t="178298" x="5486400" y="4903788"/>
          <p14:tracePt t="178306" x="5430838" y="4903788"/>
          <p14:tracePt t="178315" x="5381625" y="4911725"/>
          <p14:tracePt t="178322" x="5341938" y="4911725"/>
          <p14:tracePt t="178331" x="5294313" y="4911725"/>
          <p14:tracePt t="178338" x="5230813" y="4919663"/>
          <p14:tracePt t="178347" x="5167313" y="4919663"/>
          <p14:tracePt t="178354" x="5111750" y="4927600"/>
          <p14:tracePt t="178362" x="5046663" y="4927600"/>
          <p14:tracePt t="178370" x="4959350" y="4935538"/>
          <p14:tracePt t="178378" x="4887913" y="4935538"/>
          <p14:tracePt t="178388" x="4808538" y="4935538"/>
          <p14:tracePt t="178394" x="4745038" y="4935538"/>
          <p14:tracePt t="178402" x="4672013" y="4935538"/>
          <p14:tracePt t="178410" x="4624388" y="4935538"/>
          <p14:tracePt t="178419" x="4552950" y="4935538"/>
          <p14:tracePt t="178426" x="4481513" y="4935538"/>
          <p14:tracePt t="178434" x="4425950" y="4935538"/>
          <p14:tracePt t="178443" x="4370388" y="4935538"/>
          <p14:tracePt t="178450" x="4337050" y="4935538"/>
          <p14:tracePt t="178458" x="4273550" y="4935538"/>
          <p14:tracePt t="178467" x="4241800" y="4935538"/>
          <p14:tracePt t="178474" x="4186238" y="4935538"/>
          <p14:tracePt t="178483" x="4138613" y="4935538"/>
          <p14:tracePt t="178490" x="4075113" y="4935538"/>
          <p14:tracePt t="178499" x="4019550" y="4927600"/>
          <p14:tracePt t="178506" x="3938588" y="4911725"/>
          <p14:tracePt t="178514" x="3859213" y="4895850"/>
          <p14:tracePt t="178522" x="3763963" y="4872038"/>
          <p14:tracePt t="178531" x="3676650" y="4840288"/>
          <p14:tracePt t="178538" x="3571875" y="4824413"/>
          <p14:tracePt t="178547" x="3468688" y="4808538"/>
          <p14:tracePt t="178554" x="3381375" y="4784725"/>
          <p14:tracePt t="178562" x="3276600" y="4760913"/>
          <p14:tracePt t="178570" x="3221038" y="4737100"/>
          <p14:tracePt t="178577" x="3165475" y="4721225"/>
          <p14:tracePt t="178586" x="3149600" y="4713288"/>
          <p14:tracePt t="178595" x="3109913" y="4689475"/>
          <p14:tracePt t="178602" x="3094038" y="4681538"/>
          <p14:tracePt t="178610" x="3062288" y="4665663"/>
          <p14:tracePt t="178618" x="3054350" y="4665663"/>
          <p14:tracePt t="178626" x="3030538" y="4641850"/>
          <p14:tracePt t="178634" x="2990850" y="4616450"/>
          <p14:tracePt t="178642" x="2974975" y="4608513"/>
          <p14:tracePt t="178651" x="2949575" y="4600575"/>
          <p14:tracePt t="178658" x="2925763" y="4576763"/>
          <p14:tracePt t="178666" x="2909888" y="4560888"/>
          <p14:tracePt t="178674" x="2886075" y="4545013"/>
          <p14:tracePt t="178682" x="2870200" y="4537075"/>
          <p14:tracePt t="178690" x="2870200" y="4529138"/>
          <p14:tracePt t="178698" x="2862263" y="4529138"/>
          <p14:tracePt t="179658" x="2878138" y="4529138"/>
          <p14:tracePt t="179667" x="2933700" y="4529138"/>
          <p14:tracePt t="179674" x="3006725" y="4529138"/>
          <p14:tracePt t="179682" x="3070225" y="4529138"/>
          <p14:tracePt t="179690" x="3149600" y="4529138"/>
          <p14:tracePt t="179699" x="3221038" y="4529138"/>
          <p14:tracePt t="179706" x="3308350" y="4529138"/>
          <p14:tracePt t="179715" x="3413125" y="4529138"/>
          <p14:tracePt t="179722" x="3492500" y="4529138"/>
          <p14:tracePt t="179731" x="3603625" y="4529138"/>
          <p14:tracePt t="179738" x="3708400" y="4529138"/>
          <p14:tracePt t="179747" x="3867150" y="4529138"/>
          <p14:tracePt t="179755" x="4019550" y="4529138"/>
          <p14:tracePt t="179763" x="4217988" y="4529138"/>
          <p14:tracePt t="179770" x="4410075" y="4529138"/>
          <p14:tracePt t="179778" x="4632325" y="4529138"/>
          <p14:tracePt t="179787" x="4848225" y="4529138"/>
          <p14:tracePt t="179794" x="5087938" y="4529138"/>
          <p14:tracePt t="179802" x="5238750" y="4529138"/>
          <p14:tracePt t="179810" x="5389563" y="4529138"/>
          <p14:tracePt t="179818" x="5486400" y="4529138"/>
          <p14:tracePt t="179826" x="5605463" y="4529138"/>
          <p14:tracePt t="179834" x="5676900" y="4529138"/>
          <p14:tracePt t="179842" x="5765800" y="4521200"/>
          <p14:tracePt t="179851" x="5829300" y="4513263"/>
          <p14:tracePt t="179858" x="5892800" y="4513263"/>
          <p14:tracePt t="179867" x="5932488" y="4505325"/>
          <p14:tracePt t="179874" x="5988050" y="4505325"/>
          <p14:tracePt t="179883" x="6043613" y="4505325"/>
          <p14:tracePt t="179890" x="6108700" y="4497388"/>
          <p14:tracePt t="179898" x="6188075" y="4473575"/>
          <p14:tracePt t="179906" x="6267450" y="4473575"/>
          <p14:tracePt t="179914" x="6354763" y="4449763"/>
          <p14:tracePt t="179922" x="6434138" y="4441825"/>
          <p14:tracePt t="179931" x="6515100" y="4441825"/>
          <p14:tracePt t="179938" x="6578600" y="4433888"/>
          <p14:tracePt t="179947" x="6665913" y="4425950"/>
          <p14:tracePt t="179954" x="6729413" y="4425950"/>
          <p14:tracePt t="179963" x="6810375" y="4418013"/>
          <p14:tracePt t="179971" x="6881813" y="4418013"/>
          <p14:tracePt t="179978" x="6945313" y="4410075"/>
          <p14:tracePt t="179988" x="6977063" y="4402138"/>
          <p14:tracePt t="179994" x="7016750" y="4394200"/>
          <p14:tracePt t="180002" x="7056438" y="4394200"/>
          <p14:tracePt t="180010" x="7080250" y="4394200"/>
          <p14:tracePt t="180020" x="7112000" y="4386263"/>
          <p14:tracePt t="180026" x="7145338" y="4378325"/>
          <p14:tracePt t="180034" x="7161213" y="4378325"/>
          <p14:tracePt t="180042" x="7169150" y="4378325"/>
          <p14:tracePt t="181004" x="7185025" y="4378325"/>
          <p14:tracePt t="181010" x="7216775" y="4433888"/>
          <p14:tracePt t="181019" x="7240588" y="4513263"/>
          <p14:tracePt t="181027" x="7264400" y="4552950"/>
          <p14:tracePt t="181034" x="7272338" y="4608513"/>
          <p14:tracePt t="181042" x="7304088" y="4657725"/>
          <p14:tracePt t="181051" x="7327900" y="4705350"/>
          <p14:tracePt t="181059" x="7351713" y="4760913"/>
          <p14:tracePt t="181066" x="7375525" y="4800600"/>
          <p14:tracePt t="181074" x="7383463" y="4816475"/>
          <p14:tracePt t="181082" x="7399338" y="4840288"/>
          <p14:tracePt t="181090" x="7407275" y="4864100"/>
          <p14:tracePt t="181098" x="7415213" y="4872038"/>
          <p14:tracePt t="181106" x="7431088" y="4887913"/>
          <p14:tracePt t="181123" x="7454900" y="4887913"/>
          <p14:tracePt t="181131" x="7462838" y="4903788"/>
          <p14:tracePt t="181138" x="7478713" y="4903788"/>
          <p14:tracePt t="181146" x="7496175" y="4919663"/>
          <p14:tracePt t="181154" x="7512050" y="4927600"/>
          <p14:tracePt t="181163" x="7519988" y="4935538"/>
          <p14:tracePt t="181170" x="7551738" y="4959350"/>
          <p14:tracePt t="181180" x="7567613" y="4984750"/>
          <p14:tracePt t="181187" x="7575550" y="4984750"/>
          <p14:tracePt t="181195" x="7607300" y="5000625"/>
          <p14:tracePt t="181202" x="7615238" y="5008563"/>
          <p14:tracePt t="181210" x="7623175" y="5016500"/>
          <p14:tracePt t="181218" x="7631113" y="5024438"/>
          <p14:tracePt t="181226" x="7639050" y="5032375"/>
          <p14:tracePt t="181362" x="7646988" y="5048250"/>
          <p14:tracePt t="181370" x="7646988" y="5056188"/>
          <p14:tracePt t="181379" x="7654925" y="5072063"/>
          <p14:tracePt t="181386" x="7654925" y="5080000"/>
          <p14:tracePt t="181394" x="7654925" y="5087938"/>
          <p14:tracePt t="181403" x="7654925" y="5095875"/>
          <p14:tracePt t="181412" x="7654925" y="5103813"/>
          <p14:tracePt t="181426" x="7662863" y="5111750"/>
          <p14:tracePt t="181548" x="7670800" y="5119688"/>
          <p14:tracePt t="181563" x="7686675" y="5135563"/>
          <p14:tracePt t="181570" x="7694613" y="5151438"/>
          <p14:tracePt t="181578" x="7710488" y="5159375"/>
          <p14:tracePt t="181586" x="7710488" y="5167313"/>
          <p14:tracePt t="181595" x="7718425" y="5175250"/>
          <p14:tracePt t="181603" x="7718425" y="5183188"/>
          <p14:tracePt t="181612" x="7734300" y="5183188"/>
          <p14:tracePt t="181627" x="7734300" y="5191125"/>
          <p14:tracePt t="181715" x="7742238" y="5191125"/>
          <p14:tracePt t="181779" x="7750175" y="5191125"/>
          <p14:tracePt t="181802" x="7766050" y="5191125"/>
          <p14:tracePt t="181810" x="7766050" y="5183188"/>
          <p14:tracePt t="181819" x="7766050" y="5159375"/>
          <p14:tracePt t="181828" x="7766050" y="5119688"/>
          <p14:tracePt t="181835" x="7766050" y="5103813"/>
          <p14:tracePt t="181842" x="7766050" y="5072063"/>
          <p14:tracePt t="181850" x="7766050" y="5048250"/>
          <p14:tracePt t="181858" x="7766050" y="5016500"/>
          <p14:tracePt t="181866" x="7766050" y="4984750"/>
          <p14:tracePt t="181874" x="7766050" y="4959350"/>
          <p14:tracePt t="181883" x="7766050" y="4935538"/>
          <p14:tracePt t="181891" x="7766050" y="4895850"/>
          <p14:tracePt t="181899" x="7766050" y="4872038"/>
          <p14:tracePt t="181906" x="7766050" y="4864100"/>
          <p14:tracePt t="181914" x="7750175" y="4832350"/>
          <p14:tracePt t="181923" x="7750175" y="4808538"/>
          <p14:tracePt t="181931" x="7726363" y="4784725"/>
          <p14:tracePt t="181939" x="7726363" y="4776788"/>
          <p14:tracePt t="181947" x="7718425" y="4768850"/>
          <p14:tracePt t="181955" x="7702550" y="4745038"/>
          <p14:tracePt t="181970" x="7702550" y="4729163"/>
          <p14:tracePt t="181978" x="7694613" y="4713288"/>
          <p14:tracePt t="181986" x="7686675" y="4705350"/>
          <p14:tracePt t="182003" x="7686675" y="4697413"/>
          <p14:tracePt t="182196" x="7686675" y="4689475"/>
          <p14:tracePt t="182266" x="7694613" y="4689475"/>
          <p14:tracePt t="182323" x="7702550" y="4689475"/>
          <p14:tracePt t="182346" x="7718425" y="4681538"/>
          <p14:tracePt t="182370" x="7726363" y="4681538"/>
          <p14:tracePt t="182434" x="7742238" y="4665663"/>
          <p14:tracePt t="182442" x="7742238" y="4657725"/>
          <p14:tracePt t="182451" x="7742238" y="4649788"/>
          <p14:tracePt t="182459" x="7742238" y="4633913"/>
          <p14:tracePt t="182467" x="7742238" y="4616450"/>
          <p14:tracePt t="182475" x="7742238" y="4608513"/>
          <p14:tracePt t="182482" x="7742238" y="4600575"/>
          <p14:tracePt t="182498" x="7742238" y="4584700"/>
          <p14:tracePt t="182659" x="7742238" y="4592638"/>
          <p14:tracePt t="182666" x="7742238" y="4649788"/>
          <p14:tracePt t="182674" x="7781925" y="4705350"/>
          <p14:tracePt t="182683" x="7805738" y="4784725"/>
          <p14:tracePt t="182690" x="7847013" y="4864100"/>
          <p14:tracePt t="182699" x="7886700" y="4951413"/>
          <p14:tracePt t="182707" x="7950200" y="5056188"/>
          <p14:tracePt t="182715" x="8013700" y="5143500"/>
          <p14:tracePt t="182723" x="8037513" y="5199063"/>
          <p14:tracePt t="182730" x="8069263" y="5254625"/>
          <p14:tracePt t="182738" x="8101013" y="5302250"/>
          <p14:tracePt t="182746" x="8116888" y="5327650"/>
          <p14:tracePt t="182754" x="8124825" y="5367338"/>
          <p14:tracePt t="182763" x="8132763" y="5383213"/>
          <p14:tracePt t="182771" x="8148638" y="5399088"/>
          <p14:tracePt t="182779" x="8156575" y="5399088"/>
          <p14:tracePt t="182794" x="8164513" y="5414963"/>
          <p14:tracePt t="182899" x="8164513" y="5422900"/>
          <p14:tracePt t="182962" x="8156575" y="5430838"/>
          <p14:tracePt t="183090" x="8164513" y="5430838"/>
          <p14:tracePt t="183100" x="8180388" y="5430838"/>
          <p14:tracePt t="183107" x="8197850" y="5414963"/>
          <p14:tracePt t="183115" x="8221663" y="5383213"/>
          <p14:tracePt t="183124" x="8229600" y="5375275"/>
          <p14:tracePt t="183130" x="8253413" y="5343525"/>
          <p14:tracePt t="183138" x="8269288" y="5335588"/>
          <p14:tracePt t="183146" x="8277225" y="5327650"/>
          <p14:tracePt t="183155" x="8293100" y="5310188"/>
          <p14:tracePt t="183163" x="8308975" y="5302250"/>
          <p14:tracePt t="183171" x="8324850" y="5294313"/>
          <p14:tracePt t="183179" x="8332788" y="5294313"/>
          <p14:tracePt t="183187" x="8340725" y="5286375"/>
          <p14:tracePt t="183212" x="8356600" y="5286375"/>
          <p14:tracePt t="183219" x="8372475" y="5278438"/>
          <p14:tracePt t="183235" x="8380413" y="5278438"/>
          <p14:tracePt t="183243" x="8388350" y="5278438"/>
          <p14:tracePt t="183252" x="8412163" y="5270500"/>
          <p14:tracePt t="183258" x="8428038" y="5270500"/>
          <p14:tracePt t="183266" x="8443913" y="5262563"/>
          <p14:tracePt t="183274" x="8451850" y="5262563"/>
          <p14:tracePt t="183284" x="8475663" y="5246688"/>
          <p14:tracePt t="183299" x="8483600" y="5246688"/>
          <p14:tracePt t="183307" x="8491538" y="5238750"/>
          <p14:tracePt t="183443" x="8507413" y="5230813"/>
          <p14:tracePt t="183451" x="8515350" y="5230813"/>
          <p14:tracePt t="183459" x="8531225" y="5230813"/>
          <p14:tracePt t="183467" x="8540750" y="5222875"/>
          <p14:tracePt t="183475" x="8572500" y="5214938"/>
          <p14:tracePt t="183483" x="8580438" y="5214938"/>
          <p14:tracePt t="183490" x="8596313" y="5207000"/>
          <p14:tracePt t="183498" x="8612188" y="5199063"/>
          <p14:tracePt t="183507" x="8620125" y="5191125"/>
          <p14:tracePt t="183515" x="8636000" y="5183188"/>
          <p14:tracePt t="183562" x="8636000" y="5175250"/>
          <p14:tracePt t="183587" x="8636000" y="5151438"/>
          <p14:tracePt t="183595" x="8620125" y="5143500"/>
          <p14:tracePt t="183603" x="8588375" y="5127625"/>
          <p14:tracePt t="183611" x="8572500" y="5119688"/>
          <p14:tracePt t="183618" x="8540750" y="5111750"/>
          <p14:tracePt t="183626" x="8523288" y="5095875"/>
          <p14:tracePt t="183635" x="8507413" y="5095875"/>
          <p14:tracePt t="183644" x="8483600" y="5095875"/>
          <p14:tracePt t="183651" x="8475663" y="5095875"/>
          <p14:tracePt t="183659" x="8467725" y="5095875"/>
          <p14:tracePt t="183667" x="8451850" y="5095875"/>
          <p14:tracePt t="183675" x="8420100" y="5095875"/>
          <p14:tracePt t="183683" x="8364538" y="5095875"/>
          <p14:tracePt t="183690" x="8340725" y="5095875"/>
          <p14:tracePt t="183700" x="8293100" y="5103813"/>
          <p14:tracePt t="183707" x="8237538" y="5135563"/>
          <p14:tracePt t="183715" x="8221663" y="5151438"/>
          <p14:tracePt t="183723" x="8180388" y="5175250"/>
          <p14:tracePt t="183731" x="8164513" y="5191125"/>
          <p14:tracePt t="183738" x="8156575" y="5199063"/>
          <p14:tracePt t="183755" x="8156575" y="5207000"/>
          <p14:tracePt t="183771" x="8156575" y="5214938"/>
          <p14:tracePt t="183779" x="8164513" y="5222875"/>
          <p14:tracePt t="183787" x="8205788" y="5222875"/>
          <p14:tracePt t="183794" x="8245475" y="5222875"/>
          <p14:tracePt t="183802" x="8293100" y="5222875"/>
          <p14:tracePt t="183812" x="8356600" y="5222875"/>
          <p14:tracePt t="183819" x="8420100" y="5222875"/>
          <p14:tracePt t="183828" x="8483600" y="5222875"/>
          <p14:tracePt t="183835" x="8564563" y="5222875"/>
          <p14:tracePt t="183845" x="8659813" y="5214938"/>
          <p14:tracePt t="183850" x="8731250" y="5191125"/>
          <p14:tracePt t="183858" x="8786813" y="5151438"/>
          <p14:tracePt t="183867" x="8858250" y="5111750"/>
          <p14:tracePt t="183875" x="8883650" y="5080000"/>
          <p14:tracePt t="183885" x="8947150" y="5048250"/>
          <p14:tracePt t="183891" x="8986838" y="5000625"/>
          <p14:tracePt t="183899" x="8994775" y="4992688"/>
          <p14:tracePt t="183907" x="9018588" y="4951413"/>
          <p14:tracePt t="183914" x="9018588" y="4943475"/>
          <p14:tracePt t="183922" x="9042400" y="4927600"/>
          <p14:tracePt t="183931" x="9042400" y="4911725"/>
          <p14:tracePt t="183939" x="9042400" y="4887913"/>
          <p14:tracePt t="183955" x="9042400" y="4879975"/>
          <p14:tracePt t="183963" x="9042400" y="4864100"/>
          <p14:tracePt t="183971" x="9042400" y="4840288"/>
          <p14:tracePt t="183979" x="9042400" y="4824413"/>
          <p14:tracePt t="183986" x="9042400" y="4800600"/>
          <p14:tracePt t="183996" x="9042400" y="4768850"/>
          <p14:tracePt t="184003" x="9034463" y="4721225"/>
          <p14:tracePt t="184012" x="9010650" y="4697413"/>
          <p14:tracePt t="184019" x="8978900" y="4641850"/>
          <p14:tracePt t="184028" x="8955088" y="4608513"/>
          <p14:tracePt t="184034" x="8931275" y="4576763"/>
          <p14:tracePt t="184042" x="8907463" y="4537075"/>
          <p14:tracePt t="184051" x="8874125" y="4497388"/>
          <p14:tracePt t="184059" x="8834438" y="4465638"/>
          <p14:tracePt t="184067" x="8802688" y="4441825"/>
          <p14:tracePt t="184075" x="8794750" y="4441825"/>
          <p14:tracePt t="184083" x="8770938" y="4441825"/>
          <p14:tracePt t="184091" x="8755063" y="4425950"/>
          <p14:tracePt t="184098" x="8731250" y="4425950"/>
          <p14:tracePt t="184106" x="8715375" y="4425950"/>
          <p14:tracePt t="184115" x="8675688" y="4425950"/>
          <p14:tracePt t="184123" x="8651875" y="4425950"/>
          <p14:tracePt t="184130" x="8612188" y="4425950"/>
          <p14:tracePt t="184139" x="8580438" y="4433888"/>
          <p14:tracePt t="184148" x="8540750" y="4457700"/>
          <p14:tracePt t="184155" x="8491538" y="4481513"/>
          <p14:tracePt t="184163" x="8467725" y="4489450"/>
          <p14:tracePt t="184171" x="8451850" y="4497388"/>
          <p14:tracePt t="184179" x="8420100" y="4529138"/>
          <p14:tracePt t="184187" x="8396288" y="4545013"/>
          <p14:tracePt t="184195" x="8396288" y="4552950"/>
          <p14:tracePt t="184203" x="8388350" y="4552950"/>
          <p14:tracePt t="184211" x="8364538" y="4560888"/>
          <p14:tracePt t="184218" x="8356600" y="4576763"/>
          <p14:tracePt t="184226" x="8348663" y="4592638"/>
          <p14:tracePt t="184235" x="8348663" y="4608513"/>
          <p14:tracePt t="184244" x="8332788" y="4641850"/>
          <p14:tracePt t="184251" x="8332788" y="4649788"/>
          <p14:tracePt t="184259" x="8332788" y="4673600"/>
          <p14:tracePt t="184269" x="8332788" y="4697413"/>
          <p14:tracePt t="184275" x="8332788" y="4721225"/>
          <p14:tracePt t="184282" x="8332788" y="4768850"/>
          <p14:tracePt t="184291" x="8332788" y="4800600"/>
          <p14:tracePt t="184299" x="8332788" y="4840288"/>
          <p14:tracePt t="184307" x="8332788" y="4895850"/>
          <p14:tracePt t="184315" x="8340725" y="4943475"/>
          <p14:tracePt t="184323" x="8356600" y="5000625"/>
          <p14:tracePt t="184331" x="8372475" y="5032375"/>
          <p14:tracePt t="184339" x="8388350" y="5080000"/>
          <p14:tracePt t="184346" x="8396288" y="5103813"/>
          <p14:tracePt t="184355" x="8420100" y="5143500"/>
          <p14:tracePt t="184364" x="8428038" y="5151438"/>
          <p14:tracePt t="184371" x="8443913" y="5167313"/>
          <p14:tracePt t="184379" x="8451850" y="5175250"/>
          <p14:tracePt t="184387" x="8467725" y="5191125"/>
          <p14:tracePt t="184395" x="8491538" y="5191125"/>
          <p14:tracePt t="184402" x="8507413" y="5191125"/>
          <p14:tracePt t="184412" x="8523288" y="5199063"/>
          <p14:tracePt t="184419" x="8564563" y="5207000"/>
          <p14:tracePt t="184428" x="8588375" y="5207000"/>
          <p14:tracePt t="184435" x="8643938" y="5207000"/>
          <p14:tracePt t="184444" x="8699500" y="5207000"/>
          <p14:tracePt t="184451" x="8755063" y="5207000"/>
          <p14:tracePt t="184459" x="8826500" y="5207000"/>
          <p14:tracePt t="184466" x="8883650" y="5207000"/>
          <p14:tracePt t="184475" x="8915400" y="5207000"/>
          <p14:tracePt t="184483" x="8963025" y="5207000"/>
          <p14:tracePt t="184491" x="8986838" y="5199063"/>
          <p14:tracePt t="184499" x="9010650" y="5183188"/>
          <p14:tracePt t="184508" x="9042400" y="5159375"/>
          <p14:tracePt t="184515" x="9050338" y="5151438"/>
          <p14:tracePt t="184523" x="9074150" y="5119688"/>
          <p14:tracePt t="184530" x="9082088" y="5103813"/>
          <p14:tracePt t="184539" x="9090025" y="5087938"/>
          <p14:tracePt t="184548" x="9097963" y="5072063"/>
          <p14:tracePt t="184555" x="9097963" y="5056188"/>
          <p14:tracePt t="184564" x="9105900" y="5032375"/>
          <p14:tracePt t="184571" x="9105900" y="5008563"/>
          <p14:tracePt t="184579" x="9105900" y="4984750"/>
          <p14:tracePt t="184586" x="9105900" y="4967288"/>
          <p14:tracePt t="184595" x="9105900" y="4951413"/>
          <p14:tracePt t="184603" x="9105900" y="4943475"/>
          <p14:tracePt t="184611" x="9105900" y="4919663"/>
          <p14:tracePt t="184619" x="9105900" y="4903788"/>
          <p14:tracePt t="184627" x="9105900" y="4887913"/>
          <p14:tracePt t="184635" x="9105900" y="4872038"/>
          <p14:tracePt t="184644" x="9105900" y="4856163"/>
          <p14:tracePt t="184650" x="9090025" y="4840288"/>
          <p14:tracePt t="184659" x="9074150" y="4808538"/>
          <p14:tracePt t="184667" x="9066213" y="4800600"/>
          <p14:tracePt t="184675" x="9050338" y="4784725"/>
          <p14:tracePt t="184683" x="9026525" y="4768850"/>
          <p14:tracePt t="184691" x="9010650" y="4752975"/>
          <p14:tracePt t="184700" x="8994775" y="4745038"/>
          <p14:tracePt t="184706" x="8978900" y="4721225"/>
          <p14:tracePt t="184717" x="8955088" y="4713288"/>
          <p14:tracePt t="184724" x="8939213" y="4697413"/>
          <p14:tracePt t="184730" x="8923338" y="4689475"/>
          <p14:tracePt t="184739" x="8899525" y="4689475"/>
          <p14:tracePt t="184747" x="8874125" y="4681538"/>
          <p14:tracePt t="184755" x="8866188" y="4673600"/>
          <p14:tracePt t="184763" x="8842375" y="4665663"/>
          <p14:tracePt t="184780" x="8834438" y="4665663"/>
          <p14:tracePt t="184787" x="8826500" y="4665663"/>
          <p14:tracePt t="184795" x="8818563" y="4665663"/>
          <p14:tracePt t="184803" x="8810625" y="4665663"/>
          <p14:tracePt t="184812" x="8794750" y="4665663"/>
          <p14:tracePt t="184818" x="8786813" y="4665663"/>
          <p14:tracePt t="184828" x="8778875" y="4665663"/>
          <p14:tracePt t="184835" x="8755063" y="4665663"/>
          <p14:tracePt t="184844" x="8747125" y="4665663"/>
          <p14:tracePt t="184859" x="8739188" y="4665663"/>
          <p14:tracePt t="185539" x="8739188" y="4681538"/>
          <p14:tracePt t="185547" x="8731250" y="4697413"/>
          <p14:tracePt t="185555" x="8731250" y="4729163"/>
          <p14:tracePt t="185563" x="8723313" y="4745038"/>
          <p14:tracePt t="185572" x="8715375" y="4768850"/>
          <p14:tracePt t="185580" x="8715375" y="4776788"/>
          <p14:tracePt t="185587" x="8715375" y="4784725"/>
          <p14:tracePt t="185595" x="8715375" y="4792663"/>
          <p14:tracePt t="185611" x="8715375" y="4808538"/>
          <p14:tracePt t="185628" x="8715375" y="4832350"/>
          <p14:tracePt t="185643" x="8707438" y="4840288"/>
          <p14:tracePt t="185652" x="8707438" y="4856163"/>
          <p14:tracePt t="185668" x="8707438" y="4872038"/>
          <p14:tracePt t="185675" x="8707438" y="4895850"/>
          <p14:tracePt t="185683" x="8699500" y="4911725"/>
          <p14:tracePt t="185691" x="8699500" y="4935538"/>
          <p14:tracePt t="185699" x="8699500" y="4943475"/>
          <p14:tracePt t="185707" x="8699500" y="4959350"/>
          <p14:tracePt t="185715" x="8699500" y="4967288"/>
          <p14:tracePt t="185723" x="8699500" y="4984750"/>
          <p14:tracePt t="185739" x="8699500" y="5000625"/>
          <p14:tracePt t="185763" x="8699500" y="5008563"/>
          <p14:tracePt t="185771" x="8699500" y="5016500"/>
          <p14:tracePt t="185836" x="8699500" y="5024438"/>
          <p14:tracePt t="185859" x="8699500" y="5032375"/>
          <p14:tracePt t="185875" x="8699500" y="5040313"/>
          <p14:tracePt t="185899" x="8699500" y="5056188"/>
          <p14:tracePt t="185971" x="8699500" y="5064125"/>
          <p14:tracePt t="185979" x="8699500" y="5072063"/>
          <p14:tracePt t="185987" x="8707438" y="5087938"/>
          <p14:tracePt t="185995" x="8723313" y="5087938"/>
          <p14:tracePt t="186003" x="8747125" y="5095875"/>
          <p14:tracePt t="186011" x="8763000" y="5103813"/>
          <p14:tracePt t="186019" x="8786813" y="5111750"/>
          <p14:tracePt t="186027" x="8818563" y="5111750"/>
          <p14:tracePt t="186035" x="8850313" y="5119688"/>
          <p14:tracePt t="186043" x="8891588" y="5119688"/>
          <p14:tracePt t="186052" x="8915400" y="5119688"/>
          <p14:tracePt t="186060" x="8947150" y="5119688"/>
          <p14:tracePt t="186068" x="8963025" y="5127625"/>
          <p14:tracePt t="186075" x="8994775" y="5127625"/>
          <p14:tracePt t="186091" x="9010650" y="5127625"/>
          <p14:tracePt t="186099" x="9026525" y="5127625"/>
          <p14:tracePt t="186107" x="9042400" y="5127625"/>
          <p14:tracePt t="186115" x="9050338" y="5127625"/>
          <p14:tracePt t="186131" x="9066213" y="5127625"/>
          <p14:tracePt t="186147" x="9074150" y="5127625"/>
          <p14:tracePt t="186155" x="9082088" y="5127625"/>
          <p14:tracePt t="186163" x="9090025" y="5127625"/>
          <p14:tracePt t="186171" x="9105900" y="5127625"/>
          <p14:tracePt t="186179" x="9129713" y="5127625"/>
          <p14:tracePt t="186187" x="9153525" y="5127625"/>
          <p14:tracePt t="186195" x="9177338" y="5127625"/>
          <p14:tracePt t="186213" x="9224963" y="5127625"/>
          <p14:tracePt t="186219" x="9250363" y="5111750"/>
          <p14:tracePt t="186227" x="9266238" y="5111750"/>
          <p14:tracePt t="186235" x="9282113" y="5103813"/>
          <p14:tracePt t="186244" x="9305925" y="5095875"/>
          <p14:tracePt t="186251" x="9321800" y="5095875"/>
          <p14:tracePt t="186260" x="9329738" y="5080000"/>
          <p14:tracePt t="186267" x="9345613" y="5072063"/>
          <p14:tracePt t="186275" x="9353550" y="5072063"/>
          <p14:tracePt t="186291" x="9361488" y="5064125"/>
          <p14:tracePt t="186299" x="9369425" y="5064125"/>
          <p14:tracePt t="186315" x="9369425" y="5056188"/>
          <p14:tracePt t="186323" x="9377363" y="5056188"/>
          <p14:tracePt t="186339" x="9393238" y="5048250"/>
          <p14:tracePt t="186355" x="9401175" y="5040313"/>
          <p14:tracePt t="186371" x="9409113" y="5040313"/>
          <p14:tracePt t="186379" x="9417050" y="5032375"/>
          <p14:tracePt t="186387" x="9424988" y="5032375"/>
          <p14:tracePt t="186403" x="9440863" y="5024438"/>
          <p14:tracePt t="186411" x="9448800" y="5016500"/>
          <p14:tracePt t="186427" x="9456738" y="5016500"/>
          <p14:tracePt t="186435" x="9464675" y="5016500"/>
          <p14:tracePt t="186444" x="9480550" y="4992688"/>
          <p14:tracePt t="186467" x="9496425" y="4992688"/>
          <p14:tracePt t="186483" x="9504363" y="4992688"/>
          <p14:tracePt t="186507" x="9520238" y="4984750"/>
          <p14:tracePt t="186515" x="9528175" y="4984750"/>
          <p14:tracePt t="186827" x="9512300" y="4984750"/>
          <p14:tracePt t="186835" x="9480550" y="4984750"/>
          <p14:tracePt t="186843" x="9440863" y="4984750"/>
          <p14:tracePt t="186851" x="9385300" y="4984750"/>
          <p14:tracePt t="186860" x="9329738" y="4976813"/>
          <p14:tracePt t="186867" x="9258300" y="4976813"/>
          <p14:tracePt t="186876" x="9169400" y="4967288"/>
          <p14:tracePt t="186883" x="9090025" y="4959350"/>
          <p14:tracePt t="186892" x="9010650" y="4951413"/>
          <p14:tracePt t="186899" x="8939213" y="4951413"/>
          <p14:tracePt t="186907" x="8850313" y="4943475"/>
          <p14:tracePt t="186915" x="8786813" y="4943475"/>
          <p14:tracePt t="186923" x="8723313" y="4935538"/>
          <p14:tracePt t="186931" x="8667750" y="4935538"/>
          <p14:tracePt t="186939" x="8643938" y="4935538"/>
          <p14:tracePt t="186947" x="8604250" y="4927600"/>
          <p14:tracePt t="186955" x="8588375" y="4927600"/>
          <p14:tracePt t="186963" x="8580438" y="4927600"/>
          <p14:tracePt t="186971" x="8564563" y="4927600"/>
          <p14:tracePt t="186979" x="8548688" y="4927600"/>
          <p14:tracePt t="186988" x="8531225" y="4927600"/>
          <p14:tracePt t="186995" x="8507413" y="4927600"/>
          <p14:tracePt t="187004" x="8483600" y="4927600"/>
          <p14:tracePt t="187011" x="8451850" y="4927600"/>
          <p14:tracePt t="187020" x="8428038" y="4927600"/>
          <p14:tracePt t="187027" x="8396288" y="4927600"/>
          <p14:tracePt t="187035" x="8364538" y="4927600"/>
          <p14:tracePt t="187043" x="8332788" y="4927600"/>
          <p14:tracePt t="187051" x="8324850" y="4927600"/>
          <p14:tracePt t="187059" x="8301038" y="4927600"/>
          <p14:tracePt t="187067" x="8277225" y="4927600"/>
          <p14:tracePt t="187076" x="8269288" y="4927600"/>
          <p14:tracePt t="187091" x="8245475" y="4927600"/>
          <p14:tracePt t="187099" x="8237538" y="4927600"/>
          <p14:tracePt t="187107" x="8221663" y="4935538"/>
          <p14:tracePt t="187123" x="8213725" y="4935538"/>
          <p14:tracePt t="187131" x="8197850" y="4935538"/>
          <p14:tracePt t="187139" x="8180388" y="4943475"/>
          <p14:tracePt t="187155" x="8148638" y="4943475"/>
          <p14:tracePt t="187163" x="8140700" y="4943475"/>
          <p14:tracePt t="187171" x="8132763" y="4943475"/>
          <p14:tracePt t="187179" x="8124825" y="4943475"/>
          <p14:tracePt t="187187" x="8116888" y="4943475"/>
          <p14:tracePt t="187195" x="8108950" y="4943475"/>
          <p14:tracePt t="187212" x="8069263" y="4959350"/>
          <p14:tracePt t="187227" x="8045450" y="4967288"/>
          <p14:tracePt t="187235" x="8029575" y="4976813"/>
          <p14:tracePt t="187244" x="8005763" y="4984750"/>
          <p14:tracePt t="187251" x="7981950" y="4984750"/>
          <p14:tracePt t="187260" x="7942263" y="4992688"/>
          <p14:tracePt t="187267" x="7902575" y="4992688"/>
          <p14:tracePt t="187277" x="7847013" y="5000625"/>
          <p14:tracePt t="187283" x="7758113" y="5016500"/>
          <p14:tracePt t="187291" x="7646988" y="5016500"/>
          <p14:tracePt t="187299" x="7535863" y="5040313"/>
          <p14:tracePt t="187307" x="7375525" y="5048250"/>
          <p14:tracePt t="187316" x="7161213" y="5087938"/>
          <p14:tracePt t="187323" x="6977063" y="5111750"/>
          <p14:tracePt t="187332" x="6745288" y="5159375"/>
          <p14:tracePt t="187339" x="6554788" y="5199063"/>
          <p14:tracePt t="187347" x="6451600" y="5214938"/>
          <p14:tracePt t="187355" x="6362700" y="5254625"/>
          <p14:tracePt t="187363" x="6291263" y="5294313"/>
          <p14:tracePt t="187371" x="6235700" y="5310188"/>
          <p14:tracePt t="187379" x="6211888" y="5335588"/>
          <p14:tracePt t="187388" x="6172200" y="5351463"/>
          <p14:tracePt t="187395" x="6140450" y="5375275"/>
          <p14:tracePt t="187404" x="6108700" y="5399088"/>
          <p14:tracePt t="187411" x="6075363" y="5438775"/>
          <p14:tracePt t="187419" x="6043613" y="5454650"/>
          <p14:tracePt t="187429" x="6011863" y="5486400"/>
          <p14:tracePt t="187435" x="5964238" y="5526088"/>
          <p14:tracePt t="187444" x="5924550" y="5565775"/>
          <p14:tracePt t="187451" x="5868988" y="5589588"/>
          <p14:tracePt t="187460" x="5805488" y="5637213"/>
          <p14:tracePt t="187467" x="5773738" y="5670550"/>
          <p14:tracePt t="187476" x="5724525" y="5718175"/>
          <p14:tracePt t="187483" x="5716588" y="5749925"/>
          <p14:tracePt t="187491" x="5684838" y="5773738"/>
          <p14:tracePt t="187499" x="5668963" y="5797550"/>
          <p14:tracePt t="187507" x="5661025" y="5829300"/>
          <p14:tracePt t="187515" x="5645150" y="5845175"/>
          <p14:tracePt t="187523" x="5621338" y="5868988"/>
          <p14:tracePt t="187531" x="5605463" y="5892800"/>
          <p14:tracePt t="187539" x="5573713" y="5932488"/>
          <p14:tracePt t="187548" x="5549900" y="5948363"/>
          <p14:tracePt t="187555" x="5534025" y="5964238"/>
          <p14:tracePt t="187564" x="5494338" y="5995988"/>
          <p14:tracePt t="187571" x="5486400" y="6005513"/>
          <p14:tracePt t="187579" x="5478463" y="6013450"/>
          <p14:tracePt t="187588" x="5454650" y="6021388"/>
          <p14:tracePt t="187603" x="5438775" y="6029325"/>
          <p14:tracePt t="187620" x="5422900" y="6029325"/>
          <p14:tracePt t="187627" x="5397500" y="6037263"/>
          <p14:tracePt t="187635" x="5389563" y="6037263"/>
          <p14:tracePt t="187644" x="5357813" y="6037263"/>
          <p14:tracePt t="187651" x="5310188" y="6045200"/>
          <p14:tracePt t="187660" x="5262563" y="6053138"/>
          <p14:tracePt t="187667" x="5199063" y="6053138"/>
          <p14:tracePt t="187677" x="5151438" y="6061075"/>
          <p14:tracePt t="187683" x="5072063" y="6061075"/>
          <p14:tracePt t="187692" x="5014913" y="6076950"/>
          <p14:tracePt t="187699" x="4959350" y="6084888"/>
          <p14:tracePt t="187707" x="4919663" y="6084888"/>
          <p14:tracePt t="187715" x="4864100" y="6100763"/>
          <p14:tracePt t="187723" x="4832350" y="6108700"/>
          <p14:tracePt t="187731" x="4784725" y="6116638"/>
          <p14:tracePt t="187740" x="4752975" y="6116638"/>
          <p14:tracePt t="187747" x="4705350" y="6124575"/>
          <p14:tracePt t="187755" x="4656138" y="6132513"/>
          <p14:tracePt t="187764" x="4632325" y="6132513"/>
          <p14:tracePt t="187771" x="4600575" y="6140450"/>
          <p14:tracePt t="187781" x="4584700" y="6140450"/>
          <p14:tracePt t="187787" x="4552950" y="6156325"/>
          <p14:tracePt t="187797" x="4537075" y="6156325"/>
          <p14:tracePt t="187803" x="4521200" y="6156325"/>
          <p14:tracePt t="187811" x="4513263" y="6156325"/>
          <p14:tracePt t="187819" x="4505325" y="6156325"/>
          <p14:tracePt t="187827" x="4497388" y="6156325"/>
          <p14:tracePt t="187844" x="4481513" y="6156325"/>
          <p14:tracePt t="187861" x="4473575" y="6156325"/>
          <p14:tracePt t="187867" x="4449763" y="6156325"/>
          <p14:tracePt t="187876" x="4433888" y="6156325"/>
          <p14:tracePt t="187883" x="4402138" y="6156325"/>
          <p14:tracePt t="187895" x="4378325" y="6156325"/>
          <p14:tracePt t="187899" x="4344988" y="6156325"/>
          <p14:tracePt t="187908" x="4321175" y="6156325"/>
          <p14:tracePt t="187915" x="4305300" y="6156325"/>
          <p14:tracePt t="187924" x="4281488" y="6156325"/>
          <p14:tracePt t="187931" x="4265613" y="6156325"/>
          <p14:tracePt t="187947" x="4249738" y="6156325"/>
          <p14:tracePt t="188003" x="4257675" y="6156325"/>
          <p14:tracePt t="188011" x="4273550" y="6156325"/>
          <p14:tracePt t="188019" x="4297363" y="6140450"/>
          <p14:tracePt t="188027" x="4305300" y="6124575"/>
          <p14:tracePt t="188035" x="4305300" y="6092825"/>
          <p14:tracePt t="188044" x="4305300" y="6053138"/>
          <p14:tracePt t="188051" x="4305300" y="6021388"/>
          <p14:tracePt t="188061" x="4297363" y="5964238"/>
          <p14:tracePt t="188067" x="4289425" y="5908675"/>
          <p14:tracePt t="188077" x="4281488" y="5861050"/>
          <p14:tracePt t="188083" x="4273550" y="5837238"/>
          <p14:tracePt t="188092" x="4265613" y="5789613"/>
          <p14:tracePt t="188099" x="4249738" y="5765800"/>
          <p14:tracePt t="188107" x="4249738" y="5749925"/>
          <p14:tracePt t="188115" x="4249738" y="5718175"/>
          <p14:tracePt t="188124" x="4249738" y="5694363"/>
          <p14:tracePt t="188131" x="4249738" y="5662613"/>
          <p14:tracePt t="188139" x="4249738" y="5637213"/>
          <p14:tracePt t="188147" x="4249738" y="5613400"/>
          <p14:tracePt t="188155" x="4249738" y="5589588"/>
          <p14:tracePt t="188163" x="4249738" y="5565775"/>
          <p14:tracePt t="188171" x="4249738" y="5541963"/>
          <p14:tracePt t="188180" x="4257675" y="5518150"/>
          <p14:tracePt t="188187" x="4257675" y="5462588"/>
          <p14:tracePt t="188196" x="4257675" y="5446713"/>
          <p14:tracePt t="188203" x="4257675" y="5414963"/>
          <p14:tracePt t="188212" x="4257675" y="5391150"/>
          <p14:tracePt t="188219" x="4257675" y="5367338"/>
          <p14:tracePt t="188227" x="4257675" y="5335588"/>
          <p14:tracePt t="188235" x="4249738" y="5302250"/>
          <p14:tracePt t="188246" x="4241800" y="5278438"/>
          <p14:tracePt t="188251" x="4225925" y="5254625"/>
          <p14:tracePt t="188260" x="4210050" y="5230813"/>
          <p14:tracePt t="188268" x="4210050" y="5207000"/>
          <p14:tracePt t="188277" x="4186238" y="5183188"/>
          <p14:tracePt t="188283" x="4170363" y="5175250"/>
          <p14:tracePt t="188293" x="4154488" y="5151438"/>
          <p14:tracePt t="188300" x="4146550" y="5135563"/>
          <p14:tracePt t="188307" x="4122738" y="5111750"/>
          <p14:tracePt t="188315" x="4106863" y="5095875"/>
          <p14:tracePt t="188323" x="4083050" y="5080000"/>
          <p14:tracePt t="188333" x="4051300" y="5056188"/>
          <p14:tracePt t="188339" x="4027488" y="5032375"/>
          <p14:tracePt t="188347" x="3986213" y="5008563"/>
          <p14:tracePt t="188355" x="3962400" y="4984750"/>
          <p14:tracePt t="188364" x="3898900" y="4959350"/>
          <p14:tracePt t="188371" x="3835400" y="4935538"/>
          <p14:tracePt t="188378" x="3779838" y="4927600"/>
          <p14:tracePt t="188387" x="3700463" y="4895850"/>
          <p14:tracePt t="188395" x="3643313" y="4879975"/>
          <p14:tracePt t="188403" x="3548063" y="4872038"/>
          <p14:tracePt t="188411" x="3508375" y="4864100"/>
          <p14:tracePt t="188420" x="3421063" y="4856163"/>
          <p14:tracePt t="188428" x="3325813" y="4848225"/>
          <p14:tracePt t="188435" x="3268663" y="4832350"/>
          <p14:tracePt t="188443" x="3213100" y="4832350"/>
          <p14:tracePt t="188451" x="3165475" y="4832350"/>
          <p14:tracePt t="188460" x="3141663" y="4832350"/>
          <p14:tracePt t="188467" x="3094038" y="4832350"/>
          <p14:tracePt t="188476" x="3054350" y="4832350"/>
          <p14:tracePt t="188484" x="3046413" y="4832350"/>
          <p14:tracePt t="188492" x="3006725" y="4832350"/>
          <p14:tracePt t="188499" x="2982913" y="4832350"/>
          <p14:tracePt t="188507" x="2957513" y="4856163"/>
          <p14:tracePt t="188515" x="2909888" y="4895850"/>
          <p14:tracePt t="188523" x="2870200" y="4927600"/>
          <p14:tracePt t="188532" x="2822575" y="4967288"/>
          <p14:tracePt t="188540" x="2782888" y="4992688"/>
          <p14:tracePt t="188549" x="2711450" y="5064125"/>
          <p14:tracePt t="188555" x="2663825" y="5119688"/>
          <p14:tracePt t="188565" x="2606675" y="5175250"/>
          <p14:tracePt t="188571" x="2543175" y="5222875"/>
          <p14:tracePt t="188579" x="2487613" y="5286375"/>
          <p14:tracePt t="188587" x="2447925" y="5335588"/>
          <p14:tracePt t="188595" x="2392363" y="5391150"/>
          <p14:tracePt t="188604" x="2376488" y="5430838"/>
          <p14:tracePt t="188611" x="2344738" y="5470525"/>
          <p14:tracePt t="188619" x="2320925" y="5526088"/>
          <p14:tracePt t="188627" x="2305050" y="5565775"/>
          <p14:tracePt t="188635" x="2297113" y="5629275"/>
          <p14:tracePt t="188643" x="2297113" y="5662613"/>
          <p14:tracePt t="188651" x="2297113" y="5726113"/>
          <p14:tracePt t="188660" x="2297113" y="5765800"/>
          <p14:tracePt t="188668" x="2297113" y="5829300"/>
          <p14:tracePt t="188676" x="2297113" y="5900738"/>
          <p14:tracePt t="188683" x="2305050" y="5932488"/>
          <p14:tracePt t="188692" x="2320925" y="5988050"/>
          <p14:tracePt t="188699" x="2320925" y="6013450"/>
          <p14:tracePt t="188707" x="2320925" y="6029325"/>
          <p14:tracePt t="188715" x="2344738" y="6061075"/>
          <p14:tracePt t="188725" x="2360613" y="6100763"/>
          <p14:tracePt t="188732" x="2376488" y="6124575"/>
          <p14:tracePt t="188739" x="2400300" y="6148388"/>
          <p14:tracePt t="188747" x="2408238" y="6156325"/>
          <p14:tracePt t="188755" x="2432050" y="6188075"/>
          <p14:tracePt t="188766" x="2455863" y="6203950"/>
          <p14:tracePt t="188771" x="2487613" y="6235700"/>
          <p14:tracePt t="188779" x="2503488" y="6243638"/>
          <p14:tracePt t="188788" x="2535238" y="6251575"/>
          <p14:tracePt t="188795" x="2566988" y="6283325"/>
          <p14:tracePt t="188803" x="2606675" y="6307138"/>
          <p14:tracePt t="188811" x="2624138" y="6323013"/>
          <p14:tracePt t="188819" x="2671763" y="6338888"/>
          <p14:tracePt t="188827" x="2711450" y="6356350"/>
          <p14:tracePt t="188835" x="2751138" y="6372225"/>
          <p14:tracePt t="188845" x="2798763" y="6372225"/>
          <p14:tracePt t="188852" x="2870200" y="6396038"/>
          <p14:tracePt t="188860" x="2933700" y="6396038"/>
          <p14:tracePt t="188867" x="3014663" y="6411913"/>
          <p14:tracePt t="188876" x="3109913" y="6427788"/>
          <p14:tracePt t="188883" x="3173413" y="6435725"/>
          <p14:tracePt t="188892" x="3260725" y="6443663"/>
          <p14:tracePt t="188899" x="3333750" y="6459538"/>
          <p14:tracePt t="188909" x="3413125" y="6467475"/>
          <p14:tracePt t="188916" x="3476625" y="6467475"/>
          <p14:tracePt t="188923" x="3540125" y="6467475"/>
          <p14:tracePt t="188931" x="3611563" y="6467475"/>
          <p14:tracePt t="188939" x="3660775" y="6467475"/>
          <p14:tracePt t="188948" x="3732213" y="6467475"/>
          <p14:tracePt t="188955" x="3795713" y="6459538"/>
          <p14:tracePt t="188964" x="3883025" y="6443663"/>
          <p14:tracePt t="188972" x="3978275" y="6419850"/>
          <p14:tracePt t="188981" x="4083050" y="6380163"/>
          <p14:tracePt t="188987" x="4154488" y="6356350"/>
          <p14:tracePt t="188995" x="4241800" y="6299200"/>
          <p14:tracePt t="189003" x="4321175" y="6267450"/>
          <p14:tracePt t="189011" x="4410075" y="6251575"/>
          <p14:tracePt t="189019" x="4473575" y="6211888"/>
          <p14:tracePt t="189028" x="4537075" y="6164263"/>
          <p14:tracePt t="189036" x="4576763" y="6124575"/>
          <p14:tracePt t="189043" x="4624388" y="6084888"/>
          <p14:tracePt t="189051" x="4672013" y="6029325"/>
          <p14:tracePt t="189059" x="4695825" y="5980113"/>
          <p14:tracePt t="189067" x="4713288" y="5924550"/>
          <p14:tracePt t="189076" x="4721225" y="5861050"/>
          <p14:tracePt t="189084" x="4729163" y="5813425"/>
          <p14:tracePt t="189093" x="4729163" y="5726113"/>
          <p14:tracePt t="189099" x="4729163" y="5686425"/>
          <p14:tracePt t="189108" x="4729163" y="5629275"/>
          <p14:tracePt t="189115" x="4729163" y="5589588"/>
          <p14:tracePt t="189123" x="4729163" y="5541963"/>
          <p14:tracePt t="189131" x="4721225" y="5486400"/>
          <p14:tracePt t="189139" x="4713288" y="5446713"/>
          <p14:tracePt t="189149" x="4679950" y="5383213"/>
          <p14:tracePt t="189156" x="4648200" y="5294313"/>
          <p14:tracePt t="189164" x="4624388" y="5262563"/>
          <p14:tracePt t="189172" x="4592638" y="5199063"/>
          <p14:tracePt t="189179" x="4576763" y="5143500"/>
          <p14:tracePt t="189187" x="4560888" y="5127625"/>
          <p14:tracePt t="189195" x="4537075" y="5080000"/>
          <p14:tracePt t="189210" x="4513263" y="5056188"/>
          <p14:tracePt t="189212" x="4497388" y="5032375"/>
          <p14:tracePt t="189220" x="4465638" y="5000625"/>
          <p14:tracePt t="189228" x="4449763" y="4984750"/>
          <p14:tracePt t="189235" x="4410075" y="4967288"/>
          <p14:tracePt t="189244" x="4386263" y="4951413"/>
          <p14:tracePt t="189253" x="4344988" y="4935538"/>
          <p14:tracePt t="189259" x="4297363" y="4911725"/>
          <p14:tracePt t="189267" x="4273550" y="4903788"/>
          <p14:tracePt t="189276" x="4210050" y="4879975"/>
          <p14:tracePt t="189283" x="4178300" y="4879975"/>
          <p14:tracePt t="189292" x="4122738" y="4872038"/>
          <p14:tracePt t="189299" x="4067175" y="4872038"/>
          <p14:tracePt t="189307" x="4002088" y="4856163"/>
          <p14:tracePt t="189315" x="3938588" y="4856163"/>
          <p14:tracePt t="189323" x="3883025" y="4856163"/>
          <p14:tracePt t="189332" x="3819525" y="4856163"/>
          <p14:tracePt t="189339" x="3748088" y="4856163"/>
          <p14:tracePt t="189347" x="3668713" y="4856163"/>
          <p14:tracePt t="189355" x="3627438" y="4856163"/>
          <p14:tracePt t="189363" x="3571875" y="4864100"/>
          <p14:tracePt t="189371" x="3524250" y="4879975"/>
          <p14:tracePt t="189379" x="3468688" y="4895850"/>
          <p14:tracePt t="189388" x="3413125" y="4903788"/>
          <p14:tracePt t="189397" x="3365500" y="4935538"/>
          <p14:tracePt t="189406" x="3317875" y="4959350"/>
          <p14:tracePt t="189411" x="3260725" y="4984750"/>
          <p14:tracePt t="189419" x="3205163" y="5008563"/>
          <p14:tracePt t="189427" x="3149600" y="5040313"/>
          <p14:tracePt t="189435" x="3086100" y="5080000"/>
          <p14:tracePt t="189443" x="3038475" y="5119688"/>
          <p14:tracePt t="189452" x="2982913" y="5167313"/>
          <p14:tracePt t="189460" x="2909888" y="5214938"/>
          <p14:tracePt t="189467" x="2862263" y="5262563"/>
          <p14:tracePt t="189476" x="2814638" y="5302250"/>
          <p14:tracePt t="189483" x="2790825" y="5343525"/>
          <p14:tracePt t="189492" x="2767013" y="5399088"/>
          <p14:tracePt t="189499" x="2743200" y="5438775"/>
          <p14:tracePt t="189508" x="2735263" y="5462588"/>
          <p14:tracePt t="189516" x="2727325" y="5502275"/>
          <p14:tracePt t="189525" x="2727325" y="5534025"/>
          <p14:tracePt t="189531" x="2711450" y="5573713"/>
          <p14:tracePt t="189539" x="2711450" y="5597525"/>
          <p14:tracePt t="189547" x="2711450" y="5629275"/>
          <p14:tracePt t="189555" x="2711450" y="5678488"/>
          <p14:tracePt t="189563" x="2703513" y="5710238"/>
          <p14:tracePt t="189572" x="2695575" y="5757863"/>
          <p14:tracePt t="189581" x="2695575" y="5805488"/>
          <p14:tracePt t="189587" x="2687638" y="5861050"/>
          <p14:tracePt t="189597" x="2687638" y="5940425"/>
          <p14:tracePt t="189603" x="2671763" y="5995988"/>
          <p14:tracePt t="189611" x="2663825" y="6053138"/>
          <p14:tracePt t="189619" x="2663825" y="6100763"/>
          <p14:tracePt t="189629" x="2663825" y="6124575"/>
          <p14:tracePt t="189636" x="2663825" y="6156325"/>
          <p14:tracePt t="189646" x="2663825" y="6172200"/>
          <p14:tracePt t="189651" x="2663825" y="6196013"/>
          <p14:tracePt t="189667" x="2663825" y="6211888"/>
          <p14:tracePt t="189684" x="2663825" y="6219825"/>
          <p14:tracePt t="189693" x="2671763" y="6243638"/>
          <p14:tracePt t="189700" x="2687638" y="6243638"/>
          <p14:tracePt t="189708" x="2727325" y="6251575"/>
          <p14:tracePt t="189715" x="2767013" y="6275388"/>
          <p14:tracePt t="189723" x="2798763" y="6283325"/>
          <p14:tracePt t="189731" x="2854325" y="6307138"/>
          <p14:tracePt t="189740" x="2909888" y="6323013"/>
          <p14:tracePt t="189748" x="2941638" y="6330950"/>
          <p14:tracePt t="189756" x="2990850" y="6356350"/>
          <p14:tracePt t="189765" x="3014663" y="6396038"/>
          <p14:tracePt t="189771" x="3038475" y="6403975"/>
          <p14:tracePt t="189781" x="3070225" y="6411913"/>
          <p14:tracePt t="189787" x="3101975" y="6419850"/>
          <p14:tracePt t="189795" x="3117850" y="6427788"/>
          <p14:tracePt t="189804" x="3157538" y="6435725"/>
          <p14:tracePt t="189812" x="3173413" y="6443663"/>
          <p14:tracePt t="189820" x="3197225" y="6443663"/>
          <p14:tracePt t="189827" x="3221038" y="6443663"/>
          <p14:tracePt t="189835" x="3252788" y="6443663"/>
          <p14:tracePt t="189843" x="3284538" y="6443663"/>
          <p14:tracePt t="189851" x="3341688" y="6443663"/>
          <p14:tracePt t="189860" x="3405188" y="6443663"/>
          <p14:tracePt t="189868" x="3492500" y="6443663"/>
          <p14:tracePt t="189876" x="3579813" y="6427788"/>
          <p14:tracePt t="189884" x="3668713" y="6388100"/>
          <p14:tracePt t="189892" x="3740150" y="6372225"/>
          <p14:tracePt t="189899" x="3835400" y="6348413"/>
          <p14:tracePt t="189909" x="3906838" y="6315075"/>
          <p14:tracePt t="189915" x="3962400" y="6299200"/>
          <p14:tracePt t="189925" x="4011613" y="6275388"/>
          <p14:tracePt t="189932" x="4059238" y="6251575"/>
          <p14:tracePt t="189940" x="4083050" y="6235700"/>
          <p14:tracePt t="189947" x="4114800" y="6211888"/>
          <p14:tracePt t="189955" x="4146550" y="6180138"/>
          <p14:tracePt t="189963" x="4178300" y="6156325"/>
          <p14:tracePt t="189971" x="4217988" y="6124575"/>
          <p14:tracePt t="189980" x="4249738" y="6092825"/>
          <p14:tracePt t="189988" x="4281488" y="6053138"/>
          <p14:tracePt t="189997" x="4297363" y="6013450"/>
          <p14:tracePt t="190004" x="4313238" y="5964238"/>
          <p14:tracePt t="190011" x="4344988" y="5916613"/>
          <p14:tracePt t="190019" x="4362450" y="5876925"/>
          <p14:tracePt t="190027" x="4378325" y="5821363"/>
          <p14:tracePt t="190035" x="4386263" y="5789613"/>
          <p14:tracePt t="190044" x="4394200" y="5757863"/>
          <p14:tracePt t="190052" x="4394200" y="5718175"/>
          <p14:tracePt t="190060" x="4394200" y="5686425"/>
          <p14:tracePt t="190068" x="4394200" y="5645150"/>
          <p14:tracePt t="190076" x="4394200" y="5629275"/>
          <p14:tracePt t="190083" x="4394200" y="5589588"/>
          <p14:tracePt t="190092" x="4394200" y="5573713"/>
          <p14:tracePt t="190099" x="4394200" y="5557838"/>
          <p14:tracePt t="190109" x="4394200" y="5534025"/>
          <p14:tracePt t="190116" x="4394200" y="5526088"/>
          <p14:tracePt t="190125" x="4386263" y="5502275"/>
          <p14:tracePt t="190131" x="4386263" y="5494338"/>
          <p14:tracePt t="190139" x="4386263" y="5486400"/>
          <p14:tracePt t="190147" x="4378325" y="5478463"/>
          <p14:tracePt t="190155" x="4370388" y="5478463"/>
          <p14:tracePt t="190164" x="4362450" y="5462588"/>
          <p14:tracePt t="190172" x="4362450" y="5454650"/>
          <p14:tracePt t="190180" x="4362450" y="5446713"/>
          <p14:tracePt t="190189" x="4352925" y="5438775"/>
          <p14:tracePt t="190196" x="4344988" y="5430838"/>
          <p14:tracePt t="190203" x="4344988" y="5407025"/>
          <p14:tracePt t="190211" x="4337050" y="5391150"/>
          <p14:tracePt t="190219" x="4329113" y="5375275"/>
          <p14:tracePt t="190231" x="4305300" y="5343525"/>
          <p14:tracePt t="190236" x="4305300" y="5327650"/>
          <p14:tracePt t="190244" x="4289425" y="5286375"/>
          <p14:tracePt t="190251" x="4281488" y="5262563"/>
          <p14:tracePt t="190259" x="4273550" y="5238750"/>
          <p14:tracePt t="190267" x="4265613" y="5230813"/>
          <p14:tracePt t="190275" x="4241800" y="5191125"/>
          <p14:tracePt t="190284" x="4241800" y="5183188"/>
          <p14:tracePt t="190292" x="4225925" y="5159375"/>
          <p14:tracePt t="190300" x="4217988" y="5143500"/>
          <p14:tracePt t="190309" x="4217988" y="5135563"/>
          <p14:tracePt t="190315" x="4210050" y="5119688"/>
          <p14:tracePt t="190323" x="4194175" y="5095875"/>
          <p14:tracePt t="190331" x="4194175" y="5087938"/>
          <p14:tracePt t="190339" x="4186238" y="5072063"/>
          <p14:tracePt t="190356" x="4178300" y="5064125"/>
          <p14:tracePt t="190364" x="4170363" y="5048250"/>
          <p14:tracePt t="190372" x="4170363" y="5040313"/>
          <p14:tracePt t="190379" x="4146550" y="5024438"/>
          <p14:tracePt t="190395" x="4138613" y="5008563"/>
          <p14:tracePt t="190404" x="4138613" y="5000625"/>
          <p14:tracePt t="190413" x="4130675" y="5000625"/>
          <p14:tracePt t="190421" x="4130675" y="4992688"/>
          <p14:tracePt t="190429" x="4122738" y="4984750"/>
          <p14:tracePt t="190435" x="4114800" y="4976813"/>
          <p14:tracePt t="190443" x="4106863" y="4967288"/>
          <p14:tracePt t="190451" x="4090988" y="4959350"/>
          <p14:tracePt t="190460" x="4083050" y="4943475"/>
          <p14:tracePt t="190468" x="4075113" y="4943475"/>
          <p14:tracePt t="190476" x="4051300" y="4919663"/>
          <p14:tracePt t="190484" x="4019550" y="4895850"/>
          <p14:tracePt t="190492" x="3986213" y="4895850"/>
          <p14:tracePt t="190499" x="3962400" y="4879975"/>
          <p14:tracePt t="190508" x="3914775" y="4864100"/>
          <p14:tracePt t="190515" x="3875088" y="4856163"/>
          <p14:tracePt t="190524" x="3835400" y="4840288"/>
          <p14:tracePt t="190532" x="3787775" y="4824413"/>
          <p14:tracePt t="190540" x="3756025" y="4816475"/>
          <p14:tracePt t="190548" x="3708400" y="4808538"/>
          <p14:tracePt t="190556" x="3684588" y="4808538"/>
          <p14:tracePt t="190564" x="3643313" y="4808538"/>
          <p14:tracePt t="190571" x="3595688" y="4792663"/>
          <p14:tracePt t="190579" x="3571875" y="4792663"/>
          <p14:tracePt t="190588" x="3540125" y="4792663"/>
          <p14:tracePt t="190596" x="3500438" y="4792663"/>
          <p14:tracePt t="190604" x="3444875" y="4792663"/>
          <p14:tracePt t="190612" x="3397250" y="4800600"/>
          <p14:tracePt t="190619" x="3373438" y="4816475"/>
          <p14:tracePt t="190627" x="3317875" y="4840288"/>
          <p14:tracePt t="190635" x="3276600" y="4864100"/>
          <p14:tracePt t="190644" x="3252788" y="4887913"/>
          <p14:tracePt t="190653" x="3213100" y="4911725"/>
          <p14:tracePt t="190660" x="3181350" y="4943475"/>
          <p14:tracePt t="190669" x="3133725" y="4984750"/>
          <p14:tracePt t="190676" x="3101975" y="5024438"/>
          <p14:tracePt t="190683" x="3070225" y="5064125"/>
          <p14:tracePt t="190691" x="3038475" y="5111750"/>
          <p14:tracePt t="190699" x="2998788" y="5151438"/>
          <p14:tracePt t="190707" x="2982913" y="5183188"/>
          <p14:tracePt t="190716" x="2949575" y="5246688"/>
          <p14:tracePt t="190724" x="2933700" y="5286375"/>
          <p14:tracePt t="190732" x="2909888" y="5343525"/>
          <p14:tracePt t="190739" x="2894013" y="5383213"/>
          <p14:tracePt t="190747" x="2886075" y="5414963"/>
          <p14:tracePt t="190755" x="2862263" y="5470525"/>
          <p14:tracePt t="190763" x="2862263" y="5510213"/>
          <p14:tracePt t="190772" x="2862263" y="5549900"/>
          <p14:tracePt t="190780" x="2862263" y="5605463"/>
          <p14:tracePt t="190788" x="2862263" y="5645150"/>
          <p14:tracePt t="190796" x="2862263" y="5702300"/>
          <p14:tracePt t="190803" x="2862263" y="5741988"/>
          <p14:tracePt t="190811" x="2878138" y="5789613"/>
          <p14:tracePt t="190819" x="2894013" y="5837238"/>
          <p14:tracePt t="190828" x="2933700" y="5876925"/>
          <p14:tracePt t="190836" x="2957513" y="5924550"/>
          <p14:tracePt t="190844" x="2974975" y="5972175"/>
          <p14:tracePt t="190852" x="3006725" y="6013450"/>
          <p14:tracePt t="190860" x="3030538" y="6037263"/>
          <p14:tracePt t="190867" x="3054350" y="6061075"/>
          <p14:tracePt t="190875" x="3078163" y="6076950"/>
          <p14:tracePt t="190883" x="3094038" y="6084888"/>
          <p14:tracePt t="190892" x="3125788" y="6092825"/>
          <p14:tracePt t="190900" x="3149600" y="6108700"/>
          <p14:tracePt t="190909" x="3173413" y="6108700"/>
          <p14:tracePt t="190916" x="3205163" y="6116638"/>
          <p14:tracePt t="190923" x="3244850" y="6124575"/>
          <p14:tracePt t="190931" x="3260725" y="6132513"/>
          <p14:tracePt t="190939" x="3308350" y="6132513"/>
          <p14:tracePt t="190949" x="3333750" y="6140450"/>
          <p14:tracePt t="190958" x="3381375" y="6148388"/>
          <p14:tracePt t="190965" x="3413125" y="6156325"/>
          <p14:tracePt t="190972" x="3436938" y="6156325"/>
          <p14:tracePt t="190980" x="3476625" y="6156325"/>
          <p14:tracePt t="190987" x="3484563" y="6156325"/>
          <p14:tracePt t="190995" x="3500438" y="6156325"/>
          <p14:tracePt t="191003" x="3524250" y="6156325"/>
          <p14:tracePt t="191012" x="3532188" y="6156325"/>
          <p14:tracePt t="191020" x="3548063" y="6156325"/>
          <p14:tracePt t="191028" x="3587750" y="6156325"/>
          <p14:tracePt t="191036" x="3603625" y="6156325"/>
          <p14:tracePt t="191043" x="3619500" y="6156325"/>
          <p14:tracePt t="191051" x="3651250" y="6156325"/>
          <p14:tracePt t="191060" x="3668713" y="6156325"/>
          <p14:tracePt t="191068" x="3716338" y="6156325"/>
          <p14:tracePt t="191076" x="3748088" y="6156325"/>
          <p14:tracePt t="191084" x="3779838" y="6156325"/>
          <p14:tracePt t="191093" x="3819525" y="6156325"/>
          <p14:tracePt t="191100" x="3851275" y="6156325"/>
          <p14:tracePt t="191108" x="3883025" y="6156325"/>
          <p14:tracePt t="191116" x="3914775" y="6156325"/>
          <p14:tracePt t="191123" x="3930650" y="6156325"/>
          <p14:tracePt t="191132" x="3938588" y="6156325"/>
          <p14:tracePt t="191141" x="3962400" y="6148388"/>
          <p14:tracePt t="191148" x="3994150" y="6140450"/>
          <p14:tracePt t="191156" x="4019550" y="6132513"/>
          <p14:tracePt t="191164" x="4035425" y="6132513"/>
          <p14:tracePt t="191171" x="4059238" y="6116638"/>
          <p14:tracePt t="191179" x="4067175" y="6108700"/>
          <p14:tracePt t="191188" x="4075113" y="6092825"/>
          <p14:tracePt t="191197" x="4106863" y="6076950"/>
          <p14:tracePt t="191204" x="4106863" y="6069013"/>
          <p14:tracePt t="191212" x="4122738" y="6061075"/>
          <p14:tracePt t="191229" x="4130675" y="6053138"/>
          <p14:tracePt t="191235" x="4146550" y="6045200"/>
          <p14:tracePt t="191243" x="4146550" y="6037263"/>
          <p14:tracePt t="191261" x="4162425" y="6021388"/>
          <p14:tracePt t="191268" x="4162425" y="6013450"/>
          <p14:tracePt t="191277" x="4162425" y="5995988"/>
          <p14:tracePt t="191285" x="4178300" y="5988050"/>
          <p14:tracePt t="191299" x="4178300" y="5980113"/>
          <p14:tracePt t="192004" x="4178300" y="5972175"/>
          <p14:tracePt t="192044" x="4178300" y="5995988"/>
          <p14:tracePt t="192053" x="4178300" y="6013450"/>
          <p14:tracePt t="192060" x="4186238" y="6053138"/>
          <p14:tracePt t="192068" x="4210050" y="6084888"/>
          <p14:tracePt t="192077" x="4257675" y="6140450"/>
          <p14:tracePt t="192083" x="4281488" y="6172200"/>
          <p14:tracePt t="192091" x="4297363" y="6196013"/>
          <p14:tracePt t="192100" x="4337050" y="6227763"/>
          <p14:tracePt t="192108" x="4370388" y="6259513"/>
          <p14:tracePt t="192116" x="4386263" y="6267450"/>
          <p14:tracePt t="192125" x="4410075" y="6283325"/>
          <p14:tracePt t="192132" x="4425950" y="6291263"/>
          <p14:tracePt t="192147" x="4457700" y="6299200"/>
          <p14:tracePt t="192165" x="4465638" y="6299200"/>
          <p14:tracePt t="192172" x="4489450" y="6299200"/>
          <p14:tracePt t="192181" x="4505325" y="6299200"/>
          <p14:tracePt t="192188" x="4529138" y="6307138"/>
          <p14:tracePt t="192195" x="4552950" y="6307138"/>
          <p14:tracePt t="192209" x="4568825" y="6307138"/>
          <p14:tracePt t="192220" x="4600575" y="6307138"/>
          <p14:tracePt t="192228" x="4600575" y="6315075"/>
          <p14:tracePt t="192236" x="4616450" y="6315075"/>
          <p14:tracePt t="192244" x="4640263" y="6323013"/>
          <p14:tracePt t="192252" x="4656138" y="6323013"/>
          <p14:tracePt t="192260" x="4672013" y="6330950"/>
          <p14:tracePt t="192277" x="4687888" y="6330950"/>
          <p14:tracePt t="192284" x="4695825" y="6330950"/>
          <p14:tracePt t="192315" x="4705350" y="6330950"/>
          <p14:tracePt t="192324" x="4713288" y="6330950"/>
          <p14:tracePt t="192516" x="4737100" y="6348413"/>
          <p14:tracePt t="192524" x="4745038" y="6348413"/>
          <p14:tracePt t="192532" x="4752975" y="6364288"/>
          <p14:tracePt t="192547" x="4760913" y="6372225"/>
          <p14:tracePt t="192556" x="4768850" y="6380163"/>
          <p14:tracePt t="192692" x="4768850" y="6364288"/>
          <p14:tracePt t="192700" x="4768850" y="6338888"/>
          <p14:tracePt t="192708" x="4768850" y="6323013"/>
          <p14:tracePt t="192716" x="4768850" y="6299200"/>
          <p14:tracePt t="192724" x="4768850" y="6283325"/>
          <p14:tracePt t="192732" x="4768850" y="6267450"/>
          <p14:tracePt t="192741" x="4768850" y="6251575"/>
          <p14:tracePt t="192748" x="4768850" y="6235700"/>
          <p14:tracePt t="192756" x="4768850" y="6227763"/>
          <p14:tracePt t="192764" x="4768850" y="6219825"/>
          <p14:tracePt t="192772" x="4768850" y="6211888"/>
          <p14:tracePt t="192932" x="4768850" y="6203950"/>
          <p14:tracePt t="192948" x="4752975" y="6203950"/>
          <p14:tracePt t="192957" x="4729163" y="6203950"/>
          <p14:tracePt t="192964" x="4713288" y="6203950"/>
          <p14:tracePt t="192973" x="4679950" y="6203950"/>
          <p14:tracePt t="192981" x="4664075" y="6203950"/>
          <p14:tracePt t="192988" x="4648200" y="6203950"/>
          <p14:tracePt t="192995" x="4624388" y="6211888"/>
          <p14:tracePt t="193004" x="4608513" y="6211888"/>
          <p14:tracePt t="193012" x="4592638" y="6219825"/>
          <p14:tracePt t="193021" x="4576763" y="6219825"/>
          <p14:tracePt t="193028" x="4552950" y="6227763"/>
          <p14:tracePt t="193037" x="4505325" y="6243638"/>
          <p14:tracePt t="193046" x="4449763" y="6259513"/>
          <p14:tracePt t="193052" x="4418013" y="6267450"/>
          <p14:tracePt t="193060" x="4370388" y="6275388"/>
          <p14:tracePt t="193068" x="4313238" y="6283325"/>
          <p14:tracePt t="193076" x="4281488" y="6291263"/>
          <p14:tracePt t="193084" x="4233863" y="6291263"/>
          <p14:tracePt t="193092" x="4202113" y="6299200"/>
          <p14:tracePt t="193100" x="4146550" y="6299200"/>
          <p14:tracePt t="193108" x="4106863" y="6307138"/>
          <p14:tracePt t="193116" x="4083050" y="6307138"/>
          <p14:tracePt t="193125" x="4051300" y="6315075"/>
          <p14:tracePt t="193132" x="4027488" y="6315075"/>
          <p14:tracePt t="193141" x="3986213" y="6323013"/>
          <p14:tracePt t="193148" x="3978275" y="6323013"/>
          <p14:tracePt t="193158" x="3970338" y="6330950"/>
          <p14:tracePt t="193164" x="3938588" y="6330950"/>
          <p14:tracePt t="193172" x="3922713" y="6330950"/>
          <p14:tracePt t="193180" x="3906838" y="6338888"/>
          <p14:tracePt t="193188" x="3883025" y="6348413"/>
          <p14:tracePt t="193197" x="3875088" y="6356350"/>
          <p14:tracePt t="193209" x="3843338" y="6356350"/>
          <p14:tracePt t="193213" x="3819525" y="6356350"/>
          <p14:tracePt t="193220" x="3803650" y="6372225"/>
          <p14:tracePt t="193228" x="3763963" y="6372225"/>
          <p14:tracePt t="193236" x="3740150" y="6380163"/>
          <p14:tracePt t="193244" x="3700463" y="6380163"/>
          <p14:tracePt t="193253" x="3651250" y="6388100"/>
          <p14:tracePt t="193260" x="3619500" y="6388100"/>
          <p14:tracePt t="193269" x="3579813" y="6396038"/>
          <p14:tracePt t="193277" x="3556000" y="6396038"/>
          <p14:tracePt t="193284" x="3524250" y="6396038"/>
          <p14:tracePt t="193293" x="3500438" y="6396038"/>
          <p14:tracePt t="193300" x="3476625" y="6396038"/>
          <p14:tracePt t="193308" x="3460750" y="6396038"/>
          <p14:tracePt t="193316" x="3429000" y="6396038"/>
          <p14:tracePt t="193325" x="3405188" y="6396038"/>
          <p14:tracePt t="193332" x="3389313" y="6396038"/>
          <p14:tracePt t="193341" x="3349625" y="6396038"/>
          <p14:tracePt t="193348" x="3333750" y="6396038"/>
          <p14:tracePt t="193358" x="3308350" y="6403975"/>
          <p14:tracePt t="193364" x="3292475" y="6403975"/>
          <p14:tracePt t="193373" x="3268663" y="6411913"/>
          <p14:tracePt t="193380" x="3244850" y="6419850"/>
          <p14:tracePt t="193396" x="3236913" y="6419850"/>
          <p14:tracePt t="193404" x="3213100" y="6419850"/>
          <p14:tracePt t="193412" x="3205163" y="6427788"/>
          <p14:tracePt t="193420" x="3197225" y="6435725"/>
          <p14:tracePt t="193428" x="3189288" y="6435725"/>
          <p14:tracePt t="193436" x="3181350" y="6435725"/>
          <p14:tracePt t="193444" x="3165475" y="6435725"/>
          <p14:tracePt t="193452" x="3157538" y="6435725"/>
          <p14:tracePt t="193460" x="3149600" y="6443663"/>
          <p14:tracePt t="193468" x="3141663" y="6451600"/>
          <p14:tracePt t="193477" x="3117850" y="6451600"/>
          <p14:tracePt t="193484" x="3109913" y="6451600"/>
          <p14:tracePt t="193494" x="3101975" y="6459538"/>
          <p14:tracePt t="193501" x="3086100" y="6467475"/>
          <p14:tracePt t="193524" x="3078163" y="6467475"/>
          <p14:tracePt t="193532" x="3070225" y="6475413"/>
          <p14:tracePt t="193541" x="3062288" y="6483350"/>
          <p14:tracePt t="193668" x="3070225" y="6483350"/>
          <p14:tracePt t="193836" x="3078163" y="6483350"/>
          <p14:tracePt t="193852" x="3094038" y="6483350"/>
          <p14:tracePt t="193860" x="3094038" y="6475413"/>
          <p14:tracePt t="193868" x="3117850" y="6475413"/>
          <p14:tracePt t="193876" x="3133725" y="6467475"/>
          <p14:tracePt t="193884" x="3141663" y="6467475"/>
          <p14:tracePt t="193893" x="3149600" y="6467475"/>
          <p14:tracePt t="193900" x="3189288" y="6467475"/>
          <p14:tracePt t="193909" x="3228975" y="6467475"/>
          <p14:tracePt t="193916" x="3268663" y="6459538"/>
          <p14:tracePt t="193924" x="3317875" y="6443663"/>
          <p14:tracePt t="193932" x="3381375" y="6435725"/>
          <p14:tracePt t="193941" x="3421063" y="6427788"/>
          <p14:tracePt t="193948" x="3484563" y="6411913"/>
          <p14:tracePt t="193957" x="3540125" y="6403975"/>
          <p14:tracePt t="193964" x="3603625" y="6388100"/>
          <p14:tracePt t="193973" x="3684588" y="6372225"/>
          <p14:tracePt t="193980" x="3748088" y="6364288"/>
          <p14:tracePt t="193988" x="3819525" y="6330950"/>
          <p14:tracePt t="193997" x="3890963" y="6323013"/>
          <p14:tracePt t="194004" x="3962400" y="6315075"/>
          <p14:tracePt t="194013" x="4027488" y="6315075"/>
          <p14:tracePt t="194020" x="4083050" y="6307138"/>
          <p14:tracePt t="194028" x="4138613" y="6299200"/>
          <p14:tracePt t="194036" x="4194175" y="6299200"/>
          <p14:tracePt t="194044" x="4233863" y="6299200"/>
          <p14:tracePt t="194052" x="4265613" y="6291263"/>
          <p14:tracePt t="194060" x="4313238" y="6283325"/>
          <p14:tracePt t="194068" x="4337050" y="6283325"/>
          <p14:tracePt t="194077" x="4370388" y="6283325"/>
          <p14:tracePt t="194084" x="4402138" y="6275388"/>
          <p14:tracePt t="194093" x="4441825" y="6259513"/>
          <p14:tracePt t="194100" x="4465638" y="6259513"/>
          <p14:tracePt t="194108" x="4497388" y="6259513"/>
          <p14:tracePt t="194116" x="4505325" y="6259513"/>
          <p14:tracePt t="194124" x="4521200" y="6251575"/>
          <p14:tracePt t="194132" x="4529138" y="6251575"/>
          <p14:tracePt t="194140" x="4537075" y="6251575"/>
          <p14:tracePt t="194148" x="4545013" y="6251575"/>
          <p14:tracePt t="194157" x="4552950" y="6251575"/>
          <p14:tracePt t="194173" x="4560888" y="6251575"/>
          <p14:tracePt t="194388" x="4552950" y="6251575"/>
          <p14:tracePt t="194396" x="4529138" y="6251575"/>
          <p14:tracePt t="194404" x="4513263" y="6251575"/>
          <p14:tracePt t="194412" x="4473575" y="6251575"/>
          <p14:tracePt t="194420" x="4433888" y="6267450"/>
          <p14:tracePt t="194428" x="4386263" y="6275388"/>
          <p14:tracePt t="194436" x="4297363" y="6307138"/>
          <p14:tracePt t="194444" x="4194175" y="6323013"/>
          <p14:tracePt t="194452" x="4090988" y="6330950"/>
          <p14:tracePt t="194461" x="3954463" y="6372225"/>
          <p14:tracePt t="194468" x="3867150" y="6388100"/>
          <p14:tracePt t="194476" x="3779838" y="6403975"/>
          <p14:tracePt t="194484" x="3716338" y="6411913"/>
          <p14:tracePt t="194492" x="3643313" y="6419850"/>
          <p14:tracePt t="194500" x="3595688" y="6427788"/>
          <p14:tracePt t="194508" x="3571875" y="6427788"/>
          <p14:tracePt t="194516" x="3548063" y="6435725"/>
          <p14:tracePt t="194524" x="3532188" y="6443663"/>
          <p14:tracePt t="194532" x="3524250" y="6451600"/>
          <p14:tracePt t="194540" x="3508375" y="6451600"/>
          <p14:tracePt t="194548" x="3492500" y="6451600"/>
          <p14:tracePt t="194557" x="3468688" y="6459538"/>
          <p14:tracePt t="194564" x="3452813" y="6459538"/>
          <p14:tracePt t="194573" x="3436938" y="6467475"/>
          <p14:tracePt t="194580" x="3421063" y="6475413"/>
          <p14:tracePt t="194588" x="3397250" y="6475413"/>
          <p14:tracePt t="194596" x="3365500" y="6475413"/>
          <p14:tracePt t="194604" x="3333750" y="6491288"/>
          <p14:tracePt t="194612" x="3325813" y="6491288"/>
          <p14:tracePt t="194620" x="3317875" y="6491288"/>
          <p14:tracePt t="194628" x="3308350" y="6499225"/>
          <p14:tracePt t="194636" x="3292475" y="6499225"/>
          <p14:tracePt t="194884" x="3317875" y="6499225"/>
          <p14:tracePt t="194893" x="3349625" y="6499225"/>
          <p14:tracePt t="194900" x="3389313" y="6483350"/>
          <p14:tracePt t="194908" x="3429000" y="6483350"/>
          <p14:tracePt t="194916" x="3500438" y="6475413"/>
          <p14:tracePt t="194925" x="3579813" y="6467475"/>
          <p14:tracePt t="194932" x="3676650" y="6451600"/>
          <p14:tracePt t="194941" x="3763963" y="6427788"/>
          <p14:tracePt t="194948" x="3906838" y="6419850"/>
          <p14:tracePt t="194957" x="4090988" y="6396038"/>
          <p14:tracePt t="194964" x="4257675" y="6380163"/>
          <p14:tracePt t="194973" x="4418013" y="6364288"/>
          <p14:tracePt t="194980" x="4552950" y="6356350"/>
          <p14:tracePt t="194989" x="4656138" y="6338888"/>
          <p14:tracePt t="194996" x="4760913" y="6299200"/>
          <p14:tracePt t="195004" x="4840288" y="6299200"/>
          <p14:tracePt t="195012" x="4911725" y="6283325"/>
          <p14:tracePt t="195020" x="4951413" y="6275388"/>
          <p14:tracePt t="195028" x="4967288" y="6275388"/>
          <p14:tracePt t="195036" x="4975225" y="6275388"/>
          <p14:tracePt t="195348" x="4967288" y="6275388"/>
          <p14:tracePt t="195357" x="4935538" y="6275388"/>
          <p14:tracePt t="195364" x="4911725" y="6275388"/>
          <p14:tracePt t="195373" x="4887913" y="6275388"/>
          <p14:tracePt t="195380" x="4864100" y="6275388"/>
          <p14:tracePt t="195389" x="4840288" y="6283325"/>
          <p14:tracePt t="195396" x="4800600" y="6291263"/>
          <p14:tracePt t="195405" x="4752975" y="6291263"/>
          <p14:tracePt t="195412" x="4721225" y="6307138"/>
          <p14:tracePt t="195420" x="4672013" y="6307138"/>
          <p14:tracePt t="195428" x="4616450" y="6315075"/>
          <p14:tracePt t="195437" x="4560888" y="6315075"/>
          <p14:tracePt t="195444" x="4521200" y="6315075"/>
          <p14:tracePt t="195452" x="4465638" y="6323013"/>
          <p14:tracePt t="195460" x="4410075" y="6323013"/>
          <p14:tracePt t="195468" x="4386263" y="6323013"/>
          <p14:tracePt t="195477" x="4337050" y="6323013"/>
          <p14:tracePt t="195484" x="4305300" y="6330950"/>
          <p14:tracePt t="195493" x="4281488" y="6330950"/>
          <p14:tracePt t="195500" x="4249738" y="6330950"/>
          <p14:tracePt t="195510" x="4233863" y="6330950"/>
          <p14:tracePt t="195516" x="4225925" y="6330950"/>
          <p14:tracePt t="195524" x="4202113" y="6330950"/>
          <p14:tracePt t="195532" x="4186238" y="6330950"/>
          <p14:tracePt t="195541" x="4170363" y="6338888"/>
          <p14:tracePt t="195548" x="4138613" y="6338888"/>
          <p14:tracePt t="195557" x="4114800" y="6338888"/>
          <p14:tracePt t="195564" x="4090988" y="6348413"/>
          <p14:tracePt t="195573" x="4051300" y="6348413"/>
          <p14:tracePt t="195580" x="3994150" y="6348413"/>
          <p14:tracePt t="195589" x="3938588" y="6348413"/>
          <p14:tracePt t="195596" x="3906838" y="6348413"/>
          <p14:tracePt t="195604" x="3867150" y="6356350"/>
          <p14:tracePt t="195612" x="3811588" y="6356350"/>
          <p14:tracePt t="195622" x="3756025" y="6356350"/>
          <p14:tracePt t="195628" x="3724275" y="6356350"/>
          <p14:tracePt t="195637" x="3668713" y="6356350"/>
          <p14:tracePt t="195644" x="3643313" y="6356350"/>
          <p14:tracePt t="195652" x="3603625" y="6356350"/>
          <p14:tracePt t="195660" x="3571875" y="6356350"/>
          <p14:tracePt t="195668" x="3548063" y="6356350"/>
          <p14:tracePt t="195677" x="3516313" y="6356350"/>
          <p14:tracePt t="195684" x="3468688" y="6364288"/>
          <p14:tracePt t="195692" x="3413125" y="6372225"/>
          <p14:tracePt t="195700" x="3373438" y="6372225"/>
          <p14:tracePt t="195709" x="3325813" y="6380163"/>
          <p14:tracePt t="195716" x="3276600" y="6388100"/>
          <p14:tracePt t="195724" x="3228975" y="6396038"/>
          <p14:tracePt t="195732" x="3197225" y="6396038"/>
          <p14:tracePt t="195741" x="3141663" y="6403975"/>
          <p14:tracePt t="195748" x="3086100" y="6427788"/>
          <p14:tracePt t="195757" x="3070225" y="6427788"/>
          <p14:tracePt t="195764" x="3038475" y="6435725"/>
          <p14:tracePt t="195773" x="3022600" y="6443663"/>
          <p14:tracePt t="195780" x="3014663" y="6443663"/>
          <p14:tracePt t="195789" x="3006725" y="6443663"/>
          <p14:tracePt t="195797" x="2990850" y="6451600"/>
          <p14:tracePt t="195805" x="2982913" y="6459538"/>
          <p14:tracePt t="195812" x="2974975" y="6459538"/>
          <p14:tracePt t="195828" x="2967038" y="6459538"/>
          <p14:tracePt t="195836" x="2949575" y="6467475"/>
          <p14:tracePt t="195852" x="2933700" y="6475413"/>
          <p14:tracePt t="195861" x="2925763" y="6475413"/>
          <p14:tracePt t="195868" x="2894013" y="6491288"/>
          <p14:tracePt t="195876" x="2878138" y="6491288"/>
          <p14:tracePt t="195884" x="2862263" y="6499225"/>
          <p14:tracePt t="195893" x="2846388" y="6515100"/>
          <p14:tracePt t="195900" x="2838450" y="6515100"/>
          <p14:tracePt t="195910" x="2838450" y="6523038"/>
          <p14:tracePt t="195924" x="2830513" y="6530975"/>
          <p14:tracePt t="196028" x="2846388" y="6530975"/>
          <p14:tracePt t="196036" x="2862263" y="6530975"/>
          <p14:tracePt t="196044" x="2894013" y="6530975"/>
          <p14:tracePt t="196052" x="2917825" y="6523038"/>
          <p14:tracePt t="196061" x="2933700" y="6523038"/>
          <p14:tracePt t="196068" x="2957513" y="6515100"/>
          <p14:tracePt t="196076" x="2974975" y="6515100"/>
          <p14:tracePt t="196084" x="2990850" y="6507163"/>
          <p14:tracePt t="196092" x="3014663" y="6507163"/>
          <p14:tracePt t="196100" x="3030538" y="6499225"/>
          <p14:tracePt t="196110" x="3054350" y="6499225"/>
          <p14:tracePt t="196116" x="3094038" y="6491288"/>
          <p14:tracePt t="196127" x="3141663" y="6491288"/>
          <p14:tracePt t="196132" x="3197225" y="6483350"/>
          <p14:tracePt t="196140" x="3228975" y="6483350"/>
          <p14:tracePt t="196148" x="3300413" y="6467475"/>
          <p14:tracePt t="196156" x="3341688" y="6459538"/>
          <p14:tracePt t="196164" x="3421063" y="6459538"/>
          <p14:tracePt t="196171" x="3492500" y="6443663"/>
          <p14:tracePt t="196181" x="3579813" y="6435725"/>
          <p14:tracePt t="196189" x="3651250" y="6419850"/>
          <p14:tracePt t="196206" x="3835400" y="6388100"/>
          <p14:tracePt t="196212" x="3914775" y="6364288"/>
          <p14:tracePt t="196220" x="3978275" y="6348413"/>
          <p14:tracePt t="196228" x="4059238" y="6330950"/>
          <p14:tracePt t="196236" x="4122738" y="6323013"/>
          <p14:tracePt t="196245" x="4186238" y="6315075"/>
          <p14:tracePt t="196252" x="4249738" y="6299200"/>
          <p14:tracePt t="196261" x="4305300" y="6291263"/>
          <p14:tracePt t="196268" x="4352925" y="6275388"/>
          <p14:tracePt t="196278" x="4394200" y="6275388"/>
          <p14:tracePt t="196284" x="4441825" y="6259513"/>
          <p14:tracePt t="196294" x="4481513" y="6251575"/>
          <p14:tracePt t="196301" x="4489450" y="6251575"/>
          <p14:tracePt t="196309" x="4521200" y="6243638"/>
          <p14:tracePt t="196316" x="4545013" y="6227763"/>
          <p14:tracePt t="196324" x="4568825" y="6227763"/>
          <p14:tracePt t="196332" x="4584700" y="6219825"/>
          <p14:tracePt t="196340" x="4600575" y="6219825"/>
          <p14:tracePt t="196348" x="4624388" y="6211888"/>
          <p14:tracePt t="196356" x="4632325" y="6203950"/>
          <p14:tracePt t="196365" x="4648200" y="6196013"/>
          <p14:tracePt t="196373" x="4664075" y="6196013"/>
          <p14:tracePt t="196380" x="4672013" y="6188075"/>
          <p14:tracePt t="196389" x="4687888" y="6180138"/>
          <p14:tracePt t="196396" x="4705350" y="6180138"/>
          <p14:tracePt t="196406" x="4713288" y="6180138"/>
          <p14:tracePt t="196412" x="4721225" y="6180138"/>
          <p14:tracePt t="196422" x="4737100" y="6172200"/>
          <p14:tracePt t="196429" x="4737100" y="6164263"/>
          <p14:tracePt t="196436" x="4745038" y="6164263"/>
          <p14:tracePt t="196460" x="4760913" y="6156325"/>
          <p14:tracePt t="197805" x="4792663" y="6156325"/>
          <p14:tracePt t="197812" x="4856163" y="6156325"/>
          <p14:tracePt t="197821" x="4911725" y="6148388"/>
          <p14:tracePt t="197828" x="4975225" y="6148388"/>
          <p14:tracePt t="197837" x="5022850" y="6140450"/>
          <p14:tracePt t="197845" x="5087938" y="6132513"/>
          <p14:tracePt t="197853" x="5151438" y="6132513"/>
          <p14:tracePt t="197861" x="5199063" y="6132513"/>
          <p14:tracePt t="197868" x="5246688" y="6124575"/>
          <p14:tracePt t="197876" x="5278438" y="6116638"/>
          <p14:tracePt t="197884" x="5326063" y="6108700"/>
          <p14:tracePt t="197892" x="5365750" y="6092825"/>
          <p14:tracePt t="197900" x="5389563" y="6092825"/>
          <p14:tracePt t="197909" x="5414963" y="6092825"/>
          <p14:tracePt t="197917" x="5438775" y="6084888"/>
          <p14:tracePt t="197925" x="5446713" y="6076950"/>
          <p14:tracePt t="197932" x="5454650" y="6076950"/>
          <p14:tracePt t="197941" x="5470525" y="6076950"/>
          <p14:tracePt t="197972" x="5478463" y="6076950"/>
          <p14:tracePt t="201397" x="5486400" y="6076950"/>
          <p14:tracePt t="201413" x="5478463" y="6076950"/>
          <p14:tracePt t="201429" x="5470525" y="6076950"/>
          <p14:tracePt t="203454" x="5454650" y="6076950"/>
          <p14:tracePt t="203461" x="5438775" y="6076950"/>
          <p14:tracePt t="203470" x="5430838" y="6076950"/>
          <p14:tracePt t="203478" x="5414963" y="6076950"/>
          <p14:tracePt t="203486" x="5389563" y="6076950"/>
          <p14:tracePt t="203502" x="5381625" y="6076950"/>
          <p14:tracePt t="203509" x="5373688" y="6076950"/>
          <p14:tracePt t="205742" x="5357813" y="6076950"/>
          <p14:tracePt t="205749" x="5326063" y="6069013"/>
          <p14:tracePt t="205757" x="5302250" y="6061075"/>
          <p14:tracePt t="205765" x="5278438" y="6045200"/>
          <p14:tracePt t="205782" x="5270500" y="6045200"/>
          <p14:tracePt t="205790" x="5254625" y="6045200"/>
          <p14:tracePt t="205805" x="5254625" y="6037263"/>
          <p14:tracePt t="206101" x="5254625" y="6005513"/>
          <p14:tracePt t="206109" x="5254625" y="5964238"/>
          <p14:tracePt t="206117" x="5254625" y="5932488"/>
          <p14:tracePt t="206125" x="5254625" y="5884863"/>
          <p14:tracePt t="206135" x="5254625" y="5853113"/>
          <p14:tracePt t="206142" x="5254625" y="5797550"/>
          <p14:tracePt t="206151" x="5254625" y="5789613"/>
          <p14:tracePt t="206158" x="5254625" y="5765800"/>
          <p14:tracePt t="206165" x="5254625" y="5749925"/>
          <p14:tracePt t="206173" x="5254625" y="5734050"/>
          <p14:tracePt t="206201" x="5254625" y="5726113"/>
          <p14:tracePt t="206526" x="5262563" y="5702300"/>
          <p14:tracePt t="206535" x="5262563" y="5686425"/>
          <p14:tracePt t="206542" x="5270500" y="5686425"/>
          <p14:tracePt t="206549" x="5278438" y="5670550"/>
          <p14:tracePt t="206557" x="5286375" y="5662613"/>
          <p14:tracePt t="206566" x="5294313" y="5653088"/>
          <p14:tracePt t="206574" x="5294313" y="5645150"/>
          <p14:tracePt t="206582" x="5294313" y="5629275"/>
          <p14:tracePt t="206597" x="5294313" y="5613400"/>
          <p14:tracePt t="206605" x="5302250" y="5613400"/>
          <p14:tracePt t="206613" x="5310188" y="5597525"/>
          <p14:tracePt t="206622" x="5310188" y="5581650"/>
          <p14:tracePt t="206631" x="5310188" y="5557838"/>
          <p14:tracePt t="206639" x="5310188" y="5534025"/>
          <p14:tracePt t="206646" x="5318125" y="5518150"/>
          <p14:tracePt t="206654" x="5318125" y="5502275"/>
          <p14:tracePt t="206661" x="5318125" y="5486400"/>
          <p14:tracePt t="206669" x="5334000" y="5462588"/>
          <p14:tracePt t="206677" x="5334000" y="5454650"/>
          <p14:tracePt t="206686" x="5334000" y="5430838"/>
          <p14:tracePt t="206694" x="5334000" y="5407025"/>
          <p14:tracePt t="206702" x="5334000" y="5391150"/>
          <p14:tracePt t="206719" x="5334000" y="5375275"/>
          <p14:tracePt t="206734" x="5334000" y="5367338"/>
          <p14:tracePt t="206742" x="5334000" y="5351463"/>
          <p14:tracePt t="206752" x="5334000" y="5335588"/>
          <p14:tracePt t="206758" x="5334000" y="5319713"/>
          <p14:tracePt t="206767" x="5334000" y="5310188"/>
          <p14:tracePt t="206774" x="5326063" y="5294313"/>
          <p14:tracePt t="206781" x="5326063" y="5270500"/>
          <p14:tracePt t="206789" x="5302250" y="5230813"/>
          <p14:tracePt t="206797" x="5302250" y="5222875"/>
          <p14:tracePt t="206806" x="5302250" y="5191125"/>
          <p14:tracePt t="206814" x="5270500" y="5159375"/>
          <p14:tracePt t="206822" x="5246688" y="5111750"/>
          <p14:tracePt t="206830" x="5230813" y="5095875"/>
          <p14:tracePt t="206838" x="5199063" y="5064125"/>
          <p14:tracePt t="206845" x="5183188" y="5040313"/>
          <p14:tracePt t="206853" x="5175250" y="5016500"/>
          <p14:tracePt t="206862" x="5143500" y="4976813"/>
          <p14:tracePt t="206872" x="5135563" y="4959350"/>
          <p14:tracePt t="206878" x="5119688" y="4951413"/>
          <p14:tracePt t="206886" x="5111750" y="4935538"/>
          <p14:tracePt t="206894" x="5087938" y="4919663"/>
          <p14:tracePt t="206903" x="5080000" y="4903788"/>
          <p14:tracePt t="206909" x="5072063" y="4895850"/>
          <p14:tracePt t="206926" x="5046663" y="4887913"/>
          <p14:tracePt t="206934" x="5014913" y="4864100"/>
          <p14:tracePt t="206942" x="4999038" y="4848225"/>
          <p14:tracePt t="206950" x="4975225" y="4832350"/>
          <p14:tracePt t="206958" x="4951413" y="4816475"/>
          <p14:tracePt t="206965" x="4911725" y="4792663"/>
          <p14:tracePt t="206973" x="4887913" y="4792663"/>
          <p14:tracePt t="206982" x="4864100" y="4776788"/>
          <p14:tracePt t="206990" x="4848225" y="4776788"/>
          <p14:tracePt t="206998" x="4840288" y="4768850"/>
          <p14:tracePt t="207006" x="4832350" y="4768850"/>
          <p14:tracePt t="207014" x="4800600" y="4760913"/>
          <p14:tracePt t="207029" x="4792663" y="4752975"/>
          <p14:tracePt t="207037" x="4784725" y="4752975"/>
          <p14:tracePt t="207046" x="4760913" y="4752975"/>
          <p14:tracePt t="207055" x="4752975" y="4745038"/>
          <p14:tracePt t="207062" x="4737100" y="4745038"/>
          <p14:tracePt t="207071" x="4713288" y="4737100"/>
          <p14:tracePt t="207078" x="4672013" y="4721225"/>
          <p14:tracePt t="207086" x="4648200" y="4721225"/>
          <p14:tracePt t="207094" x="4624388" y="4721225"/>
          <p14:tracePt t="207102" x="4592638" y="4713288"/>
          <p14:tracePt t="207110" x="4545013" y="4705350"/>
          <p14:tracePt t="207118" x="4489450" y="4689475"/>
          <p14:tracePt t="207126" x="4441825" y="4681538"/>
          <p14:tracePt t="207135" x="4386263" y="4673600"/>
          <p14:tracePt t="207142" x="4352925" y="4665663"/>
          <p14:tracePt t="207149" x="4297363" y="4657725"/>
          <p14:tracePt t="207157" x="4257675" y="4649788"/>
          <p14:tracePt t="207166" x="4217988" y="4641850"/>
          <p14:tracePt t="207174" x="4178300" y="4633913"/>
          <p14:tracePt t="207182" x="4122738" y="4624388"/>
          <p14:tracePt t="207190" x="4098925" y="4624388"/>
          <p14:tracePt t="207202" x="4067175" y="4624388"/>
          <p14:tracePt t="207206" x="4011613" y="4624388"/>
          <p14:tracePt t="207213" x="3978275" y="4624388"/>
          <p14:tracePt t="207221" x="3922713" y="4624388"/>
          <p14:tracePt t="207230" x="3890963" y="4624388"/>
          <p14:tracePt t="207237" x="3835400" y="4633913"/>
          <p14:tracePt t="207246" x="3803650" y="4641850"/>
          <p14:tracePt t="207254" x="3763963" y="4657725"/>
          <p14:tracePt t="207262" x="3740150" y="4665663"/>
          <p14:tracePt t="207270" x="3716338" y="4681538"/>
          <p14:tracePt t="207277" x="3692525" y="4689475"/>
          <p14:tracePt t="207286" x="3668713" y="4705350"/>
          <p14:tracePt t="207294" x="3651250" y="4705350"/>
          <p14:tracePt t="207302" x="3643313" y="4713288"/>
          <p14:tracePt t="207310" x="3619500" y="4729163"/>
          <p14:tracePt t="207319" x="3595688" y="4737100"/>
          <p14:tracePt t="207326" x="3571875" y="4745038"/>
          <p14:tracePt t="207333" x="3556000" y="4752975"/>
          <p14:tracePt t="207341" x="3532188" y="4768850"/>
          <p14:tracePt t="207350" x="3500438" y="4792663"/>
          <p14:tracePt t="207358" x="3476625" y="4808538"/>
          <p14:tracePt t="207367" x="3429000" y="4832350"/>
          <p14:tracePt t="207374" x="3381375" y="4856163"/>
          <p14:tracePt t="207382" x="3333750" y="4879975"/>
          <p14:tracePt t="207390" x="3308350" y="4911725"/>
          <p14:tracePt t="207397" x="3268663" y="4927600"/>
          <p14:tracePt t="207407" x="3228975" y="4943475"/>
          <p14:tracePt t="207414" x="3205163" y="4967288"/>
          <p14:tracePt t="207422" x="3189288" y="4976813"/>
          <p14:tracePt t="207430" x="3181350" y="4976813"/>
          <p14:tracePt t="207438" x="3181350" y="4984750"/>
          <p14:tracePt t="207446" x="3165475" y="4984750"/>
          <p14:tracePt t="207453" x="3165475" y="4992688"/>
          <p14:tracePt t="207470" x="3157538" y="5000625"/>
          <p14:tracePt t="207494" x="3141663" y="5008563"/>
          <p14:tracePt t="207502" x="3141663" y="5016500"/>
          <p14:tracePt t="207511" x="3133725" y="5024438"/>
          <p14:tracePt t="207518" x="3125788" y="5032375"/>
          <p14:tracePt t="207525" x="3109913" y="5040313"/>
          <p14:tracePt t="207535" x="3094038" y="5064125"/>
          <p14:tracePt t="207542" x="3086100" y="5080000"/>
          <p14:tracePt t="207551" x="3070225" y="5087938"/>
          <p14:tracePt t="207558" x="3062288" y="5111750"/>
          <p14:tracePt t="207567" x="3038475" y="5135563"/>
          <p14:tracePt t="207574" x="3030538" y="5143500"/>
          <p14:tracePt t="207581" x="3022600" y="5151438"/>
          <p14:tracePt t="207590" x="3014663" y="5183188"/>
          <p14:tracePt t="207598" x="3006725" y="5191125"/>
          <p14:tracePt t="207606" x="2998788" y="5207000"/>
          <p14:tracePt t="207614" x="2990850" y="5222875"/>
          <p14:tracePt t="207622" x="2982913" y="5230813"/>
          <p14:tracePt t="207630" x="2974975" y="5238750"/>
          <p14:tracePt t="207637" x="2974975" y="5246688"/>
          <p14:tracePt t="207645" x="2974975" y="5254625"/>
          <p14:tracePt t="207654" x="2974975" y="5270500"/>
          <p14:tracePt t="207662" x="2967038" y="5278438"/>
          <p14:tracePt t="207670" x="2967038" y="5286375"/>
          <p14:tracePt t="207678" x="2957513" y="5310188"/>
          <p14:tracePt t="207687" x="2957513" y="5327650"/>
          <p14:tracePt t="207694" x="2957513" y="5335588"/>
          <p14:tracePt t="207702" x="2957513" y="5351463"/>
          <p14:tracePt t="207709" x="2957513" y="5367338"/>
          <p14:tracePt t="207720" x="2949575" y="5375275"/>
          <p14:tracePt t="207726" x="2949575" y="5383213"/>
          <p14:tracePt t="207734" x="2949575" y="5407025"/>
          <p14:tracePt t="207742" x="2949575" y="5414963"/>
          <p14:tracePt t="207751" x="2949575" y="5422900"/>
          <p14:tracePt t="207758" x="2941638" y="5438775"/>
          <p14:tracePt t="207766" x="2941638" y="5446713"/>
          <p14:tracePt t="207783" x="2941638" y="5462588"/>
          <p14:tracePt t="207790" x="2941638" y="5486400"/>
          <p14:tracePt t="207799" x="2941638" y="5494338"/>
          <p14:tracePt t="207806" x="2941638" y="5502275"/>
          <p14:tracePt t="207814" x="2941638" y="5518150"/>
          <p14:tracePt t="207822" x="2941638" y="5534025"/>
          <p14:tracePt t="207829" x="2941638" y="5549900"/>
          <p14:tracePt t="207838" x="2941638" y="5557838"/>
          <p14:tracePt t="207846" x="2941638" y="5573713"/>
          <p14:tracePt t="207854" x="2941638" y="5589588"/>
          <p14:tracePt t="207870" x="2941638" y="5605463"/>
          <p14:tracePt t="207877" x="2949575" y="5613400"/>
          <p14:tracePt t="207886" x="2949575" y="5621338"/>
          <p14:tracePt t="207894" x="2949575" y="5629275"/>
          <p14:tracePt t="207904" x="2957513" y="5645150"/>
          <p14:tracePt t="207911" x="2967038" y="5645150"/>
          <p14:tracePt t="207919" x="2967038" y="5653088"/>
          <p14:tracePt t="207926" x="2967038" y="5678488"/>
          <p14:tracePt t="207934" x="2982913" y="5678488"/>
          <p14:tracePt t="207941" x="2982913" y="5694363"/>
          <p14:tracePt t="207951" x="2998788" y="5702300"/>
          <p14:tracePt t="207958" x="3006725" y="5726113"/>
          <p14:tracePt t="207967" x="3038475" y="5741988"/>
          <p14:tracePt t="207974" x="3046413" y="5773738"/>
          <p14:tracePt t="207982" x="3070225" y="5797550"/>
          <p14:tracePt t="207990" x="3101975" y="5837238"/>
          <p14:tracePt t="207997" x="3117850" y="5853113"/>
          <p14:tracePt t="208007" x="3125788" y="5861050"/>
          <p14:tracePt t="208014" x="3165475" y="5892800"/>
          <p14:tracePt t="208022" x="3173413" y="5892800"/>
          <p14:tracePt t="208030" x="3181350" y="5900738"/>
          <p14:tracePt t="208038" x="3189288" y="5908675"/>
          <p14:tracePt t="208054" x="3205163" y="5908675"/>
          <p14:tracePt t="208061" x="3236913" y="5924550"/>
          <p14:tracePt t="208071" x="3244850" y="5924550"/>
          <p14:tracePt t="208078" x="3268663" y="5932488"/>
          <p14:tracePt t="208088" x="3284538" y="5940425"/>
          <p14:tracePt t="208094" x="3317875" y="5956300"/>
          <p14:tracePt t="208102" x="3341688" y="5964238"/>
          <p14:tracePt t="208110" x="3389313" y="5972175"/>
          <p14:tracePt t="208118" x="3397250" y="5988050"/>
          <p14:tracePt t="208126" x="3421063" y="5995988"/>
          <p14:tracePt t="208134" x="3452813" y="6005513"/>
          <p14:tracePt t="208142" x="3476625" y="6005513"/>
          <p14:tracePt t="208151" x="3500438" y="6005513"/>
          <p14:tracePt t="208159" x="3516313" y="6013450"/>
          <p14:tracePt t="208167" x="3548063" y="6013450"/>
          <p14:tracePt t="208174" x="3571875" y="6013450"/>
          <p14:tracePt t="208181" x="3587750" y="6013450"/>
          <p14:tracePt t="208190" x="3619500" y="6013450"/>
          <p14:tracePt t="208202" x="3660775" y="6013450"/>
          <p14:tracePt t="208206" x="3684588" y="6013450"/>
          <p14:tracePt t="208214" x="3724275" y="6013450"/>
          <p14:tracePt t="208222" x="3756025" y="6013450"/>
          <p14:tracePt t="208230" x="3803650" y="5988050"/>
          <p14:tracePt t="208239" x="3851275" y="5972175"/>
          <p14:tracePt t="208245" x="3875088" y="5964238"/>
          <p14:tracePt t="208254" x="3922713" y="5948363"/>
          <p14:tracePt t="208262" x="3962400" y="5940425"/>
          <p14:tracePt t="208271" x="3978275" y="5932488"/>
          <p14:tracePt t="208278" x="3994150" y="5924550"/>
          <p14:tracePt t="208286" x="4011613" y="5916613"/>
          <p14:tracePt t="208294" x="4051300" y="5916613"/>
          <p14:tracePt t="208301" x="4067175" y="5908675"/>
          <p14:tracePt t="208318" x="4083050" y="5908675"/>
          <p14:tracePt t="208326" x="4098925" y="5900738"/>
          <p14:tracePt t="208334" x="4098925" y="5892800"/>
          <p14:tracePt t="208342" x="4106863" y="5884863"/>
          <p14:tracePt t="208351" x="4138613" y="5868988"/>
          <p14:tracePt t="208358" x="4146550" y="5868988"/>
          <p14:tracePt t="208365" x="4162425" y="5853113"/>
          <p14:tracePt t="208374" x="4186238" y="5837238"/>
          <p14:tracePt t="208383" x="4210050" y="5813425"/>
          <p14:tracePt t="208390" x="4233863" y="5789613"/>
          <p14:tracePt t="208398" x="4273550" y="5757863"/>
          <p14:tracePt t="208406" x="4297363" y="5741988"/>
          <p14:tracePt t="208414" x="4313238" y="5718175"/>
          <p14:tracePt t="208423" x="4337050" y="5686425"/>
          <p14:tracePt t="208430" x="4337050" y="5670550"/>
          <p14:tracePt t="208439" x="4352925" y="5645150"/>
          <p14:tracePt t="208446" x="4362450" y="5629275"/>
          <p14:tracePt t="208455" x="4370388" y="5621338"/>
          <p14:tracePt t="208462" x="4378325" y="5597525"/>
          <p14:tracePt t="208472" x="4386263" y="5581650"/>
          <p14:tracePt t="208478" x="4394200" y="5573713"/>
          <p14:tracePt t="208485" x="4402138" y="5549900"/>
          <p14:tracePt t="208494" x="4402138" y="5534025"/>
          <p14:tracePt t="208502" x="4410075" y="5502275"/>
          <p14:tracePt t="208510" x="4410075" y="5478463"/>
          <p14:tracePt t="208518" x="4410075" y="5446713"/>
          <p14:tracePt t="208526" x="4410075" y="5422900"/>
          <p14:tracePt t="208534" x="4410075" y="5399088"/>
          <p14:tracePt t="208542" x="4410075" y="5375275"/>
          <p14:tracePt t="208551" x="4410075" y="5335588"/>
          <p14:tracePt t="208558" x="4410075" y="5294313"/>
          <p14:tracePt t="208567" x="4410075" y="5262563"/>
          <p14:tracePt t="208574" x="4410075" y="5238750"/>
          <p14:tracePt t="208583" x="4410075" y="5199063"/>
          <p14:tracePt t="208590" x="4394200" y="5175250"/>
          <p14:tracePt t="208598" x="4362450" y="5143500"/>
          <p14:tracePt t="208607" x="4352925" y="5111750"/>
          <p14:tracePt t="208614" x="4329113" y="5080000"/>
          <p14:tracePt t="208622" x="4297363" y="5048250"/>
          <p14:tracePt t="208630" x="4257675" y="5008563"/>
          <p14:tracePt t="208638" x="4241800" y="4976813"/>
          <p14:tracePt t="208646" x="4217988" y="4959350"/>
          <p14:tracePt t="208655" x="4170363" y="4919663"/>
          <p14:tracePt t="208662" x="4162425" y="4903788"/>
          <p14:tracePt t="208671" x="4130675" y="4864100"/>
          <p14:tracePt t="208680" x="4114800" y="4856163"/>
          <p14:tracePt t="208686" x="4098925" y="4832350"/>
          <p14:tracePt t="208694" x="4075113" y="4824413"/>
          <p14:tracePt t="208702" x="4059238" y="4808538"/>
          <p14:tracePt t="208710" x="4043363" y="4792663"/>
          <p14:tracePt t="208718" x="4035425" y="4792663"/>
          <p14:tracePt t="208726" x="4019550" y="4784725"/>
          <p14:tracePt t="208734" x="4002088" y="4768850"/>
          <p14:tracePt t="208742" x="3986213" y="4760913"/>
          <p14:tracePt t="208750" x="3970338" y="4745038"/>
          <p14:tracePt t="208758" x="3946525" y="4745038"/>
          <p14:tracePt t="208766" x="3938588" y="4737100"/>
          <p14:tracePt t="208774" x="3914775" y="4729163"/>
          <p14:tracePt t="208783" x="3883025" y="4721225"/>
          <p14:tracePt t="208790" x="3827463" y="4705350"/>
          <p14:tracePt t="208798" x="3779838" y="4697413"/>
          <p14:tracePt t="208806" x="3740150" y="4697413"/>
          <p14:tracePt t="208814" x="3692525" y="4689475"/>
          <p14:tracePt t="208822" x="3660775" y="4689475"/>
          <p14:tracePt t="208830" x="3619500" y="4689475"/>
          <p14:tracePt t="208839" x="3571875" y="4689475"/>
          <p14:tracePt t="208846" x="3548063" y="4689475"/>
          <p14:tracePt t="208854" x="3532188" y="4689475"/>
          <p14:tracePt t="208862" x="3492500" y="4689475"/>
          <p14:tracePt t="208870" x="3476625" y="4689475"/>
          <p14:tracePt t="208878" x="3452813" y="4689475"/>
          <p14:tracePt t="208886" x="3436938" y="4689475"/>
          <p14:tracePt t="208894" x="3405188" y="4689475"/>
          <p14:tracePt t="208902" x="3389313" y="4689475"/>
          <p14:tracePt t="208910" x="3365500" y="4705350"/>
          <p14:tracePt t="208919" x="3341688" y="4713288"/>
          <p14:tracePt t="208926" x="3317875" y="4721225"/>
          <p14:tracePt t="208934" x="3268663" y="4745038"/>
          <p14:tracePt t="208942" x="3252788" y="4760913"/>
          <p14:tracePt t="208951" x="3213100" y="4776788"/>
          <p14:tracePt t="208959" x="3173413" y="4800600"/>
          <p14:tracePt t="208967" x="3141663" y="4824413"/>
          <p14:tracePt t="208974" x="3094038" y="4840288"/>
          <p14:tracePt t="208983" x="3054350" y="4872038"/>
          <p14:tracePt t="208990" x="3014663" y="4895850"/>
          <p14:tracePt t="208998" x="2990850" y="4919663"/>
          <p14:tracePt t="209007" x="2949575" y="4951413"/>
          <p14:tracePt t="209014" x="2933700" y="4967288"/>
          <p14:tracePt t="209022" x="2917825" y="4992688"/>
          <p14:tracePt t="209030" x="2894013" y="5016500"/>
          <p14:tracePt t="209039" x="2878138" y="5032375"/>
          <p14:tracePt t="209046" x="2870200" y="5048250"/>
          <p14:tracePt t="209054" x="2854325" y="5072063"/>
          <p14:tracePt t="209062" x="2822575" y="5103813"/>
          <p14:tracePt t="209070" x="2822575" y="5119688"/>
          <p14:tracePt t="209078" x="2814638" y="5143500"/>
          <p14:tracePt t="209086" x="2798763" y="5175250"/>
          <p14:tracePt t="209094" x="2798763" y="5199063"/>
          <p14:tracePt t="209102" x="2782888" y="5230813"/>
          <p14:tracePt t="209110" x="2774950" y="5262563"/>
          <p14:tracePt t="209118" x="2767013" y="5302250"/>
          <p14:tracePt t="209126" x="2759075" y="5327650"/>
          <p14:tracePt t="209134" x="2751138" y="5359400"/>
          <p14:tracePt t="209142" x="2751138" y="5391150"/>
          <p14:tracePt t="209151" x="2751138" y="5422900"/>
          <p14:tracePt t="209159" x="2743200" y="5462588"/>
          <p14:tracePt t="209167" x="2743200" y="5486400"/>
          <p14:tracePt t="209174" x="2743200" y="5502275"/>
          <p14:tracePt t="209183" x="2743200" y="5518150"/>
          <p14:tracePt t="209190" x="2743200" y="5541963"/>
          <p14:tracePt t="209201" x="2743200" y="5565775"/>
          <p14:tracePt t="209206" x="2743200" y="5589588"/>
          <p14:tracePt t="209215" x="2743200" y="5605463"/>
          <p14:tracePt t="209222" x="2743200" y="5621338"/>
          <p14:tracePt t="209230" x="2751138" y="5653088"/>
          <p14:tracePt t="209238" x="2759075" y="5670550"/>
          <p14:tracePt t="209246" x="2774950" y="5694363"/>
          <p14:tracePt t="209254" x="2782888" y="5702300"/>
          <p14:tracePt t="209262" x="2790825" y="5726113"/>
          <p14:tracePt t="209272" x="2798763" y="5734050"/>
          <p14:tracePt t="209278" x="2806700" y="5757863"/>
          <p14:tracePt t="209286" x="2830513" y="5773738"/>
          <p14:tracePt t="209294" x="2838450" y="5781675"/>
          <p14:tracePt t="209302" x="2846388" y="5797550"/>
          <p14:tracePt t="209310" x="2846388" y="5805488"/>
          <p14:tracePt t="209318" x="2862263" y="5821363"/>
          <p14:tracePt t="209326" x="2878138" y="5829300"/>
          <p14:tracePt t="209335" x="2878138" y="5837238"/>
          <p14:tracePt t="209342" x="2894013" y="5861050"/>
          <p14:tracePt t="209350" x="2909888" y="5868988"/>
          <p14:tracePt t="209358" x="2933700" y="5884863"/>
          <p14:tracePt t="209367" x="2949575" y="5892800"/>
          <p14:tracePt t="209375" x="2967038" y="5908675"/>
          <p14:tracePt t="209383" x="2998788" y="5924550"/>
          <p14:tracePt t="209392" x="3038475" y="5948363"/>
          <p14:tracePt t="209398" x="3062288" y="5972175"/>
          <p14:tracePt t="209406" x="3101975" y="5995988"/>
          <p14:tracePt t="209414" x="3125788" y="6013450"/>
          <p14:tracePt t="209422" x="3157538" y="6037263"/>
          <p14:tracePt t="209430" x="3189288" y="6053138"/>
          <p14:tracePt t="209438" x="3213100" y="6061075"/>
          <p14:tracePt t="209446" x="3236913" y="6076950"/>
          <p14:tracePt t="209454" x="3268663" y="6092825"/>
          <p14:tracePt t="209462" x="3300413" y="6100763"/>
          <p14:tracePt t="209472" x="3317875" y="6116638"/>
          <p14:tracePt t="209478" x="3333750" y="6124575"/>
          <p14:tracePt t="209486" x="3365500" y="6140450"/>
          <p14:tracePt t="209494" x="3397250" y="6148388"/>
          <p14:tracePt t="209502" x="3429000" y="6164263"/>
          <p14:tracePt t="209510" x="3468688" y="6180138"/>
          <p14:tracePt t="209518" x="3508375" y="6203950"/>
          <p14:tracePt t="209526" x="3571875" y="6227763"/>
          <p14:tracePt t="209534" x="3603625" y="6251575"/>
          <p14:tracePt t="209542" x="3651250" y="6275388"/>
          <p14:tracePt t="209551" x="3716338" y="6291263"/>
          <p14:tracePt t="209559" x="3779838" y="6315075"/>
          <p14:tracePt t="209567" x="3819525" y="6330950"/>
          <p14:tracePt t="209574" x="3898900" y="6338888"/>
          <p14:tracePt t="209583" x="3962400" y="6338888"/>
          <p14:tracePt t="209590" x="4027488" y="6338888"/>
          <p14:tracePt t="209598" x="4083050" y="6338888"/>
          <p14:tracePt t="209606" x="4146550" y="6338888"/>
          <p14:tracePt t="209615" x="4194175" y="6338888"/>
          <p14:tracePt t="209622" x="4233863" y="6338888"/>
          <p14:tracePt t="209630" x="4297363" y="6315075"/>
          <p14:tracePt t="209638" x="4344988" y="6307138"/>
          <p14:tracePt t="209646" x="4378325" y="6283325"/>
          <p14:tracePt t="209654" x="4418013" y="6267450"/>
          <p14:tracePt t="209662" x="4449763" y="6259513"/>
          <p14:tracePt t="209672" x="4473575" y="6243638"/>
          <p14:tracePt t="209678" x="4481513" y="6235700"/>
          <p14:tracePt t="209687" x="4497388" y="6211888"/>
          <p14:tracePt t="209694" x="4521200" y="6211888"/>
          <p14:tracePt t="209704" x="4545013" y="6196013"/>
          <p14:tracePt t="209710" x="4552950" y="6188075"/>
          <p14:tracePt t="209717" x="4568825" y="6180138"/>
          <p14:tracePt t="209726" x="4592638" y="6164263"/>
          <p14:tracePt t="209734" x="4608513" y="6156325"/>
          <p14:tracePt t="209742" x="4632325" y="6148388"/>
          <p14:tracePt t="209750" x="4656138" y="6132513"/>
          <p14:tracePt t="209758" x="4679950" y="6132513"/>
          <p14:tracePt t="209767" x="4713288" y="6108700"/>
          <p14:tracePt t="209775" x="4745038" y="6100763"/>
          <p14:tracePt t="209783" x="4768850" y="6092825"/>
          <p14:tracePt t="209791" x="4816475" y="6084888"/>
          <p14:tracePt t="209799" x="4856163" y="6069013"/>
          <p14:tracePt t="209807" x="4903788" y="6069013"/>
          <p14:tracePt t="209814" x="4967288" y="6061075"/>
          <p14:tracePt t="209822" x="5022850" y="6053138"/>
          <p14:tracePt t="209830" x="5119688" y="6045200"/>
          <p14:tracePt t="209838" x="5230813" y="6045200"/>
          <p14:tracePt t="209846" x="5341938" y="6045200"/>
          <p14:tracePt t="209854" x="5470525" y="6045200"/>
          <p14:tracePt t="209862" x="5605463" y="6045200"/>
          <p14:tracePt t="209870" x="5716588" y="6045200"/>
          <p14:tracePt t="209878" x="5908675" y="6045200"/>
          <p14:tracePt t="209886" x="6196013" y="6045200"/>
          <p14:tracePt t="209894" x="6291263" y="6045200"/>
          <p14:tracePt t="209902" x="6467475" y="6045200"/>
          <p14:tracePt t="209910" x="6657975" y="6045200"/>
          <p14:tracePt t="209918" x="6858000" y="6045200"/>
          <p14:tracePt t="209926" x="7032625" y="6045200"/>
          <p14:tracePt t="209934" x="7248525" y="6045200"/>
          <p14:tracePt t="209942" x="7383463" y="6045200"/>
          <p14:tracePt t="209951" x="7551738" y="6045200"/>
          <p14:tracePt t="209958" x="7686675" y="6045200"/>
          <p14:tracePt t="209967" x="7797800" y="6045200"/>
          <p14:tracePt t="209974" x="7950200" y="6045200"/>
          <p14:tracePt t="209983" x="8045450" y="6045200"/>
          <p14:tracePt t="209990" x="8124825" y="6029325"/>
          <p14:tracePt t="209999" x="8221663" y="6013450"/>
          <p14:tracePt t="210006" x="8332788" y="6013450"/>
          <p14:tracePt t="210014" x="8404225" y="6005513"/>
          <p14:tracePt t="210022" x="8459788" y="5980113"/>
          <p14:tracePt t="210030" x="8531225" y="5964238"/>
          <p14:tracePt t="210039" x="8572500" y="5964238"/>
          <p14:tracePt t="210046" x="8588375" y="5956300"/>
          <p14:tracePt t="210054" x="8620125" y="5948363"/>
          <p14:tracePt t="210062" x="8643938" y="5940425"/>
          <p14:tracePt t="210070" x="8651875" y="5940425"/>
          <p14:tracePt t="210078" x="8659813" y="5932488"/>
          <p14:tracePt t="210088" x="8667750" y="5932488"/>
          <p14:tracePt t="210102" x="8667750" y="5924550"/>
          <p14:tracePt t="210110" x="8675688" y="5924550"/>
          <p14:tracePt t="210118" x="8683625" y="5916613"/>
          <p14:tracePt t="210126" x="8683625" y="5908675"/>
          <p14:tracePt t="210135" x="8691563" y="5908675"/>
          <p14:tracePt t="210142" x="8691563" y="5900738"/>
          <p14:tracePt t="210158" x="8707438" y="5900738"/>
          <p14:tracePt t="210167" x="8707438" y="5884863"/>
          <p14:tracePt t="210183" x="8715375" y="5876925"/>
          <p14:tracePt t="210201" x="8731250" y="5861050"/>
          <p14:tracePt t="210206" x="8731250" y="5853113"/>
          <p14:tracePt t="210214" x="8755063" y="5837238"/>
          <p14:tracePt t="210222" x="8763000" y="5813425"/>
          <p14:tracePt t="210230" x="8770938" y="5813425"/>
          <p14:tracePt t="210238" x="8786813" y="5781675"/>
          <p14:tracePt t="210246" x="8794750" y="5773738"/>
          <p14:tracePt t="210255" x="8810625" y="5749925"/>
          <p14:tracePt t="210262" x="8818563" y="5741988"/>
          <p14:tracePt t="210272" x="8834438" y="5726113"/>
          <p14:tracePt t="210278" x="8842375" y="5710238"/>
          <p14:tracePt t="210290" x="8874125" y="5678488"/>
          <p14:tracePt t="210294" x="8883650" y="5670550"/>
          <p14:tracePt t="210302" x="8899525" y="5653088"/>
          <p14:tracePt t="210310" x="8915400" y="5645150"/>
          <p14:tracePt t="210318" x="8923338" y="5637213"/>
          <p14:tracePt t="210326" x="8939213" y="5621338"/>
          <p14:tracePt t="210334" x="8947150" y="5621338"/>
          <p14:tracePt t="210342" x="8978900" y="5605463"/>
          <p14:tracePt t="210350" x="8986838" y="5605463"/>
          <p14:tracePt t="210358" x="9018588" y="5581650"/>
          <p14:tracePt t="210366" x="9042400" y="5573713"/>
          <p14:tracePt t="210374" x="9090025" y="5549900"/>
          <p14:tracePt t="210383" x="9129713" y="5526088"/>
          <p14:tracePt t="210390" x="9193213" y="5494338"/>
          <p14:tracePt t="210399" x="9266238" y="5462588"/>
          <p14:tracePt t="210406" x="9329738" y="5454650"/>
          <p14:tracePt t="210414" x="9385300" y="5430838"/>
          <p14:tracePt t="210424" x="9401175" y="5414963"/>
          <p14:tracePt t="210430" x="9440863" y="5399088"/>
          <p14:tracePt t="210440" x="9464675" y="5391150"/>
          <p14:tracePt t="210446" x="9464675" y="5383213"/>
          <p14:tracePt t="210478" x="9464675" y="5375275"/>
          <p14:tracePt t="210486" x="9464675" y="5351463"/>
          <p14:tracePt t="210494" x="9464675" y="5335588"/>
          <p14:tracePt t="210502" x="9464675" y="5319713"/>
          <p14:tracePt t="210510" x="9464675" y="5302250"/>
          <p14:tracePt t="210518" x="9432925" y="5278438"/>
          <p14:tracePt t="210526" x="9417050" y="5270500"/>
          <p14:tracePt t="210535" x="9409113" y="5262563"/>
          <p14:tracePt t="210542" x="9385300" y="5246688"/>
          <p14:tracePt t="210550" x="9369425" y="5238750"/>
          <p14:tracePt t="210558" x="9361488" y="5238750"/>
          <p14:tracePt t="210566" x="9329738" y="5222875"/>
          <p14:tracePt t="210574" x="9305925" y="5222875"/>
          <p14:tracePt t="210583" x="9282113" y="5214938"/>
          <p14:tracePt t="210590" x="9258300" y="5207000"/>
          <p14:tracePt t="210599" x="9250363" y="5207000"/>
          <p14:tracePt t="210606" x="9242425" y="5207000"/>
          <p14:tracePt t="210614" x="9209088" y="5207000"/>
          <p14:tracePt t="210622" x="9185275" y="5207000"/>
          <p14:tracePt t="210630" x="9153525" y="5207000"/>
          <p14:tracePt t="210638" x="9129713" y="5207000"/>
          <p14:tracePt t="210646" x="9105900" y="5207000"/>
          <p14:tracePt t="210654" x="9082088" y="5207000"/>
          <p14:tracePt t="210662" x="9034463" y="5207000"/>
          <p14:tracePt t="210670" x="9002713" y="5207000"/>
          <p14:tracePt t="210678" x="8978900" y="5207000"/>
          <p14:tracePt t="210687" x="8931275" y="5207000"/>
          <p14:tracePt t="210694" x="8899525" y="5207000"/>
          <p14:tracePt t="210702" x="8874125" y="5207000"/>
          <p14:tracePt t="210710" x="8858250" y="5207000"/>
          <p14:tracePt t="210719" x="8842375" y="5207000"/>
          <p14:tracePt t="210726" x="8810625" y="5207000"/>
          <p14:tracePt t="210734" x="8794750" y="5207000"/>
          <p14:tracePt t="210742" x="8770938" y="5207000"/>
          <p14:tracePt t="210750" x="8731250" y="5222875"/>
          <p14:tracePt t="210758" x="8683625" y="5254625"/>
          <p14:tracePt t="210766" x="8667750" y="5262563"/>
          <p14:tracePt t="210774" x="8636000" y="5286375"/>
          <p14:tracePt t="210783" x="8604250" y="5310188"/>
          <p14:tracePt t="210790" x="8580438" y="5327650"/>
          <p14:tracePt t="210798" x="8556625" y="5351463"/>
          <p14:tracePt t="210807" x="8515350" y="5383213"/>
          <p14:tracePt t="210814" x="8499475" y="5414963"/>
          <p14:tracePt t="210822" x="8475663" y="5438775"/>
          <p14:tracePt t="210830" x="8459788" y="5470525"/>
          <p14:tracePt t="210838" x="8451850" y="5494338"/>
          <p14:tracePt t="210846" x="8435975" y="5518150"/>
          <p14:tracePt t="210854" x="8428038" y="5541963"/>
          <p14:tracePt t="210863" x="8420100" y="5573713"/>
          <p14:tracePt t="210871" x="8420100" y="5597525"/>
          <p14:tracePt t="210878" x="8412163" y="5621338"/>
          <p14:tracePt t="210886" x="8396288" y="5653088"/>
          <p14:tracePt t="210894" x="8396288" y="5670550"/>
          <p14:tracePt t="210902" x="8396288" y="5710238"/>
          <p14:tracePt t="210910" x="8396288" y="5734050"/>
          <p14:tracePt t="210918" x="8396288" y="5757863"/>
          <p14:tracePt t="210926" x="8396288" y="5773738"/>
          <p14:tracePt t="210934" x="8396288" y="5797550"/>
          <p14:tracePt t="210942" x="8396288" y="5821363"/>
          <p14:tracePt t="210951" x="8396288" y="5837238"/>
          <p14:tracePt t="210958" x="8396288" y="5853113"/>
          <p14:tracePt t="210967" x="8396288" y="5868988"/>
          <p14:tracePt t="210975" x="8396288" y="5892800"/>
          <p14:tracePt t="210983" x="8396288" y="5908675"/>
          <p14:tracePt t="210991" x="8404225" y="5924550"/>
          <p14:tracePt t="210999" x="8404225" y="5956300"/>
          <p14:tracePt t="211006" x="8420100" y="5972175"/>
          <p14:tracePt t="211015" x="8420100" y="5980113"/>
          <p14:tracePt t="211022" x="8428038" y="6021388"/>
          <p14:tracePt t="211030" x="8443913" y="6045200"/>
          <p14:tracePt t="211038" x="8451850" y="6061075"/>
          <p14:tracePt t="211046" x="8459788" y="6076950"/>
          <p14:tracePt t="211054" x="8475663" y="6100763"/>
          <p14:tracePt t="211062" x="8483600" y="6116638"/>
          <p14:tracePt t="211071" x="8483600" y="6140450"/>
          <p14:tracePt t="211078" x="8507413" y="6164263"/>
          <p14:tracePt t="211086" x="8507413" y="6172200"/>
          <p14:tracePt t="211094" x="8523288" y="6188075"/>
          <p14:tracePt t="211111" x="8531225" y="6196013"/>
          <p14:tracePt t="211119" x="8556625" y="6196013"/>
          <p14:tracePt t="211126" x="8572500" y="6196013"/>
          <p14:tracePt t="211135" x="8588375" y="6211888"/>
          <p14:tracePt t="211142" x="8612188" y="6219825"/>
          <p14:tracePt t="211150" x="8628063" y="6219825"/>
          <p14:tracePt t="211158" x="8659813" y="6219825"/>
          <p14:tracePt t="211166" x="8675688" y="6219825"/>
          <p14:tracePt t="211175" x="8715375" y="6219825"/>
          <p14:tracePt t="211183" x="8739188" y="6219825"/>
          <p14:tracePt t="211190" x="8770938" y="6219825"/>
          <p14:tracePt t="211201" x="8786813" y="6219825"/>
          <p14:tracePt t="211206" x="8810625" y="6219825"/>
          <p14:tracePt t="211214" x="8826500" y="6219825"/>
          <p14:tracePt t="211222" x="8850313" y="6219825"/>
          <p14:tracePt t="211232" x="8874125" y="6219825"/>
          <p14:tracePt t="211238" x="8891588" y="6219825"/>
          <p14:tracePt t="211246" x="8931275" y="6219825"/>
          <p14:tracePt t="211255" x="8955088" y="6219825"/>
          <p14:tracePt t="211262" x="8986838" y="6219825"/>
          <p14:tracePt t="211270" x="9026525" y="6219825"/>
          <p14:tracePt t="211278" x="9058275" y="6219825"/>
          <p14:tracePt t="211286" x="9082088" y="6203950"/>
          <p14:tracePt t="211295" x="9129713" y="6188075"/>
          <p14:tracePt t="211302" x="9153525" y="6180138"/>
          <p14:tracePt t="211310" x="9177338" y="6164263"/>
          <p14:tracePt t="211318" x="9209088" y="6140450"/>
          <p14:tracePt t="211326" x="9234488" y="6124575"/>
          <p14:tracePt t="211334" x="9266238" y="6092825"/>
          <p14:tracePt t="211342" x="9282113" y="6076950"/>
          <p14:tracePt t="211351" x="9297988" y="6061075"/>
          <p14:tracePt t="211358" x="9313863" y="6037263"/>
          <p14:tracePt t="211366" x="9329738" y="6005513"/>
          <p14:tracePt t="211374" x="9329738" y="5980113"/>
          <p14:tracePt t="211383" x="9329738" y="5956300"/>
          <p14:tracePt t="211390" x="9353550" y="5932488"/>
          <p14:tracePt t="211398" x="9361488" y="5908675"/>
          <p14:tracePt t="211406" x="9361488" y="5876925"/>
          <p14:tracePt t="211416" x="9361488" y="5853113"/>
          <p14:tracePt t="211423" x="9361488" y="5837238"/>
          <p14:tracePt t="211430" x="9361488" y="5797550"/>
          <p14:tracePt t="211438" x="9361488" y="5757863"/>
          <p14:tracePt t="211446" x="9361488" y="5734050"/>
          <p14:tracePt t="211455" x="9361488" y="5702300"/>
          <p14:tracePt t="211462" x="9361488" y="5645150"/>
          <p14:tracePt t="211471" x="9361488" y="5613400"/>
          <p14:tracePt t="211478" x="9361488" y="5581650"/>
          <p14:tracePt t="211486" x="9361488" y="5534025"/>
          <p14:tracePt t="211494" x="9361488" y="5518150"/>
          <p14:tracePt t="211502" x="9361488" y="5494338"/>
          <p14:tracePt t="211510" x="9361488" y="5478463"/>
          <p14:tracePt t="211518" x="9361488" y="5462588"/>
          <p14:tracePt t="211526" x="9345613" y="5438775"/>
          <p14:tracePt t="211535" x="9345613" y="5422900"/>
          <p14:tracePt t="211542" x="9345613" y="5407025"/>
          <p14:tracePt t="211551" x="9329738" y="5391150"/>
          <p14:tracePt t="211558" x="9321800" y="5375275"/>
          <p14:tracePt t="211566" x="9321800" y="5367338"/>
          <p14:tracePt t="211574" x="9305925" y="5359400"/>
          <p14:tracePt t="211583" x="9305925" y="5343525"/>
          <p14:tracePt t="211590" x="9297988" y="5335588"/>
          <p14:tracePt t="211606" x="9290050" y="5327650"/>
          <p14:tracePt t="211622" x="9282113" y="5310188"/>
          <p14:tracePt t="211630" x="9274175" y="5302250"/>
          <p14:tracePt t="211638" x="9266238" y="5294313"/>
          <p14:tracePt t="211646" x="9242425" y="5286375"/>
          <p14:tracePt t="211655" x="9242425" y="5278438"/>
          <p14:tracePt t="211662" x="9224963" y="5270500"/>
          <p14:tracePt t="211670" x="9201150" y="5254625"/>
          <p14:tracePt t="211679" x="9177338" y="5246688"/>
          <p14:tracePt t="211686" x="9153525" y="5238750"/>
          <p14:tracePt t="211694" x="9145588" y="5230813"/>
          <p14:tracePt t="211705" x="9137650" y="5230813"/>
          <p14:tracePt t="211710" x="9121775" y="5222875"/>
          <p14:tracePt t="211726" x="9113838" y="5222875"/>
          <p14:tracePt t="211734" x="9097963" y="5214938"/>
          <p14:tracePt t="211750" x="9082088" y="5214938"/>
          <p14:tracePt t="211766" x="9066213" y="5214938"/>
          <p14:tracePt t="211775" x="9058275" y="5214938"/>
          <p14:tracePt t="211783" x="9042400" y="5214938"/>
          <p14:tracePt t="211790" x="9042400" y="5207000"/>
          <p14:tracePt t="211799" x="9034463" y="5207000"/>
          <p14:tracePt t="211806" x="9010650" y="5207000"/>
          <p14:tracePt t="211815" x="8994775" y="5199063"/>
          <p14:tracePt t="211822" x="8978900" y="5199063"/>
          <p14:tracePt t="211830" x="8970963" y="5199063"/>
          <p14:tracePt t="211839" x="8939213" y="5199063"/>
          <p14:tracePt t="211846" x="8931275" y="5199063"/>
          <p14:tracePt t="211855" x="8907463" y="5199063"/>
          <p14:tracePt t="211862" x="8891588" y="5199063"/>
          <p14:tracePt t="211870" x="8866188" y="5199063"/>
          <p14:tracePt t="211878" x="8850313" y="5199063"/>
          <p14:tracePt t="211887" x="8826500" y="5199063"/>
          <p14:tracePt t="211895" x="8802688" y="5199063"/>
          <p14:tracePt t="211904" x="8786813" y="5214938"/>
          <p14:tracePt t="211910" x="8778875" y="5214938"/>
          <p14:tracePt t="211918" x="8755063" y="5222875"/>
          <p14:tracePt t="211926" x="8739188" y="5230813"/>
          <p14:tracePt t="211934" x="8723313" y="5238750"/>
          <p14:tracePt t="211950" x="8707438" y="5254625"/>
          <p14:tracePt t="211959" x="8699500" y="5254625"/>
          <p14:tracePt t="211966" x="8683625" y="5270500"/>
          <p14:tracePt t="211974" x="8659813" y="5270500"/>
          <p14:tracePt t="211983" x="8651875" y="5278438"/>
          <p14:tracePt t="211990" x="8636000" y="5286375"/>
          <p14:tracePt t="211999" x="8620125" y="5294313"/>
          <p14:tracePt t="212006" x="8604250" y="5302250"/>
          <p14:tracePt t="212016" x="8588375" y="5310188"/>
          <p14:tracePt t="212023" x="8572500" y="5319713"/>
          <p14:tracePt t="212030" x="8548688" y="5335588"/>
          <p14:tracePt t="212040" x="8540750" y="5335588"/>
          <p14:tracePt t="212046" x="8531225" y="5351463"/>
          <p14:tracePt t="212054" x="8523288" y="5351463"/>
          <p14:tracePt t="212062" x="8515350" y="5351463"/>
          <p14:tracePt t="212070" x="8507413" y="5359400"/>
          <p14:tracePt t="212079" x="8499475" y="5367338"/>
          <p14:tracePt t="212126" x="8491538" y="5367338"/>
          <p14:tracePt t="212134" x="8483600" y="5367338"/>
          <p14:tracePt t="212142" x="8483600" y="5375275"/>
          <p14:tracePt t="212159" x="8475663" y="5375275"/>
          <p14:tracePt t="212167" x="8475663" y="5383213"/>
          <p14:tracePt t="212183" x="8459788" y="5391150"/>
          <p14:tracePt t="212190" x="8451850" y="5399088"/>
          <p14:tracePt t="212199" x="8443913" y="5414963"/>
          <p14:tracePt t="212216" x="8435975" y="5430838"/>
          <p14:tracePt t="212223" x="8428038" y="5454650"/>
          <p14:tracePt t="212232" x="8412163" y="5454650"/>
          <p14:tracePt t="212238" x="8412163" y="5470525"/>
          <p14:tracePt t="212247" x="8412163" y="5478463"/>
          <p14:tracePt t="212262" x="8404225" y="5494338"/>
          <p14:tracePt t="212270" x="8396288" y="5502275"/>
          <p14:tracePt t="212279" x="8396288" y="5510213"/>
          <p14:tracePt t="212287" x="8396288" y="5526088"/>
          <p14:tracePt t="212294" x="8396288" y="5541963"/>
          <p14:tracePt t="212310" x="8396288" y="5557838"/>
          <p14:tracePt t="212318" x="8396288" y="5573713"/>
          <p14:tracePt t="212326" x="8388350" y="5581650"/>
          <p14:tracePt t="212334" x="8388350" y="5589588"/>
          <p14:tracePt t="212343" x="8388350" y="5613400"/>
          <p14:tracePt t="212351" x="8388350" y="5629275"/>
          <p14:tracePt t="212358" x="8388350" y="5653088"/>
          <p14:tracePt t="212367" x="8388350" y="5670550"/>
          <p14:tracePt t="212374" x="8388350" y="5678488"/>
          <p14:tracePt t="212383" x="8388350" y="5686425"/>
          <p14:tracePt t="212390" x="8388350" y="5702300"/>
          <p14:tracePt t="212400" x="8388350" y="5718175"/>
          <p14:tracePt t="212407" x="8388350" y="5734050"/>
          <p14:tracePt t="212416" x="8388350" y="5749925"/>
          <p14:tracePt t="212422" x="8388350" y="5757863"/>
          <p14:tracePt t="212431" x="8388350" y="5765800"/>
          <p14:tracePt t="212438" x="8388350" y="5781675"/>
          <p14:tracePt t="212446" x="8388350" y="5789613"/>
          <p14:tracePt t="212454" x="8388350" y="5805488"/>
          <p14:tracePt t="212463" x="8388350" y="5821363"/>
          <p14:tracePt t="212471" x="8388350" y="5837238"/>
          <p14:tracePt t="212478" x="8388350" y="5845175"/>
          <p14:tracePt t="212486" x="8388350" y="5853113"/>
          <p14:tracePt t="212494" x="8388350" y="5868988"/>
          <p14:tracePt t="212502" x="8388350" y="5884863"/>
          <p14:tracePt t="212510" x="8388350" y="5908675"/>
          <p14:tracePt t="212519" x="8388350" y="5924550"/>
          <p14:tracePt t="212527" x="8388350" y="5932488"/>
          <p14:tracePt t="212535" x="8388350" y="5940425"/>
          <p14:tracePt t="212542" x="8388350" y="5956300"/>
          <p14:tracePt t="212550" x="8388350" y="5972175"/>
          <p14:tracePt t="212558" x="8388350" y="5988050"/>
          <p14:tracePt t="212566" x="8388350" y="5995988"/>
          <p14:tracePt t="212574" x="8388350" y="6005513"/>
          <p14:tracePt t="212583" x="8388350" y="6013450"/>
          <p14:tracePt t="212599" x="8388350" y="6021388"/>
          <p14:tracePt t="212606" x="8388350" y="6029325"/>
          <p14:tracePt t="212616" x="8396288" y="6037263"/>
          <p14:tracePt t="212622" x="8404225" y="6045200"/>
          <p14:tracePt t="212639" x="8412163" y="6045200"/>
          <p14:tracePt t="212646" x="8412163" y="6053138"/>
          <p14:tracePt t="212654" x="8420100" y="6061075"/>
          <p14:tracePt t="212670" x="8428038" y="6069013"/>
          <p14:tracePt t="212678" x="8435975" y="6076950"/>
          <p14:tracePt t="212687" x="8451850" y="6092825"/>
          <p14:tracePt t="212711" x="8459788" y="6108700"/>
          <p14:tracePt t="212720" x="8467725" y="6108700"/>
          <p14:tracePt t="212726" x="8475663" y="6116638"/>
          <p14:tracePt t="212750" x="8499475" y="6132513"/>
          <p14:tracePt t="212766" x="8515350" y="6140450"/>
          <p14:tracePt t="212774" x="8523288" y="6156325"/>
          <p14:tracePt t="212782" x="8531225" y="6164263"/>
          <p14:tracePt t="212791" x="8556625" y="6172200"/>
          <p14:tracePt t="212799" x="8564563" y="6180138"/>
          <p14:tracePt t="212807" x="8572500" y="6188075"/>
          <p14:tracePt t="212815" x="8580438" y="6188075"/>
          <p14:tracePt t="212822" x="8596313" y="6196013"/>
          <p14:tracePt t="212831" x="8612188" y="6203950"/>
          <p14:tracePt t="212838" x="8620125" y="6203950"/>
          <p14:tracePt t="212855" x="8636000" y="6203950"/>
          <p14:tracePt t="212863" x="8651875" y="6203950"/>
          <p14:tracePt t="212871" x="8659813" y="6203950"/>
          <p14:tracePt t="212878" x="8667750" y="6203950"/>
          <p14:tracePt t="212886" x="8691563" y="6203950"/>
          <p14:tracePt t="212894" x="8715375" y="6203950"/>
          <p14:tracePt t="212902" x="8739188" y="6203950"/>
          <p14:tracePt t="212910" x="8770938" y="6203950"/>
          <p14:tracePt t="212919" x="8794750" y="6203950"/>
          <p14:tracePt t="212927" x="8842375" y="6203950"/>
          <p14:tracePt t="212934" x="8858250" y="6203950"/>
          <p14:tracePt t="212942" x="8883650" y="6203950"/>
          <p14:tracePt t="212951" x="8931275" y="6203950"/>
          <p14:tracePt t="212958" x="8986838" y="6203950"/>
          <p14:tracePt t="212967" x="9010650" y="6203950"/>
          <p14:tracePt t="212975" x="9042400" y="6203950"/>
          <p14:tracePt t="212984" x="9074150" y="6203950"/>
          <p14:tracePt t="212991" x="9097963" y="6203950"/>
          <p14:tracePt t="213006" x="9121775" y="6203950"/>
          <p14:tracePt t="213015" x="9161463" y="6188075"/>
          <p14:tracePt t="213022" x="9169400" y="6180138"/>
          <p14:tracePt t="213032" x="9177338" y="6180138"/>
          <p14:tracePt t="213039" x="9193213" y="6172200"/>
          <p14:tracePt t="213049" x="9209088" y="6148388"/>
          <p14:tracePt t="213054" x="9224963" y="6140450"/>
          <p14:tracePt t="213062" x="9234488" y="6132513"/>
          <p14:tracePt t="213070" x="9258300" y="6108700"/>
          <p14:tracePt t="213078" x="9266238" y="6100763"/>
          <p14:tracePt t="213087" x="9266238" y="6084888"/>
          <p14:tracePt t="213095" x="9282113" y="6053138"/>
          <p14:tracePt t="213103" x="9290050" y="6037263"/>
          <p14:tracePt t="213110" x="9290050" y="6021388"/>
          <p14:tracePt t="213119" x="9290050" y="5995988"/>
          <p14:tracePt t="213126" x="9297988" y="5980113"/>
          <p14:tracePt t="213135" x="9297988" y="5940425"/>
          <p14:tracePt t="213142" x="9297988" y="5916613"/>
          <p14:tracePt t="213151" x="9305925" y="5892800"/>
          <p14:tracePt t="213160" x="9305925" y="5853113"/>
          <p14:tracePt t="213167" x="9305925" y="5805488"/>
          <p14:tracePt t="213174" x="9305925" y="5789613"/>
          <p14:tracePt t="213183" x="9305925" y="5765800"/>
          <p14:tracePt t="213190" x="9305925" y="5726113"/>
          <p14:tracePt t="213200" x="9305925" y="5702300"/>
          <p14:tracePt t="213217" x="9305925" y="5662613"/>
          <p14:tracePt t="213223" x="9305925" y="5645150"/>
          <p14:tracePt t="213233" x="9305925" y="5621338"/>
          <p14:tracePt t="213238" x="9305925" y="5605463"/>
          <p14:tracePt t="213246" x="9305925" y="5589588"/>
          <p14:tracePt t="213254" x="9305925" y="5565775"/>
          <p14:tracePt t="213262" x="9305925" y="5549900"/>
          <p14:tracePt t="213272" x="9297988" y="5518150"/>
          <p14:tracePt t="213279" x="9290050" y="5494338"/>
          <p14:tracePt t="213287" x="9282113" y="5470525"/>
          <p14:tracePt t="213294" x="9258300" y="5446713"/>
          <p14:tracePt t="213303" x="9258300" y="5422900"/>
          <p14:tracePt t="213310" x="9242425" y="5391150"/>
          <p14:tracePt t="213319" x="9234488" y="5375275"/>
          <p14:tracePt t="213327" x="9224963" y="5367338"/>
          <p14:tracePt t="213336" x="9201150" y="5335588"/>
          <p14:tracePt t="213343" x="9193213" y="5327650"/>
          <p14:tracePt t="213351" x="9177338" y="5302250"/>
          <p14:tracePt t="213358" x="9169400" y="5286375"/>
          <p14:tracePt t="213366" x="9145588" y="5262563"/>
          <p14:tracePt t="213374" x="9129713" y="5254625"/>
          <p14:tracePt t="213383" x="9121775" y="5230813"/>
          <p14:tracePt t="213392" x="9097963" y="5222875"/>
          <p14:tracePt t="213399" x="9090025" y="5214938"/>
          <p14:tracePt t="213407" x="9074150" y="5191125"/>
          <p14:tracePt t="213415" x="9042400" y="5183188"/>
          <p14:tracePt t="213422" x="9026525" y="5167313"/>
          <p14:tracePt t="213431" x="9018588" y="5167313"/>
          <p14:tracePt t="213438" x="8994775" y="5159375"/>
          <p14:tracePt t="213448" x="8970963" y="5151438"/>
          <p14:tracePt t="213455" x="8931275" y="5135563"/>
          <p14:tracePt t="213464" x="8923338" y="5127625"/>
          <p14:tracePt t="213471" x="8899525" y="5119688"/>
          <p14:tracePt t="213478" x="8874125" y="5119688"/>
          <p14:tracePt t="213488" x="8866188" y="5119688"/>
          <p14:tracePt t="213494" x="8850313" y="5119688"/>
          <p14:tracePt t="213502" x="8826500" y="5119688"/>
          <p14:tracePt t="213511" x="8810625" y="5119688"/>
          <p14:tracePt t="213519" x="8794750" y="5119688"/>
          <p14:tracePt t="213527" x="8770938" y="5119688"/>
          <p14:tracePt t="213534" x="8755063" y="5119688"/>
          <p14:tracePt t="213542" x="8731250" y="5119688"/>
          <p14:tracePt t="213550" x="8707438" y="5119688"/>
          <p14:tracePt t="213558" x="8683625" y="5119688"/>
          <p14:tracePt t="213567" x="8651875" y="5119688"/>
          <p14:tracePt t="213575" x="8636000" y="5119688"/>
          <p14:tracePt t="213583" x="8604250" y="5127625"/>
          <p14:tracePt t="213591" x="8580438" y="5143500"/>
          <p14:tracePt t="213599" x="8531225" y="5167313"/>
          <p14:tracePt t="213606" x="8515350" y="5175250"/>
          <p14:tracePt t="213615" x="8475663" y="5199063"/>
          <p14:tracePt t="213622" x="8459788" y="5230813"/>
          <p14:tracePt t="213632" x="8443913" y="5254625"/>
          <p14:tracePt t="213639" x="8404225" y="5286375"/>
          <p14:tracePt t="213648" x="8396288" y="5294313"/>
          <p14:tracePt t="213655" x="8372475" y="5310188"/>
          <p14:tracePt t="213662" x="8364538" y="5335588"/>
          <p14:tracePt t="213670" x="8348663" y="5351463"/>
          <p14:tracePt t="213678" x="8340725" y="5367338"/>
          <p14:tracePt t="213688" x="8324850" y="5383213"/>
          <p14:tracePt t="213695" x="8324850" y="5399088"/>
          <p14:tracePt t="213703" x="8308975" y="5430838"/>
          <p14:tracePt t="213711" x="8301038" y="5454650"/>
          <p14:tracePt t="213719" x="8301038" y="5486400"/>
          <p14:tracePt t="213726" x="8293100" y="5502275"/>
          <p14:tracePt t="213736" x="8285163" y="5541963"/>
          <p14:tracePt t="213742" x="8277225" y="5573713"/>
          <p14:tracePt t="213753" x="8277225" y="5597525"/>
          <p14:tracePt t="213759" x="8269288" y="5629275"/>
          <p14:tracePt t="213767" x="8261350" y="5662613"/>
          <p14:tracePt t="213775" x="8261350" y="5686425"/>
          <p14:tracePt t="213782" x="8261350" y="5710238"/>
          <p14:tracePt t="213790" x="8261350" y="5726113"/>
          <p14:tracePt t="213798" x="8261350" y="5765800"/>
          <p14:tracePt t="213806" x="8261350" y="5781675"/>
          <p14:tracePt t="213816" x="8261350" y="5797550"/>
          <p14:tracePt t="213823" x="8261350" y="5821363"/>
          <p14:tracePt t="213832" x="8261350" y="5837238"/>
          <p14:tracePt t="213839" x="8261350" y="5853113"/>
          <p14:tracePt t="213847" x="8261350" y="5868988"/>
          <p14:tracePt t="213854" x="8261350" y="5876925"/>
          <p14:tracePt t="213862" x="8261350" y="5892800"/>
          <p14:tracePt t="213871" x="8261350" y="5916613"/>
          <p14:tracePt t="213879" x="8261350" y="5932488"/>
          <p14:tracePt t="213887" x="8269288" y="5948363"/>
          <p14:tracePt t="213895" x="8269288" y="5956300"/>
          <p14:tracePt t="213903" x="8277225" y="5972175"/>
          <p14:tracePt t="213910" x="8285163" y="6005513"/>
          <p14:tracePt t="213919" x="8285163" y="6021388"/>
          <p14:tracePt t="213927" x="8301038" y="6037263"/>
          <p14:tracePt t="213937" x="8301038" y="6061075"/>
          <p14:tracePt t="213943" x="8308975" y="6076950"/>
          <p14:tracePt t="213951" x="8324850" y="6092825"/>
          <p14:tracePt t="213959" x="8324850" y="6108700"/>
          <p14:tracePt t="213966" x="8332788" y="6124575"/>
          <p14:tracePt t="213974" x="8348663" y="6148388"/>
          <p14:tracePt t="213983" x="8356600" y="6164263"/>
          <p14:tracePt t="213991" x="8372475" y="6188075"/>
          <p14:tracePt t="213999" x="8372475" y="6196013"/>
          <p14:tracePt t="214007" x="8380413" y="6211888"/>
          <p14:tracePt t="214015" x="8388350" y="6219825"/>
          <p14:tracePt t="214023" x="8412163" y="6235700"/>
          <p14:tracePt t="214031" x="8420100" y="6267450"/>
          <p14:tracePt t="214038" x="8428038" y="6275388"/>
          <p14:tracePt t="214047" x="8443913" y="6283325"/>
          <p14:tracePt t="214055" x="8443913" y="6291263"/>
          <p14:tracePt t="214064" x="8451850" y="6299200"/>
          <p14:tracePt t="214071" x="8475663" y="6307138"/>
          <p14:tracePt t="214079" x="8483600" y="6315075"/>
          <p14:tracePt t="214094" x="8507413" y="6323013"/>
          <p14:tracePt t="214111" x="8523288" y="6330950"/>
          <p14:tracePt t="214119" x="8540750" y="6330950"/>
          <p14:tracePt t="214135" x="8556625" y="6330950"/>
          <p14:tracePt t="214143" x="8572500" y="6330950"/>
          <p14:tracePt t="214150" x="8580438" y="6330950"/>
          <p14:tracePt t="214159" x="8588375" y="6330950"/>
          <p14:tracePt t="214167" x="8604250" y="6330950"/>
          <p14:tracePt t="214175" x="8612188" y="6330950"/>
          <p14:tracePt t="214184" x="8620125" y="6330950"/>
          <p14:tracePt t="214191" x="8628063" y="6330950"/>
          <p14:tracePt t="214199" x="8636000" y="6330950"/>
          <p14:tracePt t="214216" x="8675688" y="6330950"/>
          <p14:tracePt t="214223" x="8691563" y="6330950"/>
          <p14:tracePt t="214232" x="8699500" y="6330950"/>
          <p14:tracePt t="214239" x="8715375" y="6330950"/>
          <p14:tracePt t="214248" x="8731250" y="6330950"/>
          <p14:tracePt t="214254" x="8755063" y="6330950"/>
          <p14:tracePt t="214262" x="8778875" y="6330950"/>
          <p14:tracePt t="214270" x="8794750" y="6330950"/>
          <p14:tracePt t="214280" x="8826500" y="6330950"/>
          <p14:tracePt t="214287" x="8866188" y="6330950"/>
          <p14:tracePt t="214296" x="8891588" y="6323013"/>
          <p14:tracePt t="214303" x="8931275" y="6323013"/>
          <p14:tracePt t="214311" x="8955088" y="6315075"/>
          <p14:tracePt t="214318" x="9002713" y="6299200"/>
          <p14:tracePt t="214326" x="9018588" y="6283325"/>
          <p14:tracePt t="214336" x="9050338" y="6283325"/>
          <p14:tracePt t="214343" x="9066213" y="6267450"/>
          <p14:tracePt t="214352" x="9074150" y="6267450"/>
          <p14:tracePt t="214359" x="9090025" y="6243638"/>
          <p14:tracePt t="214367" x="9113838" y="6235700"/>
          <p14:tracePt t="214374" x="9121775" y="6227763"/>
          <p14:tracePt t="214383" x="9129713" y="6219825"/>
          <p14:tracePt t="214390" x="9153525" y="6219825"/>
          <p14:tracePt t="214399" x="9153525" y="6211888"/>
          <p14:tracePt t="214407" x="9169400" y="6203950"/>
          <p14:tracePt t="214416" x="9177338" y="6188075"/>
          <p14:tracePt t="214423" x="9185275" y="6188075"/>
          <p14:tracePt t="214431" x="9201150" y="6172200"/>
          <p14:tracePt t="214448" x="9224963" y="6132513"/>
          <p14:tracePt t="214455" x="9234488" y="6124575"/>
          <p14:tracePt t="214465" x="9242425" y="6100763"/>
          <p14:tracePt t="214471" x="9266238" y="6084888"/>
          <p14:tracePt t="214480" x="9266238" y="6069013"/>
          <p14:tracePt t="214487" x="9282113" y="6045200"/>
          <p14:tracePt t="214494" x="9290050" y="6021388"/>
          <p14:tracePt t="214504" x="9290050" y="5995988"/>
          <p14:tracePt t="214511" x="9297988" y="5972175"/>
          <p14:tracePt t="214519" x="9313863" y="5940425"/>
          <p14:tracePt t="214527" x="9313863" y="5932488"/>
          <p14:tracePt t="214535" x="9321800" y="5916613"/>
          <p14:tracePt t="214543" x="9321800" y="5900738"/>
          <p14:tracePt t="214551" x="9321800" y="5876925"/>
          <p14:tracePt t="214567" x="9321800" y="5868988"/>
          <p14:tracePt t="214575" x="9321800" y="5861050"/>
          <p14:tracePt t="214583" x="9321800" y="5845175"/>
          <p14:tracePt t="214600" x="9321800" y="5837238"/>
          <p14:tracePt t="214607" x="9321800" y="5829300"/>
          <p14:tracePt t="215679" x="9321800" y="5821363"/>
          <p14:tracePt t="215727" x="9305925" y="5821363"/>
          <p14:tracePt t="215736" x="9297988" y="5829300"/>
          <p14:tracePt t="215751" x="9290050" y="5829300"/>
          <p14:tracePt t="215759" x="9274175" y="5837238"/>
          <p14:tracePt t="215767" x="9258300" y="5837238"/>
          <p14:tracePt t="215775" x="9258300" y="5845175"/>
          <p14:tracePt t="215784" x="9234488" y="5853113"/>
          <p14:tracePt t="215791" x="9209088" y="5861050"/>
          <p14:tracePt t="215807" x="9201150" y="5861050"/>
          <p14:tracePt t="215816" x="9185275" y="5861050"/>
          <p14:tracePt t="215823" x="9177338" y="5868988"/>
          <p14:tracePt t="215839" x="9169400" y="5868988"/>
          <p14:tracePt t="215847" x="9169400" y="5876925"/>
          <p14:tracePt t="215865" x="9153525" y="5876925"/>
          <p14:tracePt t="215887" x="9145588" y="5876925"/>
          <p14:tracePt t="215897" x="9145588" y="5884863"/>
          <p14:tracePt t="215903" x="9137650" y="5884863"/>
          <p14:tracePt t="215910" x="9121775" y="5892800"/>
          <p14:tracePt t="215927" x="9105900" y="5892800"/>
          <p14:tracePt t="215935" x="9105900" y="5900738"/>
          <p14:tracePt t="215944" x="9090025" y="5908675"/>
          <p14:tracePt t="215951" x="9082088" y="5916613"/>
          <p14:tracePt t="215959" x="9066213" y="5916613"/>
          <p14:tracePt t="215967" x="9050338" y="5940425"/>
          <p14:tracePt t="215974" x="9034463" y="5948363"/>
          <p14:tracePt t="215985" x="9010650" y="5964238"/>
          <p14:tracePt t="215991" x="8994775" y="5972175"/>
          <p14:tracePt t="215999" x="8978900" y="5988050"/>
          <p14:tracePt t="216008" x="8970963" y="5988050"/>
          <p14:tracePt t="216015" x="8963025" y="5995988"/>
          <p14:tracePt t="216023" x="8955088" y="6005513"/>
          <p14:tracePt t="216031" x="8947150" y="6005513"/>
          <p14:tracePt t="216039" x="8931275" y="6013450"/>
          <p14:tracePt t="216055" x="8923338" y="6037263"/>
          <p14:tracePt t="216064" x="8907463" y="6037263"/>
          <p14:tracePt t="216079" x="8899525" y="6053138"/>
          <p14:tracePt t="216087" x="8891588" y="6061075"/>
          <p14:tracePt t="216095" x="8883650" y="6061075"/>
          <p14:tracePt t="216103" x="8874125" y="6069013"/>
          <p14:tracePt t="216119" x="8866188" y="6076950"/>
          <p14:tracePt t="216127" x="8866188" y="6084888"/>
          <p14:tracePt t="216135" x="8858250" y="6092825"/>
          <p14:tracePt t="216151" x="8842375" y="6108700"/>
          <p14:tracePt t="216159" x="8834438" y="6124575"/>
          <p14:tracePt t="216167" x="8834438" y="6132513"/>
          <p14:tracePt t="216175" x="8826500" y="6148388"/>
          <p14:tracePt t="216184" x="8818563" y="6156325"/>
          <p14:tracePt t="216198" x="8818563" y="6180138"/>
          <p14:tracePt t="216207" x="8810625" y="6180138"/>
          <p14:tracePt t="216216" x="8802688" y="6196013"/>
          <p14:tracePt t="216223" x="8802688" y="6219825"/>
          <p14:tracePt t="216232" x="8794750" y="6219825"/>
          <p14:tracePt t="216239" x="8794750" y="6227763"/>
          <p14:tracePt t="216247" x="8786813" y="6227763"/>
          <p14:tracePt t="216264" x="8786813" y="6243638"/>
          <p14:tracePt t="216271" x="8778875" y="6243638"/>
          <p14:tracePt t="216280" x="8778875" y="6251575"/>
          <p14:tracePt t="216359" x="8786813" y="6251575"/>
          <p14:tracePt t="216367" x="8794750" y="6251575"/>
          <p14:tracePt t="216375" x="8802688" y="6251575"/>
          <p14:tracePt t="216391" x="8818563" y="6251575"/>
          <p14:tracePt t="216399" x="8850313" y="6243638"/>
          <p14:tracePt t="216416" x="8858250" y="6235700"/>
          <p14:tracePt t="216423" x="8874125" y="6235700"/>
          <p14:tracePt t="216431" x="8899525" y="6227763"/>
          <p14:tracePt t="216439" x="8907463" y="6227763"/>
          <p14:tracePt t="216448" x="8915400" y="6227763"/>
          <p14:tracePt t="216455" x="8939213" y="6227763"/>
          <p14:tracePt t="216464" x="8955088" y="6211888"/>
          <p14:tracePt t="216480" x="8963025" y="6211888"/>
          <p14:tracePt t="216487" x="8970963" y="6211888"/>
          <p14:tracePt t="216503" x="8986838" y="6203950"/>
          <p14:tracePt t="216511" x="8994775" y="6203950"/>
          <p14:tracePt t="216527" x="9010650" y="6196013"/>
          <p14:tracePt t="216543" x="9034463" y="6180138"/>
          <p14:tracePt t="216559" x="9042400" y="6172200"/>
          <p14:tracePt t="216567" x="9050338" y="6164263"/>
          <p14:tracePt t="216583" x="9058275" y="6156325"/>
          <p14:tracePt t="217311" x="9058275" y="6148388"/>
          <p14:tracePt t="217319" x="9074150" y="6140450"/>
          <p14:tracePt t="217327" x="9074150" y="6124575"/>
          <p14:tracePt t="217335" x="9082088" y="6116638"/>
          <p14:tracePt t="217343" x="9090025" y="6100763"/>
          <p14:tracePt t="217359" x="9097963" y="6084888"/>
          <p14:tracePt t="217375" x="9097963" y="6076950"/>
          <p14:tracePt t="217399" x="9097963" y="6069013"/>
          <p14:tracePt t="218071" x="9082088" y="6069013"/>
          <p14:tracePt t="218327" x="9090025" y="6061075"/>
          <p14:tracePt t="218351" x="9097963" y="6053138"/>
          <p14:tracePt t="218359" x="9105900" y="6053138"/>
          <p14:tracePt t="218368" x="9113838" y="6053138"/>
          <p14:tracePt t="218375" x="9129713" y="6053138"/>
          <p14:tracePt t="218391" x="9137650" y="6053138"/>
          <p14:tracePt t="218399" x="9153525" y="6053138"/>
          <p14:tracePt t="218407" x="9177338" y="6045200"/>
          <p14:tracePt t="218415" x="9193213" y="6037263"/>
          <p14:tracePt t="218423" x="9201150" y="6029325"/>
          <p14:tracePt t="218431" x="9234488" y="6021388"/>
          <p14:tracePt t="218439" x="9266238" y="6013450"/>
          <p14:tracePt t="218447" x="9290050" y="5995988"/>
          <p14:tracePt t="218455" x="9313863" y="5980113"/>
          <p14:tracePt t="218463" x="9353550" y="5972175"/>
          <p14:tracePt t="218472" x="9369425" y="5956300"/>
          <p14:tracePt t="218479" x="9385300" y="5948363"/>
          <p14:tracePt t="218488" x="9424988" y="5924550"/>
          <p14:tracePt t="218496" x="9440863" y="5916613"/>
          <p14:tracePt t="218503" x="9472613" y="5892800"/>
          <p14:tracePt t="218512" x="9488488" y="5884863"/>
          <p14:tracePt t="218520" x="9504363" y="5868988"/>
          <p14:tracePt t="218528" x="9536113" y="5853113"/>
          <p14:tracePt t="218535" x="9551988" y="5837238"/>
          <p14:tracePt t="218543" x="9559925" y="5829300"/>
          <p14:tracePt t="218551" x="9575800" y="5813425"/>
          <p14:tracePt t="218559" x="9593263" y="5805488"/>
          <p14:tracePt t="218567" x="9593263" y="5797550"/>
          <p14:tracePt t="218575" x="9601200" y="5797550"/>
          <p14:tracePt t="218583" x="9601200" y="5789613"/>
          <p14:tracePt t="218591" x="9617075" y="5781675"/>
          <p14:tracePt t="218599" x="9625013" y="5781675"/>
          <p14:tracePt t="218607" x="9640888" y="5773738"/>
          <p14:tracePt t="218615" x="9648825" y="5765800"/>
          <p14:tracePt t="218623" x="9672638" y="5757863"/>
          <p14:tracePt t="218631" x="9680575" y="5749925"/>
          <p14:tracePt t="218640" x="9688513" y="5726113"/>
          <p14:tracePt t="218647" x="9696450" y="5726113"/>
          <p14:tracePt t="218655" x="9704388" y="5718175"/>
          <p14:tracePt t="218663" x="9704388" y="5710238"/>
          <p14:tracePt t="218671" x="9712325" y="5702300"/>
          <p14:tracePt t="218679" x="9720263" y="5694363"/>
          <p14:tracePt t="218687" x="9720263" y="5686425"/>
          <p14:tracePt t="218696" x="9728200" y="5678488"/>
          <p14:tracePt t="218712" x="9728200" y="5670550"/>
          <p14:tracePt t="218728" x="9728200" y="5653088"/>
          <p14:tracePt t="218743" x="9728200" y="5629275"/>
          <p14:tracePt t="218759" x="9728200" y="5613400"/>
          <p14:tracePt t="218768" x="9728200" y="5605463"/>
          <p14:tracePt t="218775" x="9728200" y="5589588"/>
          <p14:tracePt t="218784" x="9728200" y="5581650"/>
          <p14:tracePt t="218791" x="9712325" y="5549900"/>
          <p14:tracePt t="218799" x="9696450" y="5526088"/>
          <p14:tracePt t="218807" x="9680575" y="5518150"/>
          <p14:tracePt t="218817" x="9648825" y="5478463"/>
          <p14:tracePt t="218823" x="9625013" y="5454650"/>
          <p14:tracePt t="218831" x="9585325" y="5414963"/>
          <p14:tracePt t="218839" x="9567863" y="5383213"/>
          <p14:tracePt t="218847" x="9520238" y="5343525"/>
          <p14:tracePt t="218855" x="9488488" y="5327650"/>
          <p14:tracePt t="218863" x="9440863" y="5286375"/>
          <p14:tracePt t="218871" x="9417050" y="5262563"/>
          <p14:tracePt t="218879" x="9377363" y="5238750"/>
          <p14:tracePt t="218887" x="9337675" y="5222875"/>
          <p14:tracePt t="218895" x="9297988" y="5199063"/>
          <p14:tracePt t="218904" x="9250363" y="5167313"/>
          <p14:tracePt t="218912" x="9201150" y="5143500"/>
          <p14:tracePt t="218919" x="9153525" y="5135563"/>
          <p14:tracePt t="218927" x="9090025" y="5103813"/>
          <p14:tracePt t="218935" x="9026525" y="5087938"/>
          <p14:tracePt t="218943" x="8994775" y="5087938"/>
          <p14:tracePt t="218951" x="8923338" y="5064125"/>
          <p14:tracePt t="218961" x="8866188" y="5056188"/>
          <p14:tracePt t="218968" x="8810625" y="5040313"/>
          <p14:tracePt t="218975" x="8770938" y="5040313"/>
          <p14:tracePt t="218984" x="8747125" y="5040313"/>
          <p14:tracePt t="218991" x="8715375" y="5040313"/>
          <p14:tracePt t="218999" x="8675688" y="5032375"/>
          <p14:tracePt t="219007" x="8643938" y="5032375"/>
          <p14:tracePt t="219015" x="8620125" y="5032375"/>
          <p14:tracePt t="219024" x="8580438" y="5032375"/>
          <p14:tracePt t="219031" x="8564563" y="5032375"/>
          <p14:tracePt t="219039" x="8540750" y="5032375"/>
          <p14:tracePt t="219047" x="8515350" y="5032375"/>
          <p14:tracePt t="219055" x="8491538" y="5032375"/>
          <p14:tracePt t="219064" x="8459788" y="5032375"/>
          <p14:tracePt t="219071" x="8435975" y="5032375"/>
          <p14:tracePt t="219079" x="8396288" y="5040313"/>
          <p14:tracePt t="219088" x="8372475" y="5040313"/>
          <p14:tracePt t="219096" x="8332788" y="5048250"/>
          <p14:tracePt t="219103" x="8316913" y="5056188"/>
          <p14:tracePt t="219112" x="8261350" y="5064125"/>
          <p14:tracePt t="219119" x="8229600" y="5080000"/>
          <p14:tracePt t="219128" x="8197850" y="5080000"/>
          <p14:tracePt t="219135" x="8164513" y="5095875"/>
          <p14:tracePt t="219145" x="8132763" y="5103813"/>
          <p14:tracePt t="219151" x="8085138" y="5127625"/>
          <p14:tracePt t="219159" x="8069263" y="5135563"/>
          <p14:tracePt t="219168" x="8029575" y="5151438"/>
          <p14:tracePt t="219177" x="8013700" y="5159375"/>
          <p14:tracePt t="219185" x="8005763" y="5167313"/>
          <p14:tracePt t="219191" x="7989888" y="5175250"/>
          <p14:tracePt t="219199" x="7958138" y="5191125"/>
          <p14:tracePt t="219217" x="7934325" y="5207000"/>
          <p14:tracePt t="219223" x="7926388" y="5214938"/>
          <p14:tracePt t="219233" x="7910513" y="5230813"/>
          <p14:tracePt t="219239" x="7902575" y="5238750"/>
          <p14:tracePt t="219247" x="7886700" y="5246688"/>
          <p14:tracePt t="219255" x="7862888" y="5262563"/>
          <p14:tracePt t="219264" x="7862888" y="5270500"/>
          <p14:tracePt t="219271" x="7854950" y="5278438"/>
          <p14:tracePt t="219279" x="7821613" y="5294313"/>
          <p14:tracePt t="219287" x="7813675" y="5310188"/>
          <p14:tracePt t="219296" x="7805738" y="5327650"/>
          <p14:tracePt t="219303" x="7781925" y="5351463"/>
          <p14:tracePt t="219312" x="7773988" y="5367338"/>
          <p14:tracePt t="219319" x="7758113" y="5383213"/>
          <p14:tracePt t="219329" x="7750175" y="5399088"/>
          <p14:tracePt t="219336" x="7742238" y="5414963"/>
          <p14:tracePt t="219343" x="7726363" y="5422900"/>
          <p14:tracePt t="219351" x="7718425" y="5430838"/>
          <p14:tracePt t="219359" x="7718425" y="5454650"/>
          <p14:tracePt t="219367" x="7702550" y="5462588"/>
          <p14:tracePt t="219375" x="7702550" y="5470525"/>
          <p14:tracePt t="219385" x="7702550" y="5486400"/>
          <p14:tracePt t="219391" x="7694613" y="5494338"/>
          <p14:tracePt t="219399" x="7686675" y="5510213"/>
          <p14:tracePt t="219407" x="7686675" y="5526088"/>
          <p14:tracePt t="219415" x="7686675" y="5549900"/>
          <p14:tracePt t="219423" x="7686675" y="5565775"/>
          <p14:tracePt t="219431" x="7686675" y="5589588"/>
          <p14:tracePt t="219439" x="7686675" y="5613400"/>
          <p14:tracePt t="219448" x="7686675" y="5621338"/>
          <p14:tracePt t="219455" x="7686675" y="5653088"/>
          <p14:tracePt t="219463" x="7686675" y="5678488"/>
          <p14:tracePt t="219471" x="7686675" y="5694363"/>
          <p14:tracePt t="219487" x="7686675" y="5710238"/>
          <p14:tracePt t="219503" x="7686675" y="5718175"/>
          <p14:tracePt t="219544" x="7694613" y="5726113"/>
          <p14:tracePt t="219551" x="7702550" y="5734050"/>
          <p14:tracePt t="219559" x="7718425" y="5734050"/>
          <p14:tracePt t="219567" x="7726363" y="5741988"/>
          <p14:tracePt t="219576" x="7734300" y="5741988"/>
          <p14:tracePt t="219583" x="7734300" y="5749925"/>
          <p14:tracePt t="219591" x="7742238" y="5749925"/>
          <p14:tracePt t="219600" x="7750175" y="5765800"/>
          <p14:tracePt t="219616" x="7766050" y="5765800"/>
          <p14:tracePt t="219623" x="7773988" y="5781675"/>
          <p14:tracePt t="219632" x="7781925" y="5789613"/>
          <p14:tracePt t="219639" x="7797800" y="5797550"/>
          <p14:tracePt t="219647" x="7821613" y="5821363"/>
          <p14:tracePt t="219656" x="7839075" y="5837238"/>
          <p14:tracePt t="219663" x="7839075" y="5845175"/>
          <p14:tracePt t="219671" x="7847013" y="5853113"/>
          <p14:tracePt t="219679" x="7854950" y="5861050"/>
          <p14:tracePt t="219687" x="7862888" y="5861050"/>
          <p14:tracePt t="219696" x="7870825" y="5861050"/>
          <p14:tracePt t="219703" x="7870825" y="5868988"/>
          <p14:tracePt t="219713" x="7886700" y="5868988"/>
          <p14:tracePt t="219729" x="7886700" y="5876925"/>
          <p14:tracePt t="219735" x="7894638" y="5884863"/>
          <p14:tracePt t="219743" x="7910513" y="5884863"/>
          <p14:tracePt t="219759" x="7918450" y="5892800"/>
          <p14:tracePt t="219768" x="7926388" y="5892800"/>
          <p14:tracePt t="219775" x="7934325" y="5900738"/>
          <p14:tracePt t="219791" x="7942263" y="5916613"/>
          <p14:tracePt t="219807" x="7958138" y="5924550"/>
          <p14:tracePt t="219839" x="7966075" y="5932488"/>
          <p14:tracePt t="219848" x="7974013" y="5932488"/>
          <p14:tracePt t="219863" x="7981950" y="5940425"/>
          <p14:tracePt t="219887" x="7989888" y="5948363"/>
          <p14:tracePt t="219903" x="7997825" y="5948363"/>
          <p14:tracePt t="220639" x="8005763" y="5948363"/>
          <p14:tracePt t="220705" x="8013700" y="5948363"/>
          <p14:tracePt t="220728" x="8021638" y="5948363"/>
          <p14:tracePt t="220736" x="8029575" y="5948363"/>
          <p14:tracePt t="220751" x="8037513" y="5948363"/>
          <p14:tracePt t="220767" x="8045450" y="5948363"/>
          <p14:tracePt t="220791" x="8053388" y="5948363"/>
          <p14:tracePt t="220871" x="8061325" y="5948363"/>
          <p14:tracePt t="220895" x="8085138" y="5948363"/>
          <p14:tracePt t="220903" x="8093075" y="5956300"/>
          <p14:tracePt t="220911" x="8101013" y="5956300"/>
          <p14:tracePt t="220920" x="8108950" y="5956300"/>
          <p14:tracePt t="220928" x="8116888" y="5956300"/>
          <p14:tracePt t="220936" x="8132763" y="5956300"/>
          <p14:tracePt t="223176" x="8140700" y="5956300"/>
          <p14:tracePt t="223441" x="8140700" y="5964238"/>
          <p14:tracePt t="223456" x="8132763" y="5964238"/>
          <p14:tracePt t="223464" x="8124825" y="5964238"/>
          <p14:tracePt t="223472" x="8116888" y="5964238"/>
          <p14:tracePt t="223480" x="8108950" y="5964238"/>
          <p14:tracePt t="223487" x="8093075" y="5964238"/>
          <p14:tracePt t="223496" x="8077200" y="5972175"/>
          <p14:tracePt t="223504" x="8069263" y="5972175"/>
          <p14:tracePt t="223512" x="8053388" y="5972175"/>
          <p14:tracePt t="223520" x="8029575" y="5980113"/>
          <p14:tracePt t="223528" x="8021638" y="5980113"/>
          <p14:tracePt t="223536" x="8005763" y="5980113"/>
          <p14:tracePt t="223544" x="7981950" y="5980113"/>
          <p14:tracePt t="223551" x="7966075" y="5980113"/>
          <p14:tracePt t="223561" x="7934325" y="5980113"/>
          <p14:tracePt t="223568" x="7910513" y="5980113"/>
          <p14:tracePt t="223577" x="7862888" y="5980113"/>
          <p14:tracePt t="223584" x="7805738" y="5980113"/>
          <p14:tracePt t="223593" x="7734300" y="5980113"/>
          <p14:tracePt t="223600" x="7623175" y="5980113"/>
          <p14:tracePt t="223608" x="7527925" y="5972175"/>
          <p14:tracePt t="223616" x="7375525" y="5940425"/>
          <p14:tracePt t="223624" x="7208838" y="5908675"/>
          <p14:tracePt t="223632" x="7056438" y="5876925"/>
          <p14:tracePt t="223640" x="6889750" y="5829300"/>
          <p14:tracePt t="223648" x="6697663" y="5797550"/>
          <p14:tracePt t="223656" x="6507163" y="5757863"/>
          <p14:tracePt t="223664" x="6338888" y="5726113"/>
          <p14:tracePt t="223671" x="6196013" y="5694363"/>
          <p14:tracePt t="223680" x="6083300" y="5686425"/>
          <p14:tracePt t="223688" x="5980113" y="5662613"/>
          <p14:tracePt t="223697" x="5868988" y="5653088"/>
          <p14:tracePt t="223704" x="5789613" y="5637213"/>
          <p14:tracePt t="223712" x="5692775" y="5621338"/>
          <p14:tracePt t="223720" x="5613400" y="5605463"/>
          <p14:tracePt t="223728" x="5526088" y="5605463"/>
          <p14:tracePt t="223736" x="5462588" y="5605463"/>
          <p14:tracePt t="223745" x="5397500" y="5597525"/>
          <p14:tracePt t="223752" x="5334000" y="5597525"/>
          <p14:tracePt t="223761" x="5294313" y="5597525"/>
          <p14:tracePt t="223768" x="5246688" y="5597525"/>
          <p14:tracePt t="223777" x="5183188" y="5597525"/>
          <p14:tracePt t="223784" x="5143500" y="5597525"/>
          <p14:tracePt t="223791" x="5119688" y="5597525"/>
          <p14:tracePt t="223800" x="5087938" y="5597525"/>
          <p14:tracePt t="223809" x="5064125" y="5597525"/>
          <p14:tracePt t="223816" x="5046663" y="5597525"/>
          <p14:tracePt t="223824" x="5014913" y="5597525"/>
          <p14:tracePt t="223832" x="4999038" y="5597525"/>
          <p14:tracePt t="223840" x="4967288" y="5597525"/>
          <p14:tracePt t="223848" x="4943475" y="5597525"/>
          <p14:tracePt t="223855" x="4927600" y="5597525"/>
          <p14:tracePt t="223864" x="4903788" y="5597525"/>
          <p14:tracePt t="223872" x="4864100" y="5589588"/>
          <p14:tracePt t="223880" x="4840288" y="5589588"/>
          <p14:tracePt t="223888" x="4808538" y="5589588"/>
          <p14:tracePt t="223896" x="4784725" y="5589588"/>
          <p14:tracePt t="223904" x="4752975" y="5589588"/>
          <p14:tracePt t="223912" x="4721225" y="5589588"/>
          <p14:tracePt t="223920" x="4695825" y="5589588"/>
          <p14:tracePt t="223929" x="4679950" y="5589588"/>
          <p14:tracePt t="223936" x="4672013" y="5589588"/>
          <p14:tracePt t="224544" x="4679950" y="5581650"/>
          <p14:tracePt t="224576" x="4695825" y="5573713"/>
          <p14:tracePt t="224592" x="4713288" y="5573713"/>
          <p14:tracePt t="224601" x="4721225" y="5573713"/>
          <p14:tracePt t="224609" x="4729163" y="5573713"/>
          <p14:tracePt t="224616" x="4752975" y="5573713"/>
          <p14:tracePt t="224624" x="4760913" y="5573713"/>
          <p14:tracePt t="224632" x="4768850" y="5573713"/>
          <p14:tracePt t="224640" x="4792663" y="5573713"/>
          <p14:tracePt t="224648" x="4800600" y="5573713"/>
          <p14:tracePt t="224656" x="4808538" y="5573713"/>
          <p14:tracePt t="224664" x="4832350" y="5565775"/>
          <p14:tracePt t="224672" x="4848225" y="5565775"/>
          <p14:tracePt t="224680" x="4848225" y="5557838"/>
          <p14:tracePt t="224688" x="4856163" y="5557838"/>
          <p14:tracePt t="224704" x="4872038" y="5557838"/>
          <p14:tracePt t="229106" x="4879975" y="5549900"/>
          <p14:tracePt t="229146" x="4879975" y="5526088"/>
          <p14:tracePt t="229153" x="4879975" y="5494338"/>
          <p14:tracePt t="229160" x="4879975" y="5462588"/>
          <p14:tracePt t="229168" x="4879975" y="5414963"/>
          <p14:tracePt t="229176" x="4856163" y="5367338"/>
          <p14:tracePt t="229184" x="4824413" y="5335588"/>
          <p14:tracePt t="229194" x="4792663" y="5270500"/>
          <p14:tracePt t="229201" x="4737100" y="5230813"/>
          <p14:tracePt t="229209" x="4713288" y="5207000"/>
          <p14:tracePt t="229217" x="4648200" y="5143500"/>
          <p14:tracePt t="229225" x="4600575" y="5103813"/>
          <p14:tracePt t="229232" x="4576763" y="5080000"/>
          <p14:tracePt t="229241" x="4521200" y="5056188"/>
          <p14:tracePt t="229249" x="4481513" y="5032375"/>
          <p14:tracePt t="229258" x="4441825" y="5024438"/>
          <p14:tracePt t="229265" x="4418013" y="5008563"/>
          <p14:tracePt t="229275" x="4362450" y="4992688"/>
          <p14:tracePt t="229281" x="4313238" y="4976813"/>
          <p14:tracePt t="229288" x="4281488" y="4959350"/>
          <p14:tracePt t="229297" x="4217988" y="4951413"/>
          <p14:tracePt t="229305" x="4146550" y="4935538"/>
          <p14:tracePt t="229313" x="4075113" y="4919663"/>
          <p14:tracePt t="229321" x="3994150" y="4895850"/>
          <p14:tracePt t="229329" x="3914775" y="4872038"/>
          <p14:tracePt t="229337" x="3867150" y="4864100"/>
          <p14:tracePt t="229345" x="3811588" y="4848225"/>
          <p14:tracePt t="229352" x="3763963" y="4840288"/>
          <p14:tracePt t="229360" x="3716338" y="4824413"/>
          <p14:tracePt t="229369" x="3676650" y="4824413"/>
          <p14:tracePt t="229377" x="3627438" y="4816475"/>
          <p14:tracePt t="229385" x="3595688" y="4808538"/>
          <p14:tracePt t="229394" x="3548063" y="4800600"/>
          <p14:tracePt t="229400" x="3540125" y="4800600"/>
          <p14:tracePt t="229408" x="3524250" y="4800600"/>
          <p14:tracePt t="229416" x="3492500" y="4792663"/>
          <p14:tracePt t="229424" x="3468688" y="4784725"/>
          <p14:tracePt t="229433" x="3452813" y="4784725"/>
          <p14:tracePt t="229442" x="3421063" y="4776788"/>
          <p14:tracePt t="229449" x="3381375" y="4776788"/>
          <p14:tracePt t="229458" x="3365500" y="4776788"/>
          <p14:tracePt t="229464" x="3308350" y="4776788"/>
          <p14:tracePt t="229472" x="3284538" y="4768850"/>
          <p14:tracePt t="229480" x="3244850" y="4768850"/>
          <p14:tracePt t="229488" x="3221038" y="4760913"/>
          <p14:tracePt t="229497" x="3181350" y="4752975"/>
          <p14:tracePt t="229505" x="3157538" y="4752975"/>
          <p14:tracePt t="229514" x="3125788" y="4745038"/>
          <p14:tracePt t="229521" x="3109913" y="4737100"/>
          <p14:tracePt t="229529" x="3070225" y="4721225"/>
          <p14:tracePt t="229536" x="3054350" y="4721225"/>
          <p14:tracePt t="229546" x="3038475" y="4713288"/>
          <p14:tracePt t="229553" x="3014663" y="4697413"/>
          <p14:tracePt t="229562" x="2974975" y="4681538"/>
          <p14:tracePt t="229569" x="2925763" y="4649788"/>
          <p14:tracePt t="229578" x="2870200" y="4616450"/>
          <p14:tracePt t="229586" x="2838450" y="4592638"/>
          <p14:tracePt t="229592" x="2790825" y="4568825"/>
          <p14:tracePt t="229600" x="2774950" y="4568825"/>
          <p14:tracePt t="229609" x="2759075" y="4552950"/>
          <p14:tracePt t="229617" x="2751138" y="4552950"/>
          <p14:tracePt t="229625" x="2743200" y="4537075"/>
          <p14:tracePt t="229793" x="2751138" y="4537075"/>
          <p14:tracePt t="229849" x="2759075" y="4537075"/>
          <p14:tracePt t="229865" x="2767013" y="4537075"/>
          <p14:tracePt t="229873" x="2767013" y="4529138"/>
          <p14:tracePt t="229880" x="2774950" y="4529138"/>
          <p14:tracePt t="229897" x="2782888" y="4529138"/>
          <p14:tracePt t="229905" x="2798763" y="4529138"/>
          <p14:tracePt t="229913" x="2806700" y="4529138"/>
          <p14:tracePt t="229921" x="2822575" y="4521200"/>
          <p14:tracePt t="229929" x="2830513" y="4521200"/>
          <p14:tracePt t="229936" x="2854325" y="4521200"/>
          <p14:tracePt t="229944" x="2870200" y="4521200"/>
          <p14:tracePt t="229952" x="2894013" y="4521200"/>
          <p14:tracePt t="229961" x="2909888" y="4513263"/>
          <p14:tracePt t="229969" x="2925763" y="4513263"/>
          <p14:tracePt t="229977" x="2949575" y="4513263"/>
          <p14:tracePt t="229985" x="2974975" y="4505325"/>
          <p14:tracePt t="229993" x="3006725" y="4505325"/>
          <p14:tracePt t="230000" x="3022600" y="4497388"/>
          <p14:tracePt t="230010" x="3046413" y="4497388"/>
          <p14:tracePt t="230017" x="3078163" y="4497388"/>
          <p14:tracePt t="230025" x="3094038" y="4497388"/>
          <p14:tracePt t="230033" x="3117850" y="4497388"/>
          <p14:tracePt t="230041" x="3133725" y="4497388"/>
          <p14:tracePt t="230049" x="3149600" y="4497388"/>
          <p14:tracePt t="230057" x="3197225" y="4497388"/>
          <p14:tracePt t="230064" x="3244850" y="4489450"/>
          <p14:tracePt t="230072" x="3260725" y="4489450"/>
          <p14:tracePt t="230081" x="3308350" y="4481513"/>
          <p14:tracePt t="230090" x="3365500" y="4481513"/>
          <p14:tracePt t="230098" x="3429000" y="4481513"/>
          <p14:tracePt t="230105" x="3460750" y="4473575"/>
          <p14:tracePt t="230114" x="3508375" y="4465638"/>
          <p14:tracePt t="230120" x="3540125" y="4457700"/>
          <p14:tracePt t="230129" x="3563938" y="4457700"/>
          <p14:tracePt t="230137" x="3611563" y="4457700"/>
          <p14:tracePt t="230146" x="3635375" y="4449763"/>
          <p14:tracePt t="230153" x="3651250" y="4449763"/>
          <p14:tracePt t="230161" x="3668713" y="4449763"/>
          <p14:tracePt t="230169" x="3692525" y="4449763"/>
          <p14:tracePt t="230176" x="3700463" y="4449763"/>
          <p14:tracePt t="230184" x="3708400" y="4449763"/>
          <p14:tracePt t="230193" x="3724275" y="4449763"/>
          <p14:tracePt t="230208" x="3740150" y="4449763"/>
          <p14:tracePt t="230211" x="3771900" y="4433888"/>
          <p14:tracePt t="230217" x="3787775" y="4433888"/>
          <p14:tracePt t="230225" x="3803650" y="4433888"/>
          <p14:tracePt t="230233" x="3835400" y="4433888"/>
          <p14:tracePt t="230240" x="3859213" y="4433888"/>
          <p14:tracePt t="230248" x="3883025" y="4433888"/>
          <p14:tracePt t="230257" x="3906838" y="4433888"/>
          <p14:tracePt t="230265" x="3946525" y="4433888"/>
          <p14:tracePt t="230273" x="3970338" y="4425950"/>
          <p14:tracePt t="230281" x="4011613" y="4425950"/>
          <p14:tracePt t="230290" x="4035425" y="4425950"/>
          <p14:tracePt t="230298" x="4067175" y="4425950"/>
          <p14:tracePt t="230304" x="4098925" y="4425950"/>
          <p14:tracePt t="230313" x="4122738" y="4425950"/>
          <p14:tracePt t="230321" x="4146550" y="4425950"/>
          <p14:tracePt t="230329" x="4194175" y="4425950"/>
          <p14:tracePt t="230337" x="4233863" y="4425950"/>
          <p14:tracePt t="230345" x="4297363" y="4425950"/>
          <p14:tracePt t="230353" x="4352925" y="4425950"/>
          <p14:tracePt t="230363" x="4449763" y="4425950"/>
          <p14:tracePt t="230368" x="4537075" y="4425950"/>
          <p14:tracePt t="230377" x="4624388" y="4425950"/>
          <p14:tracePt t="230385" x="4745038" y="4425950"/>
          <p14:tracePt t="230394" x="4903788" y="4425950"/>
          <p14:tracePt t="230401" x="5038725" y="4425950"/>
          <p14:tracePt t="230410" x="5191125" y="4425950"/>
          <p14:tracePt t="230418" x="5302250" y="4425950"/>
          <p14:tracePt t="230424" x="5422900" y="4425950"/>
          <p14:tracePt t="230432" x="5510213" y="4425950"/>
          <p14:tracePt t="230442" x="5597525" y="4425950"/>
          <p14:tracePt t="230449" x="5653088" y="4425950"/>
          <p14:tracePt t="230457" x="5700713" y="4410075"/>
          <p14:tracePt t="230465" x="5732463" y="4410075"/>
          <p14:tracePt t="230474" x="5749925" y="4410075"/>
          <p14:tracePt t="230481" x="5765800" y="4410075"/>
          <p14:tracePt t="230488" x="5773738" y="4410075"/>
          <p14:tracePt t="230496" x="5789613" y="4410075"/>
          <p14:tracePt t="230506" x="5805488" y="4402138"/>
          <p14:tracePt t="230513" x="5813425" y="4402138"/>
          <p14:tracePt t="230521" x="5821363" y="4394200"/>
          <p14:tracePt t="230529" x="5829300" y="4394200"/>
          <p14:tracePt t="230537" x="5837238" y="4394200"/>
          <p14:tracePt t="230544" x="5861050" y="4394200"/>
          <p14:tracePt t="230552" x="5868988" y="4394200"/>
          <p14:tracePt t="230561" x="5884863" y="4394200"/>
          <p14:tracePt t="230569" x="5916613" y="4386263"/>
          <p14:tracePt t="230577" x="5932488" y="4378325"/>
          <p14:tracePt t="230585" x="5948363" y="4378325"/>
          <p14:tracePt t="230595" x="5956300" y="4378325"/>
          <p14:tracePt t="230601" x="5972175" y="4378325"/>
          <p14:tracePt t="230608" x="5980113" y="4370388"/>
          <p14:tracePt t="230626" x="5988050" y="4370388"/>
          <p14:tracePt t="231497" x="6051550" y="4370388"/>
          <p14:tracePt t="231505" x="6235700" y="4402138"/>
          <p14:tracePt t="231513" x="6515100" y="4441825"/>
          <p14:tracePt t="231521" x="6745288" y="4497388"/>
          <p14:tracePt t="231529" x="7112000" y="4584700"/>
          <p14:tracePt t="231537" x="7535863" y="4697413"/>
          <p14:tracePt t="231545" x="8029575" y="4816475"/>
          <p14:tracePt t="231553" x="8459788" y="4943475"/>
          <p14:tracePt t="231561" x="8850313" y="5048250"/>
          <p14:tracePt t="231569" x="9169400" y="5127625"/>
          <p14:tracePt t="231577" x="9409113" y="5191125"/>
          <p14:tracePt t="231585" x="9648825" y="5254625"/>
          <p14:tracePt t="231592" x="9775825" y="5294313"/>
          <p14:tracePt t="231601" x="9863138" y="5310188"/>
          <p14:tracePt t="231612" x="9959975" y="5343525"/>
          <p14:tracePt t="231617" x="10007600" y="5351463"/>
          <p14:tracePt t="231626" x="10039350" y="5359400"/>
          <p14:tracePt t="231633" x="10055225" y="5359400"/>
          <p14:tracePt t="231849" x="10055225" y="5367338"/>
          <p14:tracePt t="231865" x="10023475" y="5367338"/>
          <p14:tracePt t="231873" x="9983788" y="5383213"/>
          <p14:tracePt t="231881" x="9936163" y="5391150"/>
          <p14:tracePt t="231890" x="9886950" y="5399088"/>
          <p14:tracePt t="231898" x="9863138" y="5399088"/>
          <p14:tracePt t="231906" x="9815513" y="5399088"/>
          <p14:tracePt t="231913" x="9775825" y="5414963"/>
          <p14:tracePt t="231921" x="9759950" y="5422900"/>
          <p14:tracePt t="231929" x="9736138" y="5422900"/>
          <p14:tracePt t="231937" x="9728200" y="5422900"/>
          <p14:tracePt t="231945" x="9720263" y="5422900"/>
          <p14:tracePt t="231953" x="9712325" y="5422900"/>
          <p14:tracePt t="231961" x="9704388" y="5422900"/>
          <p14:tracePt t="231969" x="9688513" y="5422900"/>
          <p14:tracePt t="231977" x="9672638" y="5422900"/>
          <p14:tracePt t="231985" x="9656763" y="5422900"/>
          <p14:tracePt t="231993" x="9609138" y="5422900"/>
          <p14:tracePt t="232002" x="9544050" y="5422900"/>
          <p14:tracePt t="232009" x="9456738" y="5414963"/>
          <p14:tracePt t="232017" x="9393238" y="5407025"/>
          <p14:tracePt t="232026" x="9361488" y="5399088"/>
          <p14:tracePt t="232033" x="9282113" y="5375275"/>
          <p14:tracePt t="232042" x="9217025" y="5359400"/>
          <p14:tracePt t="232049" x="9161463" y="5351463"/>
          <p14:tracePt t="232057" x="9137650" y="5351463"/>
          <p14:tracePt t="232065" x="9105900" y="5343525"/>
          <p14:tracePt t="232073" x="9090025" y="5335588"/>
          <p14:tracePt t="232081" x="9066213" y="5335588"/>
          <p14:tracePt t="232089" x="9058275" y="5335588"/>
          <p14:tracePt t="232097" x="9050338" y="5335588"/>
          <p14:tracePt t="232106" x="9042400" y="5335588"/>
          <p14:tracePt t="232113" x="9026525" y="5335588"/>
          <p14:tracePt t="232121" x="9010650" y="5335588"/>
          <p14:tracePt t="232129" x="8994775" y="5335588"/>
          <p14:tracePt t="232137" x="8963025" y="5327650"/>
          <p14:tracePt t="232145" x="8931275" y="5319713"/>
          <p14:tracePt t="232153" x="8874125" y="5310188"/>
          <p14:tracePt t="232161" x="8810625" y="5302250"/>
          <p14:tracePt t="232169" x="8731250" y="5294313"/>
          <p14:tracePt t="232177" x="8667750" y="5278438"/>
          <p14:tracePt t="232185" x="8612188" y="5254625"/>
          <p14:tracePt t="232193" x="8564563" y="5254625"/>
          <p14:tracePt t="232201" x="8523288" y="5238750"/>
          <p14:tracePt t="232209" x="8499475" y="5230813"/>
          <p14:tracePt t="232217" x="8483600" y="5230813"/>
          <p14:tracePt t="233401" x="8475663" y="5230813"/>
          <p14:tracePt t="233425" x="8491538" y="5222875"/>
          <p14:tracePt t="233442" x="8507413" y="5214938"/>
          <p14:tracePt t="233457" x="8515350" y="5214938"/>
          <p14:tracePt t="233465" x="8531225" y="5214938"/>
          <p14:tracePt t="233473" x="8540750" y="5207000"/>
          <p14:tracePt t="233481" x="8548688" y="5207000"/>
          <p14:tracePt t="233497" x="8564563" y="5199063"/>
          <p14:tracePt t="233513" x="8572500" y="5199063"/>
          <p14:tracePt t="233522" x="8588375" y="5199063"/>
          <p14:tracePt t="233529" x="8596313" y="5191125"/>
          <p14:tracePt t="233537" x="8612188" y="5183188"/>
          <p14:tracePt t="233545" x="8620125" y="5183188"/>
          <p14:tracePt t="233553" x="8628063" y="5183188"/>
          <p14:tracePt t="233561" x="8643938" y="5183188"/>
          <p14:tracePt t="233569" x="8667750" y="5175250"/>
          <p14:tracePt t="233577" x="8691563" y="5167313"/>
          <p14:tracePt t="233585" x="8715375" y="5151438"/>
          <p14:tracePt t="233593" x="8747125" y="5151438"/>
          <p14:tracePt t="233601" x="8794750" y="5143500"/>
          <p14:tracePt t="233609" x="8834438" y="5135563"/>
          <p14:tracePt t="233617" x="8883650" y="5127625"/>
          <p14:tracePt t="233627" x="8939213" y="5119688"/>
          <p14:tracePt t="233633" x="8970963" y="5103813"/>
          <p14:tracePt t="233641" x="9018588" y="5095875"/>
          <p14:tracePt t="233649" x="9066213" y="5087938"/>
          <p14:tracePt t="233657" x="9090025" y="5080000"/>
          <p14:tracePt t="233665" x="9105900" y="5080000"/>
          <p14:tracePt t="233673" x="9137650" y="5072063"/>
          <p14:tracePt t="233681" x="9145588" y="5072063"/>
          <p14:tracePt t="233689" x="9161463" y="5064125"/>
          <p14:tracePt t="233697" x="9169400" y="5064125"/>
          <p14:tracePt t="233713" x="9177338" y="5056188"/>
          <p14:tracePt t="233769" x="9185275" y="5056188"/>
          <p14:tracePt t="233785" x="9201150" y="5056188"/>
          <p14:tracePt t="233801" x="9217025" y="5056188"/>
          <p14:tracePt t="233809" x="9224963" y="5056188"/>
          <p14:tracePt t="233817" x="9242425" y="5056188"/>
          <p14:tracePt t="233825" x="9250363" y="5056188"/>
          <p14:tracePt t="233842" x="9274175" y="5056188"/>
          <p14:tracePt t="233849" x="9282113" y="5048250"/>
          <p14:tracePt t="233859" x="9290050" y="5048250"/>
          <p14:tracePt t="233865" x="9313863" y="5048250"/>
          <p14:tracePt t="233874" x="9321800" y="5048250"/>
          <p14:tracePt t="233881" x="9329738" y="5048250"/>
          <p14:tracePt t="233889" x="9345613" y="5048250"/>
          <p14:tracePt t="233897" x="9361488" y="5048250"/>
          <p14:tracePt t="233906" x="9369425" y="5048250"/>
          <p14:tracePt t="233913" x="9377363" y="5048250"/>
          <p14:tracePt t="233922" x="9385300" y="5048250"/>
          <p14:tracePt t="233929" x="9393238" y="5048250"/>
          <p14:tracePt t="233938" x="9409113" y="5048250"/>
          <p14:tracePt t="233946" x="9417050" y="5048250"/>
          <p14:tracePt t="233961" x="9424988" y="5048250"/>
          <p14:tracePt t="233969" x="9432925" y="5048250"/>
          <p14:tracePt t="233993" x="9448800" y="5048250"/>
          <p14:tracePt t="234001" x="9456738" y="5048250"/>
          <p14:tracePt t="234009" x="9472613" y="5048250"/>
          <p14:tracePt t="234017" x="9480550" y="5056188"/>
          <p14:tracePt t="234025" x="9496425" y="5064125"/>
          <p14:tracePt t="234033" x="9512300" y="5064125"/>
          <p14:tracePt t="234042" x="9512300" y="5072063"/>
          <p14:tracePt t="234049" x="9520238" y="5072063"/>
          <p14:tracePt t="234059" x="9520238" y="5080000"/>
          <p14:tracePt t="234377" x="9504363" y="5080000"/>
          <p14:tracePt t="234385" x="9488488" y="5080000"/>
          <p14:tracePt t="234393" x="9472613" y="5087938"/>
          <p14:tracePt t="234401" x="9448800" y="5095875"/>
          <p14:tracePt t="234409" x="9432925" y="5095875"/>
          <p14:tracePt t="234417" x="9409113" y="5095875"/>
          <p14:tracePt t="234425" x="9361488" y="5111750"/>
          <p14:tracePt t="234433" x="9329738" y="5111750"/>
          <p14:tracePt t="234442" x="9290050" y="5111750"/>
          <p14:tracePt t="234449" x="9217025" y="5119688"/>
          <p14:tracePt t="234457" x="9145588" y="5143500"/>
          <p14:tracePt t="234465" x="9066213" y="5151438"/>
          <p14:tracePt t="234473" x="8994775" y="5151438"/>
          <p14:tracePt t="234481" x="8923338" y="5151438"/>
          <p14:tracePt t="234489" x="8834438" y="5151438"/>
          <p14:tracePt t="234497" x="8770938" y="5167313"/>
          <p14:tracePt t="234506" x="8699500" y="5167313"/>
          <p14:tracePt t="234513" x="8604250" y="5175250"/>
          <p14:tracePt t="234522" x="8491538" y="5183188"/>
          <p14:tracePt t="234529" x="8420100" y="5191125"/>
          <p14:tracePt t="234538" x="8340725" y="5191125"/>
          <p14:tracePt t="234545" x="8301038" y="5199063"/>
          <p14:tracePt t="234553" x="8237538" y="5199063"/>
          <p14:tracePt t="234562" x="8172450" y="5199063"/>
          <p14:tracePt t="234569" x="8108950" y="5199063"/>
          <p14:tracePt t="234577" x="8045450" y="5199063"/>
          <p14:tracePt t="234585" x="7989888" y="5199063"/>
          <p14:tracePt t="234593" x="7926388" y="5199063"/>
          <p14:tracePt t="234601" x="7886700" y="5199063"/>
          <p14:tracePt t="234609" x="7829550" y="5199063"/>
          <p14:tracePt t="234617" x="7781925" y="5199063"/>
          <p14:tracePt t="234626" x="7718425" y="5199063"/>
          <p14:tracePt t="234633" x="7670800" y="5199063"/>
          <p14:tracePt t="234641" x="7615238" y="5199063"/>
          <p14:tracePt t="234649" x="7559675" y="5199063"/>
          <p14:tracePt t="234657" x="7519988" y="5199063"/>
          <p14:tracePt t="234665" x="7496175" y="5199063"/>
          <p14:tracePt t="234673" x="7478713" y="5199063"/>
          <p14:tracePt t="234681" x="7454900" y="5199063"/>
          <p14:tracePt t="234850" x="7470775" y="5199063"/>
          <p14:tracePt t="234857" x="7478713" y="5199063"/>
          <p14:tracePt t="234865" x="7512050" y="5199063"/>
          <p14:tracePt t="234874" x="7527925" y="5199063"/>
          <p14:tracePt t="234881" x="7551738" y="5191125"/>
          <p14:tracePt t="234889" x="7583488" y="5191125"/>
          <p14:tracePt t="234897" x="7631113" y="5191125"/>
          <p14:tracePt t="234905" x="7662863" y="5191125"/>
          <p14:tracePt t="234913" x="7726363" y="5191125"/>
          <p14:tracePt t="234922" x="7781925" y="5191125"/>
          <p14:tracePt t="234929" x="7854950" y="5191125"/>
          <p14:tracePt t="234939" x="7910513" y="5191125"/>
          <p14:tracePt t="234945" x="7989888" y="5191125"/>
          <p14:tracePt t="234953" x="8053388" y="5191125"/>
          <p14:tracePt t="234961" x="8132763" y="5191125"/>
          <p14:tracePt t="234969" x="8205788" y="5191125"/>
          <p14:tracePt t="234977" x="8293100" y="5191125"/>
          <p14:tracePt t="234985" x="8364538" y="5191125"/>
          <p14:tracePt t="234994" x="8451850" y="5191125"/>
          <p14:tracePt t="235001" x="8548688" y="5191125"/>
          <p14:tracePt t="235009" x="8620125" y="5199063"/>
          <p14:tracePt t="235017" x="8715375" y="5199063"/>
          <p14:tracePt t="235025" x="8778875" y="5207000"/>
          <p14:tracePt t="235033" x="8858250" y="5214938"/>
          <p14:tracePt t="235043" x="8923338" y="5222875"/>
          <p14:tracePt t="235049" x="8986838" y="5222875"/>
          <p14:tracePt t="235060" x="9026525" y="5222875"/>
          <p14:tracePt t="235065" x="9074150" y="5222875"/>
          <p14:tracePt t="235074" x="9129713" y="5230813"/>
          <p14:tracePt t="235082" x="9177338" y="5230813"/>
          <p14:tracePt t="235090" x="9234488" y="5230813"/>
          <p14:tracePt t="235097" x="9266238" y="5238750"/>
          <p14:tracePt t="235105" x="9297988" y="5238750"/>
          <p14:tracePt t="235114" x="9337675" y="5246688"/>
          <p14:tracePt t="235122" x="9369425" y="5246688"/>
          <p14:tracePt t="235129" x="9385300" y="5246688"/>
          <p14:tracePt t="235138" x="9424988" y="5246688"/>
          <p14:tracePt t="235145" x="9456738" y="5246688"/>
          <p14:tracePt t="235153" x="9480550" y="5246688"/>
          <p14:tracePt t="235161" x="9504363" y="5246688"/>
          <p14:tracePt t="235169" x="9528175" y="5246688"/>
          <p14:tracePt t="235179" x="9536113" y="5254625"/>
          <p14:tracePt t="235482" x="9520238" y="5254625"/>
          <p14:tracePt t="235490" x="9488488" y="5262563"/>
          <p14:tracePt t="235498" x="9440863" y="5278438"/>
          <p14:tracePt t="235506" x="9369425" y="5278438"/>
          <p14:tracePt t="235514" x="9242425" y="5278438"/>
          <p14:tracePt t="235523" x="9105900" y="5278438"/>
          <p14:tracePt t="235529" x="8891588" y="5278438"/>
          <p14:tracePt t="235538" x="8675688" y="5278438"/>
          <p14:tracePt t="235545" x="8435975" y="5278438"/>
          <p14:tracePt t="235554" x="8197850" y="5278438"/>
          <p14:tracePt t="235562" x="7997825" y="5278438"/>
          <p14:tracePt t="235569" x="7870825" y="5278438"/>
          <p14:tracePt t="235579" x="7734300" y="5278438"/>
          <p14:tracePt t="235586" x="7639050" y="5278438"/>
          <p14:tracePt t="235593" x="7559675" y="5278438"/>
          <p14:tracePt t="235601" x="7512050" y="5278438"/>
          <p14:tracePt t="235609" x="7486650" y="5278438"/>
          <p14:tracePt t="235618" x="7470775" y="5278438"/>
          <p14:tracePt t="235681" x="7462838" y="5278438"/>
          <p14:tracePt t="235689" x="7454900" y="5278438"/>
          <p14:tracePt t="235697" x="7439025" y="5278438"/>
          <p14:tracePt t="235706" x="7423150" y="5278438"/>
          <p14:tracePt t="235714" x="7407275" y="5278438"/>
          <p14:tracePt t="235721" x="7399338" y="5278438"/>
          <p14:tracePt t="235729" x="7391400" y="5278438"/>
          <p14:tracePt t="235905" x="7391400" y="5270500"/>
          <p14:tracePt t="235913" x="7399338" y="5270500"/>
          <p14:tracePt t="235921" x="7423150" y="5270500"/>
          <p14:tracePt t="235929" x="7454900" y="5270500"/>
          <p14:tracePt t="235938" x="7478713" y="5270500"/>
          <p14:tracePt t="235946" x="7527925" y="5270500"/>
          <p14:tracePt t="235955" x="7591425" y="5270500"/>
          <p14:tracePt t="235961" x="7654925" y="5270500"/>
          <p14:tracePt t="235969" x="7742238" y="5270500"/>
          <p14:tracePt t="235977" x="7821613" y="5270500"/>
          <p14:tracePt t="235985" x="7926388" y="5270500"/>
          <p14:tracePt t="235993" x="8045450" y="5270500"/>
          <p14:tracePt t="236002" x="8132763" y="5270500"/>
          <p14:tracePt t="236010" x="8261350" y="5270500"/>
          <p14:tracePt t="236018" x="8356600" y="5270500"/>
          <p14:tracePt t="236025" x="8451850" y="5270500"/>
          <p14:tracePt t="236033" x="8531225" y="5270500"/>
          <p14:tracePt t="236041" x="8628063" y="5270500"/>
          <p14:tracePt t="236049" x="8715375" y="5270500"/>
          <p14:tracePt t="236058" x="8810625" y="5270500"/>
          <p14:tracePt t="236066" x="8891588" y="5270500"/>
          <p14:tracePt t="236074" x="8978900" y="5270500"/>
          <p14:tracePt t="236081" x="9050338" y="5270500"/>
          <p14:tracePt t="236089" x="9105900" y="5270500"/>
          <p14:tracePt t="236097" x="9161463" y="5270500"/>
          <p14:tracePt t="236106" x="9201150" y="5270500"/>
          <p14:tracePt t="236113" x="9224963" y="5270500"/>
          <p14:tracePt t="236122" x="9242425" y="5270500"/>
          <p14:tracePt t="236130" x="9266238" y="5270500"/>
          <p14:tracePt t="236139" x="9274175" y="5270500"/>
          <p14:tracePt t="236145" x="9282113" y="5270500"/>
          <p14:tracePt t="236265" x="9297988" y="5270500"/>
          <p14:tracePt t="236273" x="9321800" y="5270500"/>
          <p14:tracePt t="236281" x="9337675" y="5270500"/>
          <p14:tracePt t="236289" x="9353550" y="5270500"/>
          <p14:tracePt t="236297" x="9377363" y="5270500"/>
          <p14:tracePt t="236306" x="9401175" y="5262563"/>
          <p14:tracePt t="236314" x="9424988" y="5262563"/>
          <p14:tracePt t="236323" x="9456738" y="5262563"/>
          <p14:tracePt t="236329" x="9472613" y="5254625"/>
          <p14:tracePt t="236338" x="9496425" y="5254625"/>
          <p14:tracePt t="236354" x="9504363" y="5254625"/>
          <p14:tracePt t="236537" x="9480550" y="5254625"/>
          <p14:tracePt t="236545" x="9464675" y="5254625"/>
          <p14:tracePt t="236554" x="9448800" y="5254625"/>
          <p14:tracePt t="236562" x="9409113" y="5254625"/>
          <p14:tracePt t="236571" x="9353550" y="5254625"/>
          <p14:tracePt t="236578" x="9290050" y="5254625"/>
          <p14:tracePt t="236588" x="9209088" y="5254625"/>
          <p14:tracePt t="236593" x="9121775" y="5254625"/>
          <p14:tracePt t="236601" x="9026525" y="5254625"/>
          <p14:tracePt t="236609" x="8907463" y="5254625"/>
          <p14:tracePt t="236617" x="8810625" y="5254625"/>
          <p14:tracePt t="236626" x="8707438" y="5254625"/>
          <p14:tracePt t="236635" x="8588375" y="5254625"/>
          <p14:tracePt t="236642" x="8499475" y="5254625"/>
          <p14:tracePt t="236649" x="8412163" y="5254625"/>
          <p14:tracePt t="236657" x="8324850" y="5254625"/>
          <p14:tracePt t="236665" x="8253413" y="5254625"/>
          <p14:tracePt t="236673" x="8189913" y="5254625"/>
          <p14:tracePt t="236682" x="8116888" y="5254625"/>
          <p14:tracePt t="236690" x="8029575" y="5254625"/>
          <p14:tracePt t="236698" x="7966075" y="5254625"/>
          <p14:tracePt t="236706" x="7894638" y="5254625"/>
          <p14:tracePt t="236713" x="7839075" y="5254625"/>
          <p14:tracePt t="236722" x="7789863" y="5254625"/>
          <p14:tracePt t="236729" x="7742238" y="5254625"/>
          <p14:tracePt t="236738" x="7718425" y="5254625"/>
          <p14:tracePt t="236746" x="7702550" y="5254625"/>
          <p14:tracePt t="236755" x="7678738" y="5254625"/>
          <p14:tracePt t="237161" x="7670800" y="5254625"/>
          <p14:tracePt t="238794" x="7726363" y="5327650"/>
          <p14:tracePt t="238801" x="7813675" y="5462588"/>
          <p14:tracePt t="238810" x="7870825" y="5541963"/>
          <p14:tracePt t="238819" x="7934325" y="5653088"/>
          <p14:tracePt t="238826" x="7997825" y="5726113"/>
          <p14:tracePt t="238834" x="8021638" y="5781675"/>
          <p14:tracePt t="238842" x="8053388" y="5821363"/>
          <p14:tracePt t="238850" x="8077200" y="5853113"/>
          <p14:tracePt t="238859" x="8085138" y="5868988"/>
          <p14:tracePt t="238865" x="8101013" y="5892800"/>
          <p14:tracePt t="238874" x="8116888" y="5908675"/>
          <p14:tracePt t="238898" x="8124825" y="5908675"/>
          <p14:tracePt t="238906" x="8132763" y="5916613"/>
          <p14:tracePt t="238914" x="8148638" y="5924550"/>
          <p14:tracePt t="238924" x="8164513" y="5924550"/>
          <p14:tracePt t="238929" x="8172450" y="5932488"/>
          <p14:tracePt t="238937" x="8189913" y="5940425"/>
          <p14:tracePt t="238946" x="8221663" y="5956300"/>
          <p14:tracePt t="238954" x="8245475" y="5964238"/>
          <p14:tracePt t="238962" x="8285163" y="5995988"/>
          <p14:tracePt t="238971" x="8293100" y="6013450"/>
          <p14:tracePt t="238978" x="8324850" y="6029325"/>
          <p14:tracePt t="238987" x="8364538" y="6053138"/>
          <p14:tracePt t="238993" x="8388350" y="6069013"/>
          <p14:tracePt t="239003" x="8428038" y="6100763"/>
          <p14:tracePt t="239010" x="8467725" y="6116638"/>
          <p14:tracePt t="239019" x="8515350" y="6148388"/>
          <p14:tracePt t="239026" x="8548688" y="6164263"/>
          <p14:tracePt t="239034" x="8580438" y="6180138"/>
          <p14:tracePt t="239042" x="8628063" y="6203950"/>
          <p14:tracePt t="239050" x="8675688" y="6235700"/>
          <p14:tracePt t="239059" x="8723313" y="6259513"/>
          <p14:tracePt t="239066" x="8770938" y="6291263"/>
          <p14:tracePt t="239074" x="8834438" y="6315075"/>
          <p14:tracePt t="239082" x="8866188" y="6330950"/>
          <p14:tracePt t="239089" x="8907463" y="6338888"/>
          <p14:tracePt t="239098" x="8963025" y="6364288"/>
          <p14:tracePt t="239106" x="8994775" y="6372225"/>
          <p14:tracePt t="239113" x="9050338" y="6372225"/>
          <p14:tracePt t="239122" x="9082088" y="6372225"/>
          <p14:tracePt t="239130" x="9137650" y="6372225"/>
          <p14:tracePt t="239139" x="9177338" y="6372225"/>
          <p14:tracePt t="239146" x="9234488" y="6372225"/>
          <p14:tracePt t="239154" x="9266238" y="6372225"/>
          <p14:tracePt t="239162" x="9313863" y="6372225"/>
          <p14:tracePt t="239170" x="9353550" y="6364288"/>
          <p14:tracePt t="239177" x="9393238" y="6356350"/>
          <p14:tracePt t="239187" x="9432925" y="6348413"/>
          <p14:tracePt t="239204" x="9504363" y="6330950"/>
          <p14:tracePt t="239210" x="9520238" y="6315075"/>
          <p14:tracePt t="239218" x="9544050" y="6315075"/>
          <p14:tracePt t="239226" x="9567863" y="6307138"/>
          <p14:tracePt t="239233" x="9601200" y="6299200"/>
          <p14:tracePt t="239242" x="9617075" y="6291263"/>
          <p14:tracePt t="239250" x="9632950" y="6283325"/>
          <p14:tracePt t="239259" x="9656763" y="6259513"/>
          <p14:tracePt t="239266" x="9672638" y="6251575"/>
          <p14:tracePt t="239274" x="9688513" y="6243638"/>
          <p14:tracePt t="239282" x="9712325" y="6219825"/>
          <p14:tracePt t="239291" x="9720263" y="6219825"/>
          <p14:tracePt t="239298" x="9728200" y="6211888"/>
          <p14:tracePt t="239306" x="9736138" y="6188075"/>
          <p14:tracePt t="239314" x="9752013" y="6180138"/>
          <p14:tracePt t="239324" x="9752013" y="6156325"/>
          <p14:tracePt t="239330" x="9759950" y="6140450"/>
          <p14:tracePt t="239338" x="9767888" y="6124575"/>
          <p14:tracePt t="239346" x="9767888" y="6116638"/>
          <p14:tracePt t="239354" x="9767888" y="6100763"/>
          <p14:tracePt t="239362" x="9767888" y="6084888"/>
          <p14:tracePt t="239370" x="9767888" y="6061075"/>
          <p14:tracePt t="239378" x="9767888" y="6045200"/>
          <p14:tracePt t="239387" x="9767888" y="6021388"/>
          <p14:tracePt t="239395" x="9767888" y="5995988"/>
          <p14:tracePt t="239403" x="9767888" y="5972175"/>
          <p14:tracePt t="239410" x="9767888" y="5940425"/>
          <p14:tracePt t="239417" x="9767888" y="5908675"/>
          <p14:tracePt t="239426" x="9759950" y="5884863"/>
          <p14:tracePt t="239434" x="9736138" y="5837238"/>
          <p14:tracePt t="239442" x="9720263" y="5797550"/>
          <p14:tracePt t="239450" x="9712325" y="5781675"/>
          <p14:tracePt t="239458" x="9688513" y="5741988"/>
          <p14:tracePt t="239466" x="9672638" y="5710238"/>
          <p14:tracePt t="239474" x="9664700" y="5686425"/>
          <p14:tracePt t="239481" x="9656763" y="5678488"/>
          <p14:tracePt t="239492" x="9625013" y="5645150"/>
          <p14:tracePt t="239498" x="9617075" y="5613400"/>
          <p14:tracePt t="239507" x="9601200" y="5597525"/>
          <p14:tracePt t="239514" x="9575800" y="5573713"/>
          <p14:tracePt t="239522" x="9567863" y="5565775"/>
          <p14:tracePt t="239530" x="9559925" y="5549900"/>
          <p14:tracePt t="239537" x="9551988" y="5541963"/>
          <p14:tracePt t="239546" x="9551988" y="5534025"/>
          <p14:tracePt t="239554" x="9528175" y="5518150"/>
          <p14:tracePt t="239562" x="9504363" y="5510213"/>
          <p14:tracePt t="239570" x="9488488" y="5502275"/>
          <p14:tracePt t="239579" x="9456738" y="5478463"/>
          <p14:tracePt t="239587" x="9448800" y="5478463"/>
          <p14:tracePt t="239594" x="9432925" y="5470525"/>
          <p14:tracePt t="239601" x="9393238" y="5454650"/>
          <p14:tracePt t="239610" x="9369425" y="5438775"/>
          <p14:tracePt t="239619" x="9353550" y="5438775"/>
          <p14:tracePt t="239627" x="9329738" y="5422900"/>
          <p14:tracePt t="239634" x="9297988" y="5407025"/>
          <p14:tracePt t="239644" x="9282113" y="5407025"/>
          <p14:tracePt t="239650" x="9274175" y="5399088"/>
          <p14:tracePt t="239658" x="9258300" y="5399088"/>
          <p14:tracePt t="239666" x="9250363" y="5399088"/>
          <p14:tracePt t="239674" x="9242425" y="5391150"/>
          <p14:tracePt t="239682" x="9217025" y="5391150"/>
          <p14:tracePt t="239690" x="9193213" y="5391150"/>
          <p14:tracePt t="239698" x="9177338" y="5383213"/>
          <p14:tracePt t="239706" x="9161463" y="5375275"/>
          <p14:tracePt t="239714" x="9121775" y="5375275"/>
          <p14:tracePt t="239722" x="9074150" y="5359400"/>
          <p14:tracePt t="239730" x="9050338" y="5359400"/>
          <p14:tracePt t="239739" x="9010650" y="5359400"/>
          <p14:tracePt t="239746" x="8978900" y="5351463"/>
          <p14:tracePt t="239754" x="8939213" y="5343525"/>
          <p14:tracePt t="239762" x="8907463" y="5343525"/>
          <p14:tracePt t="239770" x="8883650" y="5343525"/>
          <p14:tracePt t="239778" x="8866188" y="5343525"/>
          <p14:tracePt t="239786" x="8826500" y="5343525"/>
          <p14:tracePt t="239794" x="8810625" y="5343525"/>
          <p14:tracePt t="239803" x="8778875" y="5343525"/>
          <p14:tracePt t="239811" x="8770938" y="5343525"/>
          <p14:tracePt t="239819" x="8755063" y="5343525"/>
          <p14:tracePt t="239827" x="8731250" y="5343525"/>
          <p14:tracePt t="239835" x="8715375" y="5351463"/>
          <p14:tracePt t="239843" x="8707438" y="5359400"/>
          <p14:tracePt t="239852" x="8683625" y="5359400"/>
          <p14:tracePt t="239858" x="8651875" y="5375275"/>
          <p14:tracePt t="239866" x="8636000" y="5391150"/>
          <p14:tracePt t="239874" x="8620125" y="5407025"/>
          <p14:tracePt t="239887" x="8596313" y="5414963"/>
          <p14:tracePt t="239892" x="8580438" y="5422900"/>
          <p14:tracePt t="239898" x="8548688" y="5446713"/>
          <p14:tracePt t="239906" x="8531225" y="5454650"/>
          <p14:tracePt t="239914" x="8499475" y="5486400"/>
          <p14:tracePt t="239922" x="8475663" y="5510213"/>
          <p14:tracePt t="239930" x="8459788" y="5526088"/>
          <p14:tracePt t="239938" x="8435975" y="5541963"/>
          <p14:tracePt t="239946" x="8420100" y="5557838"/>
          <p14:tracePt t="239954" x="8404225" y="5581650"/>
          <p14:tracePt t="239962" x="8388350" y="5597525"/>
          <p14:tracePt t="239970" x="8380413" y="5613400"/>
          <p14:tracePt t="239978" x="8372475" y="5621338"/>
          <p14:tracePt t="239987" x="8364538" y="5637213"/>
          <p14:tracePt t="240058" x="8364538" y="5645150"/>
          <p14:tracePt t="240067" x="8364538" y="5653088"/>
          <p14:tracePt t="240074" x="8364538" y="5662613"/>
          <p14:tracePt t="240090" x="8364538" y="5678488"/>
          <p14:tracePt t="240098" x="8364538" y="5694363"/>
          <p14:tracePt t="240106" x="8364538" y="5710238"/>
          <p14:tracePt t="240114" x="8364538" y="5718175"/>
          <p14:tracePt t="240122" x="8364538" y="5734050"/>
          <p14:tracePt t="240130" x="8364538" y="5749925"/>
          <p14:tracePt t="240138" x="8364538" y="5765800"/>
          <p14:tracePt t="240146" x="8364538" y="5789613"/>
          <p14:tracePt t="240154" x="8364538" y="5813425"/>
          <p14:tracePt t="240162" x="8364538" y="5821363"/>
          <p14:tracePt t="240171" x="8364538" y="5829300"/>
          <p14:tracePt t="240178" x="8364538" y="5837238"/>
          <p14:tracePt t="240187" x="8364538" y="5845175"/>
          <p14:tracePt t="240203" x="8364538" y="5853113"/>
          <p14:tracePt t="240290" x="8364538" y="5861050"/>
          <p14:tracePt t="240298" x="8364538" y="5868988"/>
          <p14:tracePt t="240307" x="8364538" y="5892800"/>
          <p14:tracePt t="240314" x="8364538" y="5900738"/>
          <p14:tracePt t="240322" x="8364538" y="5908675"/>
          <p14:tracePt t="240330" x="8364538" y="5924550"/>
          <p14:tracePt t="240346" x="8364538" y="5932488"/>
          <p14:tracePt t="240354" x="8372475" y="5940425"/>
          <p14:tracePt t="240362" x="8380413" y="5948363"/>
          <p14:tracePt t="240394" x="8380413" y="5956300"/>
          <p14:tracePt t="240418" x="8396288" y="5972175"/>
          <p14:tracePt t="240450" x="8404225" y="5980113"/>
          <p14:tracePt t="240458" x="8412163" y="5988050"/>
          <p14:tracePt t="240466" x="8420100" y="5995988"/>
          <p14:tracePt t="240474" x="8435975" y="6005513"/>
          <p14:tracePt t="240482" x="8451850" y="6021388"/>
          <p14:tracePt t="240498" x="8459788" y="6037263"/>
          <p14:tracePt t="240507" x="8467725" y="6037263"/>
          <p14:tracePt t="240514" x="8483600" y="6053138"/>
          <p14:tracePt t="240522" x="8491538" y="6061075"/>
          <p14:tracePt t="240530" x="8507413" y="6069013"/>
          <p14:tracePt t="240540" x="8515350" y="6076950"/>
          <p14:tracePt t="240546" x="8540750" y="6100763"/>
          <p14:tracePt t="240562" x="8556625" y="6100763"/>
          <p14:tracePt t="240570" x="8556625" y="6108700"/>
          <p14:tracePt t="240578" x="8572500" y="6108700"/>
          <p14:tracePt t="240587" x="8588375" y="6124575"/>
          <p14:tracePt t="240594" x="8596313" y="6132513"/>
          <p14:tracePt t="240603" x="8604250" y="6132513"/>
          <p14:tracePt t="240610" x="8612188" y="6132513"/>
          <p14:tracePt t="240620" x="8636000" y="6140450"/>
          <p14:tracePt t="240626" x="8651875" y="6148388"/>
          <p14:tracePt t="240635" x="8667750" y="6148388"/>
          <p14:tracePt t="240642" x="8699500" y="6148388"/>
          <p14:tracePt t="240650" x="8715375" y="6148388"/>
          <p14:tracePt t="240658" x="8747125" y="6148388"/>
          <p14:tracePt t="240666" x="8770938" y="6148388"/>
          <p14:tracePt t="240675" x="8802688" y="6148388"/>
          <p14:tracePt t="240682" x="8834438" y="6148388"/>
          <p14:tracePt t="240690" x="8866188" y="6148388"/>
          <p14:tracePt t="240698" x="8891588" y="6148388"/>
          <p14:tracePt t="240706" x="8939213" y="6132513"/>
          <p14:tracePt t="240714" x="8970963" y="6116638"/>
          <p14:tracePt t="240722" x="8994775" y="6116638"/>
          <p14:tracePt t="240730" x="9026525" y="6108700"/>
          <p14:tracePt t="240740" x="9058275" y="6092825"/>
          <p14:tracePt t="240746" x="9105900" y="6069013"/>
          <p14:tracePt t="240754" x="9113838" y="6053138"/>
          <p14:tracePt t="240762" x="9129713" y="6029325"/>
          <p14:tracePt t="240770" x="9169400" y="6013450"/>
          <p14:tracePt t="240778" x="9201150" y="5980113"/>
          <p14:tracePt t="240787" x="9224963" y="5956300"/>
          <p14:tracePt t="240794" x="9242425" y="5924550"/>
          <p14:tracePt t="240803" x="9258300" y="5908675"/>
          <p14:tracePt t="240810" x="9266238" y="5892800"/>
          <p14:tracePt t="240818" x="9290050" y="5868988"/>
          <p14:tracePt t="240826" x="9297988" y="5853113"/>
          <p14:tracePt t="240835" x="9313863" y="5821363"/>
          <p14:tracePt t="240843" x="9321800" y="5797550"/>
          <p14:tracePt t="240850" x="9321800" y="5781675"/>
          <p14:tracePt t="240858" x="9345613" y="5757863"/>
          <p14:tracePt t="240866" x="9345613" y="5734050"/>
          <p14:tracePt t="240874" x="9345613" y="5710238"/>
          <p14:tracePt t="240882" x="9353550" y="5686425"/>
          <p14:tracePt t="240890" x="9353550" y="5662613"/>
          <p14:tracePt t="240898" x="9353550" y="5645150"/>
          <p14:tracePt t="240906" x="9361488" y="5613400"/>
          <p14:tracePt t="240914" x="9361488" y="5589588"/>
          <p14:tracePt t="240922" x="9361488" y="5573713"/>
          <p14:tracePt t="240930" x="9361488" y="5557838"/>
          <p14:tracePt t="240938" x="9361488" y="5541963"/>
          <p14:tracePt t="240946" x="9361488" y="5510213"/>
          <p14:tracePt t="240954" x="9361488" y="5494338"/>
          <p14:tracePt t="240962" x="9361488" y="5478463"/>
          <p14:tracePt t="240970" x="9361488" y="5454650"/>
          <p14:tracePt t="240978" x="9361488" y="5430838"/>
          <p14:tracePt t="240986" x="9361488" y="5407025"/>
          <p14:tracePt t="241003" x="9361488" y="5383213"/>
          <p14:tracePt t="241010" x="9361488" y="5375275"/>
          <p14:tracePt t="241018" x="9345613" y="5359400"/>
          <p14:tracePt t="241027" x="9337675" y="5335588"/>
          <p14:tracePt t="241042" x="9337675" y="5319713"/>
          <p14:tracePt t="241050" x="9321800" y="5294313"/>
          <p14:tracePt t="241058" x="9313863" y="5278438"/>
          <p14:tracePt t="241066" x="9305925" y="5270500"/>
          <p14:tracePt t="241074" x="9297988" y="5262563"/>
          <p14:tracePt t="241082" x="9290050" y="5238750"/>
          <p14:tracePt t="241092" x="9282113" y="5238750"/>
          <p14:tracePt t="241098" x="9266238" y="5214938"/>
          <p14:tracePt t="241106" x="9258300" y="5214938"/>
          <p14:tracePt t="241114" x="9242425" y="5199063"/>
          <p14:tracePt t="241122" x="9224963" y="5199063"/>
          <p14:tracePt t="241130" x="9201150" y="5191125"/>
          <p14:tracePt t="241139" x="9177338" y="5183188"/>
          <p14:tracePt t="241146" x="9153525" y="5167313"/>
          <p14:tracePt t="241154" x="9129713" y="5167313"/>
          <p14:tracePt t="241162" x="9105900" y="5159375"/>
          <p14:tracePt t="241170" x="9058275" y="5151438"/>
          <p14:tracePt t="241178" x="9034463" y="5143500"/>
          <p14:tracePt t="241186" x="8986838" y="5135563"/>
          <p14:tracePt t="241194" x="8970963" y="5135563"/>
          <p14:tracePt t="241204" x="8947150" y="5135563"/>
          <p14:tracePt t="241210" x="8923338" y="5119688"/>
          <p14:tracePt t="241219" x="8891588" y="5119688"/>
          <p14:tracePt t="241226" x="8866188" y="5119688"/>
          <p14:tracePt t="241235" x="8842375" y="5119688"/>
          <p14:tracePt t="241242" x="8826500" y="5119688"/>
          <p14:tracePt t="241250" x="8810625" y="5119688"/>
          <p14:tracePt t="241259" x="8778875" y="5119688"/>
          <p14:tracePt t="241266" x="8755063" y="5119688"/>
          <p14:tracePt t="241274" x="8731250" y="5119688"/>
          <p14:tracePt t="241282" x="8715375" y="5119688"/>
          <p14:tracePt t="241290" x="8691563" y="5119688"/>
          <p14:tracePt t="241298" x="8651875" y="5127625"/>
          <p14:tracePt t="241306" x="8596313" y="5135563"/>
          <p14:tracePt t="241314" x="8580438" y="5135563"/>
          <p14:tracePt t="241322" x="8548688" y="5151438"/>
          <p14:tracePt t="241330" x="8507413" y="5175250"/>
          <p14:tracePt t="241339" x="8483600" y="5191125"/>
          <p14:tracePt t="241346" x="8459788" y="5199063"/>
          <p14:tracePt t="241354" x="8420100" y="5214938"/>
          <p14:tracePt t="241363" x="8396288" y="5238750"/>
          <p14:tracePt t="241370" x="8388350" y="5254625"/>
          <p14:tracePt t="241378" x="8372475" y="5262563"/>
          <p14:tracePt t="241386" x="8356600" y="5286375"/>
          <p14:tracePt t="241394" x="8348663" y="5294313"/>
          <p14:tracePt t="241403" x="8332788" y="5302250"/>
          <p14:tracePt t="241410" x="8316913" y="5319713"/>
          <p14:tracePt t="241419" x="8316913" y="5327650"/>
          <p14:tracePt t="241426" x="8301038" y="5351463"/>
          <p14:tracePt t="241435" x="8293100" y="5367338"/>
          <p14:tracePt t="241443" x="8277225" y="5383213"/>
          <p14:tracePt t="241450" x="8261350" y="5399088"/>
          <p14:tracePt t="241459" x="8253413" y="5422900"/>
          <p14:tracePt t="241466" x="8253413" y="5438775"/>
          <p14:tracePt t="241474" x="8237538" y="5454650"/>
          <p14:tracePt t="241482" x="8237538" y="5478463"/>
          <p14:tracePt t="241491" x="8221663" y="5502275"/>
          <p14:tracePt t="241498" x="8213725" y="5518150"/>
          <p14:tracePt t="241506" x="8197850" y="5549900"/>
          <p14:tracePt t="241514" x="8197850" y="5557838"/>
          <p14:tracePt t="241522" x="8189913" y="5573713"/>
          <p14:tracePt t="241530" x="8189913" y="5589588"/>
          <p14:tracePt t="241539" x="8180388" y="5605463"/>
          <p14:tracePt t="241546" x="8180388" y="5621338"/>
          <p14:tracePt t="241556" x="8180388" y="5629275"/>
          <p14:tracePt t="241562" x="8180388" y="5653088"/>
          <p14:tracePt t="241571" x="8180388" y="5670550"/>
          <p14:tracePt t="241578" x="8172450" y="5670550"/>
          <p14:tracePt t="241586" x="8172450" y="5678488"/>
          <p14:tracePt t="241594" x="8172450" y="5694363"/>
          <p14:tracePt t="241610" x="8172450" y="5710238"/>
          <p14:tracePt t="241626" x="8172450" y="5734050"/>
          <p14:tracePt t="241642" x="8172450" y="5749925"/>
          <p14:tracePt t="241650" x="8172450" y="5757863"/>
          <p14:tracePt t="241666" x="8172450" y="5773738"/>
          <p14:tracePt t="241674" x="8172450" y="5789613"/>
          <p14:tracePt t="241682" x="8172450" y="5797550"/>
          <p14:tracePt t="241690" x="8172450" y="5813425"/>
          <p14:tracePt t="241698" x="8172450" y="5821363"/>
          <p14:tracePt t="241708" x="8172450" y="5837238"/>
          <p14:tracePt t="241714" x="8172450" y="5845175"/>
          <p14:tracePt t="241722" x="8172450" y="5853113"/>
          <p14:tracePt t="241730" x="8172450" y="5861050"/>
          <p14:tracePt t="241746" x="8172450" y="5876925"/>
          <p14:tracePt t="241762" x="8180388" y="5900738"/>
          <p14:tracePt t="241771" x="8189913" y="5908675"/>
          <p14:tracePt t="241778" x="8197850" y="5916613"/>
          <p14:tracePt t="241794" x="8205788" y="5932488"/>
          <p14:tracePt t="241802" x="8205788" y="5940425"/>
          <p14:tracePt t="241810" x="8213725" y="5956300"/>
          <p14:tracePt t="241819" x="8213725" y="5972175"/>
          <p14:tracePt t="241826" x="8221663" y="5995988"/>
          <p14:tracePt t="241835" x="8229600" y="6005513"/>
          <p14:tracePt t="241842" x="8229600" y="6013450"/>
          <p14:tracePt t="241850" x="8261350" y="6053138"/>
          <p14:tracePt t="241858" x="8261350" y="6061075"/>
          <p14:tracePt t="241866" x="8277225" y="6076950"/>
          <p14:tracePt t="241874" x="8277225" y="6092825"/>
          <p14:tracePt t="241882" x="8293100" y="6108700"/>
          <p14:tracePt t="241898" x="8316913" y="6124575"/>
          <p14:tracePt t="241923" x="8316913" y="6132513"/>
          <p14:tracePt t="241930" x="8324850" y="6132513"/>
          <p14:tracePt t="241939" x="8332788" y="6140450"/>
          <p14:tracePt t="241946" x="8340725" y="6140450"/>
          <p14:tracePt t="241956" x="8356600" y="6140450"/>
          <p14:tracePt t="241963" x="8380413" y="6148388"/>
          <p14:tracePt t="241978" x="8404225" y="6148388"/>
          <p14:tracePt t="241986" x="8420100" y="6156325"/>
          <p14:tracePt t="241994" x="8435975" y="6164263"/>
          <p14:tracePt t="242002" x="8451850" y="6164263"/>
          <p14:tracePt t="242010" x="8467725" y="6164263"/>
          <p14:tracePt t="242019" x="8483600" y="6172200"/>
          <p14:tracePt t="242026" x="8507413" y="6188075"/>
          <p14:tracePt t="242035" x="8523288" y="6188075"/>
          <p14:tracePt t="242042" x="8540750" y="6188075"/>
          <p14:tracePt t="242051" x="8572500" y="6188075"/>
          <p14:tracePt t="242058" x="8588375" y="6196013"/>
          <p14:tracePt t="242066" x="8596313" y="6203950"/>
          <p14:tracePt t="242074" x="8620125" y="6203950"/>
          <p14:tracePt t="242082" x="8628063" y="6203950"/>
          <p14:tracePt t="242090" x="8643938" y="6203950"/>
          <p14:tracePt t="242098" x="8683625" y="6211888"/>
          <p14:tracePt t="242106" x="8699500" y="6211888"/>
          <p14:tracePt t="242114" x="8731250" y="6211888"/>
          <p14:tracePt t="242122" x="8747125" y="6211888"/>
          <p14:tracePt t="242130" x="8778875" y="6211888"/>
          <p14:tracePt t="242139" x="8802688" y="6211888"/>
          <p14:tracePt t="242147" x="8850313" y="6211888"/>
          <p14:tracePt t="242155" x="8866188" y="6211888"/>
          <p14:tracePt t="242162" x="8891588" y="6211888"/>
          <p14:tracePt t="242170" x="8907463" y="6211888"/>
          <p14:tracePt t="242178" x="8923338" y="6203950"/>
          <p14:tracePt t="242187" x="8963025" y="6196013"/>
          <p14:tracePt t="242194" x="8978900" y="6180138"/>
          <p14:tracePt t="242203" x="8986838" y="6172200"/>
          <p14:tracePt t="242210" x="9010650" y="6172200"/>
          <p14:tracePt t="242219" x="9042400" y="6156325"/>
          <p14:tracePt t="242226" x="9066213" y="6132513"/>
          <p14:tracePt t="242235" x="9090025" y="6124575"/>
          <p14:tracePt t="242242" x="9129713" y="6100763"/>
          <p14:tracePt t="242251" x="9161463" y="6069013"/>
          <p14:tracePt t="242259" x="9193213" y="6045200"/>
          <p14:tracePt t="242266" x="9234488" y="6021388"/>
          <p14:tracePt t="242274" x="9266238" y="5995988"/>
          <p14:tracePt t="242282" x="9274175" y="5988050"/>
          <p14:tracePt t="242290" x="9290050" y="5972175"/>
          <p14:tracePt t="242298" x="9313863" y="5956300"/>
          <p14:tracePt t="242306" x="9321800" y="5940425"/>
          <p14:tracePt t="242314" x="9329738" y="5940425"/>
          <p14:tracePt t="242323" x="9329738" y="5932488"/>
          <p14:tracePt t="242330" x="9337675" y="5924550"/>
          <p14:tracePt t="242338" x="9337675" y="5916613"/>
          <p14:tracePt t="242346" x="9337675" y="5908675"/>
          <p14:tracePt t="242354" x="9361488" y="5900738"/>
          <p14:tracePt t="242362" x="9361488" y="5892800"/>
          <p14:tracePt t="242370" x="9361488" y="5868988"/>
          <p14:tracePt t="242379" x="9369425" y="5861050"/>
          <p14:tracePt t="242386" x="9377363" y="5845175"/>
          <p14:tracePt t="242395" x="9377363" y="5837238"/>
          <p14:tracePt t="242402" x="9385300" y="5813425"/>
          <p14:tracePt t="242410" x="9385300" y="5797550"/>
          <p14:tracePt t="242426" x="9385300" y="5765800"/>
          <p14:tracePt t="242434" x="9385300" y="5757863"/>
          <p14:tracePt t="242443" x="9385300" y="5749925"/>
          <p14:tracePt t="242451" x="9385300" y="5726113"/>
          <p14:tracePt t="242458" x="9385300" y="5710238"/>
          <p14:tracePt t="242466" x="9385300" y="5694363"/>
          <p14:tracePt t="242474" x="9385300" y="5662613"/>
          <p14:tracePt t="242482" x="9385300" y="5645150"/>
          <p14:tracePt t="242490" x="9385300" y="5621338"/>
          <p14:tracePt t="242499" x="9361488" y="5605463"/>
          <p14:tracePt t="242506" x="9353550" y="5565775"/>
          <p14:tracePt t="242514" x="9345613" y="5549900"/>
          <p14:tracePt t="242522" x="9321800" y="5526088"/>
          <p14:tracePt t="242530" x="9305925" y="5494338"/>
          <p14:tracePt t="242540" x="9282113" y="5454650"/>
          <p14:tracePt t="242546" x="9258300" y="5430838"/>
          <p14:tracePt t="242554" x="9234488" y="5391150"/>
          <p14:tracePt t="242563" x="9209088" y="5375275"/>
          <p14:tracePt t="242570" x="9193213" y="5359400"/>
          <p14:tracePt t="242578" x="9161463" y="5319713"/>
          <p14:tracePt t="242587" x="9145588" y="5294313"/>
          <p14:tracePt t="242594" x="9113838" y="5278438"/>
          <p14:tracePt t="242603" x="9105900" y="5262563"/>
          <p14:tracePt t="242610" x="9090025" y="5254625"/>
          <p14:tracePt t="242619" x="9090025" y="5246688"/>
          <p14:tracePt t="242626" x="9082088" y="5230813"/>
          <p14:tracePt t="242642" x="9058275" y="5222875"/>
          <p14:tracePt t="242651" x="9042400" y="5214938"/>
          <p14:tracePt t="242666" x="9026525" y="5207000"/>
          <p14:tracePt t="242675" x="9010650" y="5199063"/>
          <p14:tracePt t="242682" x="9002713" y="5191125"/>
          <p14:tracePt t="242690" x="8986838" y="5183188"/>
          <p14:tracePt t="242698" x="8963025" y="5175250"/>
          <p14:tracePt t="242706" x="8939213" y="5167313"/>
          <p14:tracePt t="242714" x="8923338" y="5151438"/>
          <p14:tracePt t="242722" x="8899525" y="5151438"/>
          <p14:tracePt t="242730" x="8883650" y="5135563"/>
          <p14:tracePt t="242739" x="8866188" y="5127625"/>
          <p14:tracePt t="242746" x="8842375" y="5127625"/>
          <p14:tracePt t="242755" x="8834438" y="5127625"/>
          <p14:tracePt t="242762" x="8826500" y="5119688"/>
          <p14:tracePt t="242772" x="8802688" y="5119688"/>
          <p14:tracePt t="242778" x="8786813" y="5119688"/>
          <p14:tracePt t="242795" x="8770938" y="5119688"/>
          <p14:tracePt t="242803" x="8731250" y="5119688"/>
          <p14:tracePt t="242810" x="8715375" y="5119688"/>
          <p14:tracePt t="242819" x="8691563" y="5119688"/>
          <p14:tracePt t="242826" x="8667750" y="5119688"/>
          <p14:tracePt t="242834" x="8636000" y="5119688"/>
          <p14:tracePt t="242842" x="8604250" y="5119688"/>
          <p14:tracePt t="242851" x="8580438" y="5135563"/>
          <p14:tracePt t="242859" x="8556625" y="5143500"/>
          <p14:tracePt t="242866" x="8515350" y="5167313"/>
          <p14:tracePt t="242874" x="8475663" y="5183188"/>
          <p14:tracePt t="242882" x="8459788" y="5191125"/>
          <p14:tracePt t="242890" x="8443913" y="5199063"/>
          <p14:tracePt t="242898" x="8420100" y="5207000"/>
          <p14:tracePt t="242906" x="8388350" y="5222875"/>
          <p14:tracePt t="242916" x="8356600" y="5246688"/>
          <p14:tracePt t="242925" x="8340725" y="5262563"/>
          <p14:tracePt t="242930" x="8316913" y="5270500"/>
          <p14:tracePt t="242940" x="8301038" y="5286375"/>
          <p14:tracePt t="242946" x="8269288" y="5302250"/>
          <p14:tracePt t="242954" x="8253413" y="5319713"/>
          <p14:tracePt t="242962" x="8229600" y="5335588"/>
          <p14:tracePt t="242970" x="8213725" y="5351463"/>
          <p14:tracePt t="242979" x="8197850" y="5375275"/>
          <p14:tracePt t="242986" x="8189913" y="5383213"/>
          <p14:tracePt t="242994" x="8172450" y="5399088"/>
          <p14:tracePt t="243002" x="8164513" y="5407025"/>
          <p14:tracePt t="243010" x="8156575" y="5414963"/>
          <p14:tracePt t="243019" x="8148638" y="5438775"/>
          <p14:tracePt t="243026" x="8140700" y="5454650"/>
          <p14:tracePt t="243043" x="8124825" y="5470525"/>
          <p14:tracePt t="243052" x="8116888" y="5486400"/>
          <p14:tracePt t="243066" x="8108950" y="5510213"/>
          <p14:tracePt t="243075" x="8101013" y="5518150"/>
          <p14:tracePt t="243082" x="8101013" y="5526088"/>
          <p14:tracePt t="243091" x="8101013" y="5549900"/>
          <p14:tracePt t="243099" x="8085138" y="5573713"/>
          <p14:tracePt t="243107" x="8085138" y="5581650"/>
          <p14:tracePt t="243114" x="8077200" y="5597525"/>
          <p14:tracePt t="243122" x="8069263" y="5621338"/>
          <p14:tracePt t="243131" x="8061325" y="5629275"/>
          <p14:tracePt t="243140" x="8061325" y="5653088"/>
          <p14:tracePt t="243146" x="8061325" y="5670550"/>
          <p14:tracePt t="243155" x="8053388" y="5686425"/>
          <p14:tracePt t="243163" x="8053388" y="5710238"/>
          <p14:tracePt t="243170" x="8053388" y="5726113"/>
          <p14:tracePt t="243178" x="8053388" y="5741988"/>
          <p14:tracePt t="243187" x="8053388" y="5749925"/>
          <p14:tracePt t="243194" x="8053388" y="5765800"/>
          <p14:tracePt t="243203" x="8053388" y="5789613"/>
          <p14:tracePt t="243210" x="8053388" y="5813425"/>
          <p14:tracePt t="243219" x="8053388" y="5837238"/>
          <p14:tracePt t="243226" x="8053388" y="5876925"/>
          <p14:tracePt t="243235" x="8053388" y="5892800"/>
          <p14:tracePt t="243242" x="8069263" y="5940425"/>
          <p14:tracePt t="243252" x="8077200" y="5972175"/>
          <p14:tracePt t="243258" x="8101013" y="6013450"/>
          <p14:tracePt t="243267" x="8108950" y="6037263"/>
          <p14:tracePt t="243275" x="8132763" y="6076950"/>
          <p14:tracePt t="243285" x="8156575" y="6100763"/>
          <p14:tracePt t="243290" x="8172450" y="6124575"/>
          <p14:tracePt t="243298" x="8205788" y="6140450"/>
          <p14:tracePt t="243306" x="8229600" y="6164263"/>
          <p14:tracePt t="243314" x="8269288" y="6180138"/>
          <p14:tracePt t="243323" x="8285163" y="6196013"/>
          <p14:tracePt t="243330" x="8332788" y="6219825"/>
          <p14:tracePt t="243339" x="8380413" y="6243638"/>
          <p14:tracePt t="243347" x="8404225" y="6251575"/>
          <p14:tracePt t="243354" x="8435975" y="6259513"/>
          <p14:tracePt t="243362" x="8475663" y="6267450"/>
          <p14:tracePt t="243370" x="8531225" y="6283325"/>
          <p14:tracePt t="243378" x="8548688" y="6283325"/>
          <p14:tracePt t="243386" x="8596313" y="6299200"/>
          <p14:tracePt t="243394" x="8612188" y="6315075"/>
          <p14:tracePt t="243403" x="8667750" y="6315075"/>
          <p14:tracePt t="243411" x="8691563" y="6315075"/>
          <p14:tracePt t="243418" x="8731250" y="6315075"/>
          <p14:tracePt t="243426" x="8770938" y="6315075"/>
          <p14:tracePt t="243435" x="8802688" y="6315075"/>
          <p14:tracePt t="243442" x="8850313" y="6315075"/>
          <p14:tracePt t="243451" x="8899525" y="6315075"/>
          <p14:tracePt t="243459" x="8947150" y="6315075"/>
          <p14:tracePt t="243468" x="9010650" y="6299200"/>
          <p14:tracePt t="243474" x="9058275" y="6299200"/>
          <p14:tracePt t="243482" x="9097963" y="6283325"/>
          <p14:tracePt t="243490" x="9121775" y="6283325"/>
          <p14:tracePt t="243498" x="9145588" y="6275388"/>
          <p14:tracePt t="243506" x="9177338" y="6267450"/>
          <p14:tracePt t="243514" x="9201150" y="6251575"/>
          <p14:tracePt t="243523" x="9242425" y="6243638"/>
          <p14:tracePt t="243531" x="9258300" y="6235700"/>
          <p14:tracePt t="243539" x="9297988" y="6211888"/>
          <p14:tracePt t="243546" x="9321800" y="6196013"/>
          <p14:tracePt t="243554" x="9353550" y="6172200"/>
          <p14:tracePt t="243562" x="9393238" y="6148388"/>
          <p14:tracePt t="243570" x="9432925" y="6116638"/>
          <p14:tracePt t="243579" x="9456738" y="6100763"/>
          <p14:tracePt t="243587" x="9496425" y="6061075"/>
          <p14:tracePt t="243594" x="9528175" y="6029325"/>
          <p14:tracePt t="243603" x="9551988" y="6013450"/>
          <p14:tracePt t="243610" x="9575800" y="5988050"/>
          <p14:tracePt t="243619" x="9585325" y="5956300"/>
          <p14:tracePt t="243626" x="9617075" y="5932488"/>
          <p14:tracePt t="243634" x="9625013" y="5916613"/>
          <p14:tracePt t="243643" x="9625013" y="5908675"/>
          <p14:tracePt t="243651" x="9632950" y="5884863"/>
          <p14:tracePt t="243658" x="9640888" y="5868988"/>
          <p14:tracePt t="243667" x="9648825" y="5845175"/>
          <p14:tracePt t="243674" x="9648825" y="5829300"/>
          <p14:tracePt t="243682" x="9656763" y="5813425"/>
          <p14:tracePt t="243690" x="9656763" y="5797550"/>
          <p14:tracePt t="243700" x="9656763" y="5773738"/>
          <p14:tracePt t="243707" x="9656763" y="5741988"/>
          <p14:tracePt t="243715" x="9656763" y="5726113"/>
          <p14:tracePt t="243722" x="9656763" y="5710238"/>
          <p14:tracePt t="243730" x="9656763" y="5686425"/>
          <p14:tracePt t="243738" x="9656763" y="5662613"/>
          <p14:tracePt t="243746" x="9656763" y="5621338"/>
          <p14:tracePt t="243754" x="9656763" y="5597525"/>
          <p14:tracePt t="243763" x="9656763" y="5565775"/>
          <p14:tracePt t="243771" x="9640888" y="5534025"/>
          <p14:tracePt t="243778" x="9640888" y="5494338"/>
          <p14:tracePt t="243788" x="9617075" y="5446713"/>
          <p14:tracePt t="243794" x="9593263" y="5414963"/>
          <p14:tracePt t="243802" x="9575800" y="5383213"/>
          <p14:tracePt t="243810" x="9559925" y="5359400"/>
          <p14:tracePt t="243819" x="9536113" y="5327650"/>
          <p14:tracePt t="243827" x="9504363" y="5294313"/>
          <p14:tracePt t="243835" x="9480550" y="5246688"/>
          <p14:tracePt t="243842" x="9440863" y="5214938"/>
          <p14:tracePt t="243851" x="9393238" y="5175250"/>
          <p14:tracePt t="243858" x="9377363" y="5143500"/>
          <p14:tracePt t="243868" x="9345613" y="5127625"/>
          <p14:tracePt t="243874" x="9321800" y="5111750"/>
          <p14:tracePt t="243885" x="9282113" y="5095875"/>
          <p14:tracePt t="243891" x="9242425" y="5080000"/>
          <p14:tracePt t="243898" x="9224963" y="5080000"/>
          <p14:tracePt t="243906" x="9193213" y="5072063"/>
          <p14:tracePt t="243914" x="9177338" y="5064125"/>
          <p14:tracePt t="243924" x="9145588" y="5064125"/>
          <p14:tracePt t="243930" x="9113838" y="5040313"/>
          <p14:tracePt t="243939" x="9074150" y="5032375"/>
          <p14:tracePt t="243947" x="9050338" y="5032375"/>
          <p14:tracePt t="243955" x="9018588" y="5032375"/>
          <p14:tracePt t="243962" x="8986838" y="5032375"/>
          <p14:tracePt t="243971" x="8955088" y="5032375"/>
          <p14:tracePt t="243978" x="8907463" y="5032375"/>
          <p14:tracePt t="243987" x="8891588" y="5032375"/>
          <p14:tracePt t="243994" x="8866188" y="5032375"/>
          <p14:tracePt t="244003" x="8834438" y="5032375"/>
          <p14:tracePt t="244011" x="8810625" y="5032375"/>
          <p14:tracePt t="244020" x="8794750" y="5032375"/>
          <p14:tracePt t="244026" x="8763000" y="5032375"/>
          <p14:tracePt t="244035" x="8747125" y="5040313"/>
          <p14:tracePt t="244042" x="8715375" y="5048250"/>
          <p14:tracePt t="244051" x="8699500" y="5056188"/>
          <p14:tracePt t="244058" x="8667750" y="5072063"/>
          <p14:tracePt t="244068" x="8651875" y="5080000"/>
          <p14:tracePt t="244075" x="8612188" y="5095875"/>
          <p14:tracePt t="244083" x="8588375" y="5111750"/>
          <p14:tracePt t="244092" x="8564563" y="5127625"/>
          <p14:tracePt t="244098" x="8531225" y="5151438"/>
          <p14:tracePt t="244107" x="8507413" y="5167313"/>
          <p14:tracePt t="244114" x="8475663" y="5191125"/>
          <p14:tracePt t="244123" x="8467725" y="5199063"/>
          <p14:tracePt t="244131" x="8451850" y="5214938"/>
          <p14:tracePt t="244139" x="8443913" y="5214938"/>
          <p14:tracePt t="244146" x="8435975" y="5230813"/>
          <p14:tracePt t="244155" x="8428038" y="5254625"/>
          <p14:tracePt t="244162" x="8428038" y="5262563"/>
          <p14:tracePt t="244170" x="8420100" y="5278438"/>
          <p14:tracePt t="244178" x="8396288" y="5294313"/>
          <p14:tracePt t="244187" x="8396288" y="5310188"/>
          <p14:tracePt t="244195" x="8388350" y="5327650"/>
          <p14:tracePt t="244203" x="8380413" y="5351463"/>
          <p14:tracePt t="244210" x="8380413" y="5375275"/>
          <p14:tracePt t="244218" x="8372475" y="5399088"/>
          <p14:tracePt t="244226" x="8356600" y="5422900"/>
          <p14:tracePt t="244234" x="8356600" y="5462588"/>
          <p14:tracePt t="244243" x="8340725" y="5494338"/>
          <p14:tracePt t="244251" x="8340725" y="5518150"/>
          <p14:tracePt t="244259" x="8340725" y="5549900"/>
          <p14:tracePt t="244267" x="8332788" y="5589588"/>
          <p14:tracePt t="244274" x="8332788" y="5621338"/>
          <p14:tracePt t="244282" x="8332788" y="5637213"/>
          <p14:tracePt t="244290" x="8332788" y="5686425"/>
          <p14:tracePt t="244298" x="8332788" y="5734050"/>
          <p14:tracePt t="244307" x="8332788" y="5749925"/>
          <p14:tracePt t="244315" x="8332788" y="5797550"/>
          <p14:tracePt t="244323" x="8332788" y="5821363"/>
          <p14:tracePt t="244331" x="8332788" y="5845175"/>
          <p14:tracePt t="244338" x="8332788" y="5861050"/>
          <p14:tracePt t="244346" x="8332788" y="5884863"/>
          <p14:tracePt t="244355" x="8332788" y="5908675"/>
          <p14:tracePt t="244363" x="8332788" y="5924550"/>
          <p14:tracePt t="244371" x="8332788" y="5932488"/>
          <p14:tracePt t="244379" x="8340725" y="5948363"/>
          <p14:tracePt t="244394" x="8348663" y="5956300"/>
          <p14:tracePt t="244404" x="8348663" y="5964238"/>
          <p14:tracePt t="244410" x="8356600" y="5972175"/>
          <p14:tracePt t="244418" x="8364538" y="5988050"/>
          <p14:tracePt t="244427" x="8380413" y="5995988"/>
          <p14:tracePt t="244435" x="8388350" y="5995988"/>
          <p14:tracePt t="244443" x="8404225" y="6005513"/>
          <p14:tracePt t="244451" x="8435975" y="6021388"/>
          <p14:tracePt t="244458" x="8451850" y="6029325"/>
          <p14:tracePt t="244467" x="8475663" y="6037263"/>
          <p14:tracePt t="244474" x="8499475" y="6045200"/>
          <p14:tracePt t="244484" x="8507413" y="6061075"/>
          <p14:tracePt t="244491" x="8523288" y="6069013"/>
          <p14:tracePt t="244500" x="8531225" y="6076950"/>
          <p14:tracePt t="244507" x="8548688" y="6076950"/>
          <p14:tracePt t="244522" x="8564563" y="6092825"/>
          <p14:tracePt t="244530" x="8572500" y="6092825"/>
          <p14:tracePt t="244539" x="8588375" y="6100763"/>
          <p14:tracePt t="244547" x="8596313" y="6108700"/>
          <p14:tracePt t="244555" x="8604250" y="6108700"/>
          <p14:tracePt t="244562" x="8620125" y="6116638"/>
          <p14:tracePt t="244572" x="8628063" y="6116638"/>
          <p14:tracePt t="244578" x="8651875" y="6124575"/>
          <p14:tracePt t="244619" x="8659813" y="6124575"/>
          <p14:tracePt t="245844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8C81-7CA2-42D8-AD72-4BCBE538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7" y="178649"/>
            <a:ext cx="9782801" cy="7926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or Glass Enclosure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C756-A585-4979-A453-ECE9B6B9AB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07956" y="985376"/>
            <a:ext cx="10604277" cy="543809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X-ray tube is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vacuum tube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components contained within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glass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enclosure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 allows for more efficient x-ray production and longer tube life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glass enclosure tube ages, some tungsten vaporizes and coats the inside of glass enclosure 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 electrical properties of the tube, allowing tube current to stray and interact with the glass enclosure resulting in arcing and tube failure 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cause of tube failure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Metal enclosures maintain constant electric potential between electrons of tube current and enclosure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Longer life and less likely to fail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Virtually all high-capacity x-ray tubes now use metal enclosures</a:t>
            </a:r>
          </a:p>
          <a:p>
            <a:pPr algn="just"/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439"/>
    </mc:Choice>
    <mc:Fallback xmlns="">
      <p:transition spd="slow" advTm="302439"/>
    </mc:Fallback>
  </mc:AlternateContent>
  <p:extLst>
    <p:ext uri="{3A86A75C-4F4B-4683-9AE1-C65F6400EC91}">
      <p14:laserTraceLst xmlns:p14="http://schemas.microsoft.com/office/powerpoint/2010/main">
        <p14:tracePtLst>
          <p14:tracePt t="24171" x="4640263" y="2057400"/>
          <p14:tracePt t="24345" x="4616450" y="2057400"/>
          <p14:tracePt t="24353" x="4608513" y="2073275"/>
          <p14:tracePt t="24361" x="4600575" y="2073275"/>
          <p14:tracePt t="24369" x="4584700" y="2073275"/>
          <p14:tracePt t="24377" x="4560888" y="2073275"/>
          <p14:tracePt t="24385" x="4537075" y="2081213"/>
          <p14:tracePt t="24394" x="4489450" y="2081213"/>
          <p14:tracePt t="24401" x="4433888" y="2081213"/>
          <p14:tracePt t="24410" x="4402138" y="2081213"/>
          <p14:tracePt t="24417" x="4352925" y="2081213"/>
          <p14:tracePt t="24425" x="4297363" y="2081213"/>
          <p14:tracePt t="24433" x="4265613" y="2081213"/>
          <p14:tracePt t="24441" x="4217988" y="2081213"/>
          <p14:tracePt t="24449" x="4194175" y="2081213"/>
          <p14:tracePt t="24457" x="4154488" y="2081213"/>
          <p14:tracePt t="24465" x="4122738" y="2081213"/>
          <p14:tracePt t="24474" x="4098925" y="2081213"/>
          <p14:tracePt t="24482" x="4067175" y="2081213"/>
          <p14:tracePt t="24489" x="4051300" y="2081213"/>
          <p14:tracePt t="24498" x="4035425" y="2081213"/>
          <p14:tracePt t="24505" x="4011613" y="2081213"/>
          <p14:tracePt t="24513" x="3986213" y="2081213"/>
          <p14:tracePt t="24521" x="3962400" y="2081213"/>
          <p14:tracePt t="24529" x="3946525" y="2081213"/>
          <p14:tracePt t="24537" x="3930650" y="2081213"/>
          <p14:tracePt t="24545" x="3890963" y="2081213"/>
          <p14:tracePt t="24553" x="3867150" y="2081213"/>
          <p14:tracePt t="24561" x="3843338" y="2081213"/>
          <p14:tracePt t="24569" x="3827463" y="2081213"/>
          <p14:tracePt t="24577" x="3811588" y="2081213"/>
          <p14:tracePt t="24585" x="3795713" y="2081213"/>
          <p14:tracePt t="24594" x="3779838" y="2081213"/>
          <p14:tracePt t="24601" x="3763963" y="2081213"/>
          <p14:tracePt t="24610" x="3748088" y="2081213"/>
          <p14:tracePt t="24617" x="3732213" y="2081213"/>
          <p14:tracePt t="24633" x="3724275" y="2081213"/>
          <p14:tracePt t="24649" x="3716338" y="2081213"/>
          <p14:tracePt t="24657" x="3708400" y="2081213"/>
          <p14:tracePt t="24665" x="3700463" y="2081213"/>
          <p14:tracePt t="24681" x="3692525" y="2089150"/>
          <p14:tracePt t="24697" x="3684588" y="2089150"/>
          <p14:tracePt t="25065" x="3708400" y="2089150"/>
          <p14:tracePt t="25073" x="3740150" y="2089150"/>
          <p14:tracePt t="25081" x="3771900" y="2089150"/>
          <p14:tracePt t="25089" x="3803650" y="2089150"/>
          <p14:tracePt t="25097" x="3835400" y="2089150"/>
          <p14:tracePt t="25105" x="3898900" y="2089150"/>
          <p14:tracePt t="25113" x="3954463" y="2089150"/>
          <p14:tracePt t="25122" x="4011613" y="2089150"/>
          <p14:tracePt t="25129" x="4067175" y="2089150"/>
          <p14:tracePt t="25137" x="4114800" y="2097088"/>
          <p14:tracePt t="25146" x="4178300" y="2097088"/>
          <p14:tracePt t="25153" x="4233863" y="2105025"/>
          <p14:tracePt t="25162" x="4289425" y="2112963"/>
          <p14:tracePt t="25169" x="4344988" y="2120900"/>
          <p14:tracePt t="25177" x="4394200" y="2128838"/>
          <p14:tracePt t="25185" x="4425950" y="2136775"/>
          <p14:tracePt t="25193" x="4457700" y="2136775"/>
          <p14:tracePt t="25201" x="4513263" y="2144713"/>
          <p14:tracePt t="25209" x="4529138" y="2144713"/>
          <p14:tracePt t="25217" x="4545013" y="2144713"/>
          <p14:tracePt t="25226" x="4576763" y="2144713"/>
          <p14:tracePt t="25233" x="4592638" y="2144713"/>
          <p14:tracePt t="25241" x="4600575" y="2144713"/>
          <p14:tracePt t="25249" x="4624388" y="2152650"/>
          <p14:tracePt t="25257" x="4632325" y="2152650"/>
          <p14:tracePt t="25273" x="4640263" y="2152650"/>
          <p14:tracePt t="25281" x="4648200" y="2152650"/>
          <p14:tracePt t="25290" x="4656138" y="2152650"/>
          <p14:tracePt t="25297" x="4672013" y="2152650"/>
          <p14:tracePt t="25305" x="4687888" y="2152650"/>
          <p14:tracePt t="25321" x="4705350" y="2152650"/>
          <p14:tracePt t="25330" x="4729163" y="2152650"/>
          <p14:tracePt t="25337" x="4737100" y="2152650"/>
          <p14:tracePt t="25347" x="4760913" y="2152650"/>
          <p14:tracePt t="25353" x="4784725" y="2152650"/>
          <p14:tracePt t="25362" x="4816475" y="2152650"/>
          <p14:tracePt t="25369" x="4848225" y="2152650"/>
          <p14:tracePt t="25378" x="4879975" y="2152650"/>
          <p14:tracePt t="25385" x="4903788" y="2152650"/>
          <p14:tracePt t="25394" x="4943475" y="2152650"/>
          <p14:tracePt t="25401" x="4999038" y="2152650"/>
          <p14:tracePt t="25410" x="5038725" y="2152650"/>
          <p14:tracePt t="25417" x="5103813" y="2152650"/>
          <p14:tracePt t="25426" x="5159375" y="2152650"/>
          <p14:tracePt t="25433" x="5199063" y="2152650"/>
          <p14:tracePt t="25441" x="5246688" y="2144713"/>
          <p14:tracePt t="25450" x="5278438" y="2136775"/>
          <p14:tracePt t="25458" x="5318125" y="2136775"/>
          <p14:tracePt t="25466" x="5341938" y="2128838"/>
          <p14:tracePt t="25474" x="5357813" y="2128838"/>
          <p14:tracePt t="25481" x="5381625" y="2128838"/>
          <p14:tracePt t="25489" x="5397500" y="2120900"/>
          <p14:tracePt t="25497" x="5414963" y="2112963"/>
          <p14:tracePt t="25505" x="5430838" y="2112963"/>
          <p14:tracePt t="25521" x="5438775" y="2112963"/>
          <p14:tracePt t="25529" x="5446713" y="2112963"/>
          <p14:tracePt t="25537" x="5454650" y="2112963"/>
          <p14:tracePt t="25553" x="5462588" y="2112963"/>
          <p14:tracePt t="25561" x="5478463" y="2112963"/>
          <p14:tracePt t="25569" x="5494338" y="2105025"/>
          <p14:tracePt t="25577" x="5502275" y="2105025"/>
          <p14:tracePt t="25594" x="5518150" y="2097088"/>
          <p14:tracePt t="25601" x="5526088" y="2097088"/>
          <p14:tracePt t="25609" x="5534025" y="2097088"/>
          <p14:tracePt t="25617" x="5541963" y="2097088"/>
          <p14:tracePt t="31682" x="5557838" y="2089150"/>
          <p14:tracePt t="31690" x="5581650" y="2089150"/>
          <p14:tracePt t="31698" x="5597525" y="2089150"/>
          <p14:tracePt t="31705" x="5613400" y="2089150"/>
          <p14:tracePt t="31714" x="5637213" y="2081213"/>
          <p14:tracePt t="31722" x="5661025" y="2073275"/>
          <p14:tracePt t="31729" x="5708650" y="2073275"/>
          <p14:tracePt t="31737" x="5732463" y="2065338"/>
          <p14:tracePt t="31745" x="5740400" y="2065338"/>
          <p14:tracePt t="31753" x="5749925" y="2057400"/>
          <p14:tracePt t="31762" x="5757863" y="2057400"/>
          <p14:tracePt t="31931" x="5773738" y="2057400"/>
          <p14:tracePt t="31970" x="5781675" y="2057400"/>
          <p14:tracePt t="31978" x="5789613" y="2057400"/>
          <p14:tracePt t="32058" x="5797550" y="2057400"/>
          <p14:tracePt t="32066" x="5813425" y="2057400"/>
          <p14:tracePt t="32074" x="5837238" y="2049463"/>
          <p14:tracePt t="32082" x="5861050" y="2049463"/>
          <p14:tracePt t="32090" x="5876925" y="2041525"/>
          <p14:tracePt t="32098" x="5908675" y="2033588"/>
          <p14:tracePt t="32107" x="5916613" y="2033588"/>
          <p14:tracePt t="32115" x="5940425" y="2033588"/>
          <p14:tracePt t="32123" x="5956300" y="2025650"/>
          <p14:tracePt t="32178" x="5964238" y="2025650"/>
          <p14:tracePt t="32194" x="5980113" y="2025650"/>
          <p14:tracePt t="32202" x="5995988" y="2025650"/>
          <p14:tracePt t="32210" x="6011863" y="2025650"/>
          <p14:tracePt t="32218" x="6027738" y="2025650"/>
          <p14:tracePt t="32226" x="6051550" y="2017713"/>
          <p14:tracePt t="32234" x="6067425" y="2017713"/>
          <p14:tracePt t="32242" x="6091238" y="2017713"/>
          <p14:tracePt t="32250" x="6108700" y="2017713"/>
          <p14:tracePt t="32258" x="6116638" y="2017713"/>
          <p14:tracePt t="32274" x="6124575" y="2017713"/>
          <p14:tracePt t="32282" x="6132513" y="2017713"/>
          <p14:tracePt t="32290" x="6140450" y="2017713"/>
          <p14:tracePt t="32298" x="6148388" y="2017713"/>
          <p14:tracePt t="32307" x="6156325" y="2017713"/>
          <p14:tracePt t="32314" x="6164263" y="2009775"/>
          <p14:tracePt t="32331" x="6188075" y="2009775"/>
          <p14:tracePt t="32338" x="6196013" y="2009775"/>
          <p14:tracePt t="32347" x="6203950" y="2009775"/>
          <p14:tracePt t="32354" x="6219825" y="2009775"/>
          <p14:tracePt t="32362" x="6235700" y="2001838"/>
          <p14:tracePt t="32370" x="6243638" y="2001838"/>
          <p14:tracePt t="32378" x="6259513" y="2001838"/>
          <p14:tracePt t="32386" x="6267450" y="2001838"/>
          <p14:tracePt t="32394" x="6283325" y="1993900"/>
          <p14:tracePt t="32410" x="6299200" y="1993900"/>
          <p14:tracePt t="32434" x="6299200" y="1985963"/>
          <p14:tracePt t="32706" x="6283325" y="1985963"/>
          <p14:tracePt t="32714" x="6275388" y="1985963"/>
          <p14:tracePt t="32722" x="6267450" y="1985963"/>
          <p14:tracePt t="32730" x="6251575" y="1985963"/>
          <p14:tracePt t="32738" x="6243638" y="1985963"/>
          <p14:tracePt t="32746" x="6219825" y="1985963"/>
          <p14:tracePt t="32754" x="6203950" y="1993900"/>
          <p14:tracePt t="32762" x="6188075" y="1993900"/>
          <p14:tracePt t="32771" x="6180138" y="1993900"/>
          <p14:tracePt t="32778" x="6172200" y="2001838"/>
          <p14:tracePt t="32794" x="6156325" y="2009775"/>
          <p14:tracePt t="32802" x="6132513" y="2009775"/>
          <p14:tracePt t="32810" x="6108700" y="2017713"/>
          <p14:tracePt t="32818" x="6083300" y="2025650"/>
          <p14:tracePt t="32827" x="6067425" y="2025650"/>
          <p14:tracePt t="32834" x="6027738" y="2025650"/>
          <p14:tracePt t="32843" x="6003925" y="2033588"/>
          <p14:tracePt t="32850" x="5988050" y="2033588"/>
          <p14:tracePt t="32860" x="5964238" y="2033588"/>
          <p14:tracePt t="32866" x="5940425" y="2033588"/>
          <p14:tracePt t="32874" x="5924550" y="2041525"/>
          <p14:tracePt t="32892" x="5876925" y="2041525"/>
          <p14:tracePt t="32899" x="5861050" y="2041525"/>
          <p14:tracePt t="32907" x="5837238" y="2041525"/>
          <p14:tracePt t="32914" x="5813425" y="2041525"/>
          <p14:tracePt t="32923" x="5797550" y="2041525"/>
          <p14:tracePt t="32930" x="5789613" y="2041525"/>
          <p14:tracePt t="32939" x="5757863" y="2041525"/>
          <p14:tracePt t="32946" x="5749925" y="2041525"/>
          <p14:tracePt t="32954" x="5732463" y="2041525"/>
          <p14:tracePt t="32963" x="5708650" y="2041525"/>
          <p14:tracePt t="32970" x="5692775" y="2041525"/>
          <p14:tracePt t="32978" x="5676900" y="2041525"/>
          <p14:tracePt t="32986" x="5653088" y="2041525"/>
          <p14:tracePt t="32994" x="5637213" y="2041525"/>
          <p14:tracePt t="33002" x="5621338" y="2041525"/>
          <p14:tracePt t="33010" x="5597525" y="2041525"/>
          <p14:tracePt t="33018" x="5581650" y="2041525"/>
          <p14:tracePt t="33027" x="5557838" y="2041525"/>
          <p14:tracePt t="33034" x="5541963" y="2041525"/>
          <p14:tracePt t="33042" x="5526088" y="2041525"/>
          <p14:tracePt t="33050" x="5502275" y="2041525"/>
          <p14:tracePt t="33058" x="5470525" y="2041525"/>
          <p14:tracePt t="33066" x="5430838" y="2041525"/>
          <p14:tracePt t="33074" x="5407025" y="2041525"/>
          <p14:tracePt t="33082" x="5381625" y="2041525"/>
          <p14:tracePt t="33090" x="5349875" y="2041525"/>
          <p14:tracePt t="33098" x="5326063" y="2041525"/>
          <p14:tracePt t="33106" x="5294313" y="2041525"/>
          <p14:tracePt t="33114" x="5262563" y="2041525"/>
          <p14:tracePt t="33123" x="5238750" y="2041525"/>
          <p14:tracePt t="33130" x="5207000" y="2033588"/>
          <p14:tracePt t="33139" x="5183188" y="2025650"/>
          <p14:tracePt t="33146" x="5135563" y="2025650"/>
          <p14:tracePt t="33154" x="5119688" y="2017713"/>
          <p14:tracePt t="33164" x="5087938" y="2017713"/>
          <p14:tracePt t="33170" x="5080000" y="2009775"/>
          <p14:tracePt t="33179" x="5064125" y="2001838"/>
          <p14:tracePt t="33186" x="5046663" y="2001838"/>
          <p14:tracePt t="33210" x="5038725" y="2001838"/>
          <p14:tracePt t="33227" x="5030788" y="2001838"/>
          <p14:tracePt t="33234" x="5022850" y="2001838"/>
          <p14:tracePt t="33242" x="5014913" y="2001838"/>
          <p14:tracePt t="33250" x="4999038" y="2001838"/>
          <p14:tracePt t="33258" x="4983163" y="2001838"/>
          <p14:tracePt t="33266" x="4975225" y="2001838"/>
          <p14:tracePt t="33275" x="4959350" y="2001838"/>
          <p14:tracePt t="33282" x="4943475" y="2001838"/>
          <p14:tracePt t="33291" x="4935538" y="2001838"/>
          <p14:tracePt t="33298" x="4927600" y="2001838"/>
          <p14:tracePt t="33306" x="4911725" y="2001838"/>
          <p14:tracePt t="33314" x="4903788" y="2001838"/>
          <p14:tracePt t="33323" x="4887913" y="2001838"/>
          <p14:tracePt t="33330" x="4879975" y="2001838"/>
          <p14:tracePt t="33339" x="4872038" y="2001838"/>
          <p14:tracePt t="33346" x="4856163" y="2001838"/>
          <p14:tracePt t="33354" x="4840288" y="2001838"/>
          <p14:tracePt t="33362" x="4816475" y="2001838"/>
          <p14:tracePt t="33370" x="4800600" y="2001838"/>
          <p14:tracePt t="33378" x="4776788" y="2001838"/>
          <p14:tracePt t="33386" x="4745038" y="2001838"/>
          <p14:tracePt t="33395" x="4721225" y="2001838"/>
          <p14:tracePt t="33402" x="4679950" y="2001838"/>
          <p14:tracePt t="33411" x="4664075" y="2001838"/>
          <p14:tracePt t="33418" x="4632325" y="2001838"/>
          <p14:tracePt t="33610" x="4648200" y="1985963"/>
          <p14:tracePt t="33618" x="4656138" y="1978025"/>
          <p14:tracePt t="33627" x="4687888" y="1978025"/>
          <p14:tracePt t="33634" x="4713288" y="1978025"/>
          <p14:tracePt t="33642" x="4729163" y="1978025"/>
          <p14:tracePt t="33649" x="4760913" y="1978025"/>
          <p14:tracePt t="33658" x="4784725" y="1978025"/>
          <p14:tracePt t="33666" x="4824413" y="1978025"/>
          <p14:tracePt t="33674" x="4864100" y="1978025"/>
          <p14:tracePt t="33683" x="4895850" y="1978025"/>
          <p14:tracePt t="33691" x="4927600" y="1978025"/>
          <p14:tracePt t="33698" x="4951413" y="1978025"/>
          <p14:tracePt t="33706" x="4991100" y="1978025"/>
          <p14:tracePt t="33714" x="5006975" y="1978025"/>
          <p14:tracePt t="33723" x="5038725" y="1978025"/>
          <p14:tracePt t="33730" x="5072063" y="1978025"/>
          <p14:tracePt t="33739" x="5111750" y="1978025"/>
          <p14:tracePt t="33747" x="5143500" y="1978025"/>
          <p14:tracePt t="33754" x="5199063" y="1978025"/>
          <p14:tracePt t="33762" x="5254625" y="1978025"/>
          <p14:tracePt t="33772" x="5310188" y="1978025"/>
          <p14:tracePt t="33778" x="5341938" y="1978025"/>
          <p14:tracePt t="33786" x="5389563" y="1978025"/>
          <p14:tracePt t="33794" x="5438775" y="1978025"/>
          <p14:tracePt t="33803" x="5478463" y="1978025"/>
          <p14:tracePt t="33810" x="5534025" y="1978025"/>
          <p14:tracePt t="33818" x="5573713" y="1978025"/>
          <p14:tracePt t="33826" x="5597525" y="1978025"/>
          <p14:tracePt t="33834" x="5645150" y="1978025"/>
          <p14:tracePt t="33842" x="5668963" y="1978025"/>
          <p14:tracePt t="33850" x="5692775" y="1970088"/>
          <p14:tracePt t="33858" x="5716588" y="1970088"/>
          <p14:tracePt t="33867" x="5749925" y="1962150"/>
          <p14:tracePt t="33889" x="5765800" y="1954213"/>
          <p14:tracePt t="33890" x="5773738" y="1954213"/>
          <p14:tracePt t="33898" x="5789613" y="1954213"/>
          <p14:tracePt t="33915" x="5797550" y="1954213"/>
          <p14:tracePt t="33986" x="5805488" y="1954213"/>
          <p14:tracePt t="34172" x="5789613" y="1954213"/>
          <p14:tracePt t="34179" x="5781675" y="1954213"/>
          <p14:tracePt t="34186" x="5765800" y="1962150"/>
          <p14:tracePt t="34194" x="5749925" y="1962150"/>
          <p14:tracePt t="34202" x="5716588" y="1978025"/>
          <p14:tracePt t="34212" x="5708650" y="1978025"/>
          <p14:tracePt t="34218" x="5684838" y="1985963"/>
          <p14:tracePt t="34226" x="5676900" y="1985963"/>
          <p14:tracePt t="34235" x="5661025" y="1993900"/>
          <p14:tracePt t="34242" x="5645150" y="1993900"/>
          <p14:tracePt t="34250" x="5613400" y="2001838"/>
          <p14:tracePt t="34259" x="5605463" y="2001838"/>
          <p14:tracePt t="34266" x="5573713" y="2009775"/>
          <p14:tracePt t="34274" x="5557838" y="2017713"/>
          <p14:tracePt t="34282" x="5541963" y="2025650"/>
          <p14:tracePt t="34291" x="5526088" y="2025650"/>
          <p14:tracePt t="34299" x="5518150" y="2025650"/>
          <p14:tracePt t="34308" x="5494338" y="2033588"/>
          <p14:tracePt t="34314" x="5462588" y="2041525"/>
          <p14:tracePt t="34322" x="5446713" y="2041525"/>
          <p14:tracePt t="34330" x="5438775" y="2041525"/>
          <p14:tracePt t="34338" x="5414963" y="2049463"/>
          <p14:tracePt t="34346" x="5407025" y="2049463"/>
          <p14:tracePt t="34355" x="5389563" y="2049463"/>
          <p14:tracePt t="34363" x="5357813" y="2057400"/>
          <p14:tracePt t="34370" x="5349875" y="2057400"/>
          <p14:tracePt t="34378" x="5341938" y="2057400"/>
          <p14:tracePt t="34386" x="5326063" y="2057400"/>
          <p14:tracePt t="34394" x="5302250" y="2057400"/>
          <p14:tracePt t="34402" x="5294313" y="2057400"/>
          <p14:tracePt t="34411" x="5254625" y="2057400"/>
          <p14:tracePt t="34419" x="5238750" y="2057400"/>
          <p14:tracePt t="34426" x="5222875" y="2057400"/>
          <p14:tracePt t="34434" x="5175250" y="2057400"/>
          <p14:tracePt t="34442" x="5135563" y="2057400"/>
          <p14:tracePt t="34450" x="5103813" y="2057400"/>
          <p14:tracePt t="34458" x="5056188" y="2057400"/>
          <p14:tracePt t="34466" x="4999038" y="2057400"/>
          <p14:tracePt t="34475" x="4967288" y="2057400"/>
          <p14:tracePt t="34483" x="4919663" y="2057400"/>
          <p14:tracePt t="34490" x="4872038" y="2057400"/>
          <p14:tracePt t="34498" x="4816475" y="2057400"/>
          <p14:tracePt t="34507" x="4792663" y="2057400"/>
          <p14:tracePt t="34514" x="4752975" y="2057400"/>
          <p14:tracePt t="34522" x="4705350" y="2057400"/>
          <p14:tracePt t="34531" x="4648200" y="2057400"/>
          <p14:tracePt t="34539" x="4592638" y="2041525"/>
          <p14:tracePt t="34547" x="4568825" y="2033588"/>
          <p14:tracePt t="34555" x="4545013" y="2033588"/>
          <p14:tracePt t="34562" x="4521200" y="2033588"/>
          <p14:tracePt t="34570" x="4497388" y="2025650"/>
          <p14:tracePt t="34586" x="4481513" y="2025650"/>
          <p14:tracePt t="34595" x="4481513" y="2017713"/>
          <p14:tracePt t="34946" x="4489450" y="2017713"/>
          <p14:tracePt t="34954" x="4505325" y="2017713"/>
          <p14:tracePt t="34962" x="4513263" y="2017713"/>
          <p14:tracePt t="34972" x="4521200" y="2017713"/>
          <p14:tracePt t="34979" x="4537075" y="2017713"/>
          <p14:tracePt t="34987" x="4560888" y="2017713"/>
          <p14:tracePt t="34994" x="4568825" y="2009775"/>
          <p14:tracePt t="35002" x="4584700" y="2009775"/>
          <p14:tracePt t="35011" x="4608513" y="2009775"/>
          <p14:tracePt t="35018" x="4632325" y="2009775"/>
          <p14:tracePt t="35026" x="4664075" y="2009775"/>
          <p14:tracePt t="35035" x="4687888" y="2009775"/>
          <p14:tracePt t="35043" x="4737100" y="2009775"/>
          <p14:tracePt t="35050" x="4768850" y="2009775"/>
          <p14:tracePt t="35058" x="4824413" y="2009775"/>
          <p14:tracePt t="35066" x="4856163" y="2009775"/>
          <p14:tracePt t="35074" x="4911725" y="2009775"/>
          <p14:tracePt t="35082" x="4951413" y="2009775"/>
          <p14:tracePt t="35091" x="4999038" y="2009775"/>
          <p14:tracePt t="35099" x="5056188" y="2017713"/>
          <p14:tracePt t="35108" x="5087938" y="2025650"/>
          <p14:tracePt t="35114" x="5119688" y="2025650"/>
          <p14:tracePt t="35122" x="5167313" y="2033588"/>
          <p14:tracePt t="35130" x="5199063" y="2041525"/>
          <p14:tracePt t="35138" x="5230813" y="2041525"/>
          <p14:tracePt t="35145" x="5254625" y="2041525"/>
          <p14:tracePt t="35155" x="5302250" y="2049463"/>
          <p14:tracePt t="35163" x="5334000" y="2049463"/>
          <p14:tracePt t="35172" x="5365750" y="2049463"/>
          <p14:tracePt t="35178" x="5389563" y="2049463"/>
          <p14:tracePt t="35186" x="5414963" y="2049463"/>
          <p14:tracePt t="35194" x="5446713" y="2049463"/>
          <p14:tracePt t="35203" x="5478463" y="2049463"/>
          <p14:tracePt t="35211" x="5494338" y="2049463"/>
          <p14:tracePt t="35219" x="5518150" y="2049463"/>
          <p14:tracePt t="35227" x="5534025" y="2049463"/>
          <p14:tracePt t="35234" x="5549900" y="2049463"/>
          <p14:tracePt t="35242" x="5573713" y="2049463"/>
          <p14:tracePt t="35250" x="5581650" y="2049463"/>
          <p14:tracePt t="35258" x="5589588" y="2049463"/>
          <p14:tracePt t="35282" x="5597525" y="2049463"/>
          <p14:tracePt t="35291" x="5613400" y="2049463"/>
          <p14:tracePt t="35315" x="5621338" y="2049463"/>
          <p14:tracePt t="36266" x="5629275" y="2049463"/>
          <p14:tracePt t="36371" x="5629275" y="2057400"/>
          <p14:tracePt t="36379" x="5629275" y="2065338"/>
          <p14:tracePt t="36387" x="5613400" y="2065338"/>
          <p14:tracePt t="36395" x="5605463" y="2065338"/>
          <p14:tracePt t="36402" x="5597525" y="2065338"/>
          <p14:tracePt t="36410" x="5565775" y="2073275"/>
          <p14:tracePt t="36418" x="5557838" y="2081213"/>
          <p14:tracePt t="36427" x="5534025" y="2081213"/>
          <p14:tracePt t="36435" x="5510213" y="2089150"/>
          <p14:tracePt t="36443" x="5494338" y="2097088"/>
          <p14:tracePt t="36450" x="5478463" y="2105025"/>
          <p14:tracePt t="36458" x="5462588" y="2105025"/>
          <p14:tracePt t="36465" x="5454650" y="2105025"/>
          <p14:tracePt t="36474" x="5438775" y="2112963"/>
          <p14:tracePt t="36482" x="5430838" y="2112963"/>
          <p14:tracePt t="36491" x="5430838" y="2120900"/>
          <p14:tracePt t="36499" x="5407025" y="2120900"/>
          <p14:tracePt t="36507" x="5397500" y="2120900"/>
          <p14:tracePt t="36523" x="5389563" y="2120900"/>
          <p14:tracePt t="36530" x="5381625" y="2120900"/>
          <p14:tracePt t="36538" x="5373688" y="2120900"/>
          <p14:tracePt t="36547" x="5357813" y="2128838"/>
          <p14:tracePt t="36555" x="5349875" y="2136775"/>
          <p14:tracePt t="36572" x="5341938" y="2136775"/>
          <p14:tracePt t="36579" x="5318125" y="2136775"/>
          <p14:tracePt t="36588" x="5310188" y="2136775"/>
          <p14:tracePt t="36595" x="5302250" y="2136775"/>
          <p14:tracePt t="36602" x="5294313" y="2136775"/>
          <p14:tracePt t="36610" x="5270500" y="2136775"/>
          <p14:tracePt t="36619" x="5262563" y="2136775"/>
          <p14:tracePt t="36627" x="5246688" y="2136775"/>
          <p14:tracePt t="36635" x="5222875" y="2136775"/>
          <p14:tracePt t="36643" x="5207000" y="2136775"/>
          <p14:tracePt t="36651" x="5199063" y="2136775"/>
          <p14:tracePt t="36658" x="5175250" y="2136775"/>
          <p14:tracePt t="36666" x="5151438" y="2136775"/>
          <p14:tracePt t="36674" x="5143500" y="2136775"/>
          <p14:tracePt t="36683" x="5119688" y="2136775"/>
          <p14:tracePt t="36691" x="5087938" y="2136775"/>
          <p14:tracePt t="36699" x="5064125" y="2136775"/>
          <p14:tracePt t="36707" x="5038725" y="2120900"/>
          <p14:tracePt t="36715" x="5022850" y="2112963"/>
          <p14:tracePt t="36723" x="4991100" y="2105025"/>
          <p14:tracePt t="36730" x="4967288" y="2097088"/>
          <p14:tracePt t="36739" x="4943475" y="2081213"/>
          <p14:tracePt t="36748" x="4911725" y="2073275"/>
          <p14:tracePt t="36756" x="4887913" y="2065338"/>
          <p14:tracePt t="36763" x="4879975" y="2065338"/>
          <p14:tracePt t="36771" x="4864100" y="2057400"/>
          <p14:tracePt t="36778" x="4848225" y="2057400"/>
          <p14:tracePt t="36786" x="4832350" y="2049463"/>
          <p14:tracePt t="36803" x="4824413" y="2049463"/>
          <p14:tracePt t="36819" x="4816475" y="2049463"/>
          <p14:tracePt t="39635" x="4824413" y="2049463"/>
          <p14:tracePt t="39643" x="4840288" y="2049463"/>
          <p14:tracePt t="39651" x="4848225" y="2049463"/>
          <p14:tracePt t="39659" x="4864100" y="2049463"/>
          <p14:tracePt t="39667" x="4872038" y="2049463"/>
          <p14:tracePt t="39675" x="4879975" y="2049463"/>
          <p14:tracePt t="39683" x="4887913" y="2049463"/>
          <p14:tracePt t="39691" x="4895850" y="2049463"/>
          <p14:tracePt t="39699" x="4903788" y="2049463"/>
          <p14:tracePt t="39707" x="4911725" y="2049463"/>
          <p14:tracePt t="39715" x="4927600" y="2049463"/>
          <p14:tracePt t="39723" x="4943475" y="2049463"/>
          <p14:tracePt t="39731" x="4959350" y="2049463"/>
          <p14:tracePt t="39739" x="4983163" y="2049463"/>
          <p14:tracePt t="39747" x="5006975" y="2049463"/>
          <p14:tracePt t="39755" x="5030788" y="2049463"/>
          <p14:tracePt t="39763" x="5056188" y="2049463"/>
          <p14:tracePt t="39772" x="5080000" y="2049463"/>
          <p14:tracePt t="39779" x="5119688" y="2049463"/>
          <p14:tracePt t="39787" x="5151438" y="2049463"/>
          <p14:tracePt t="39795" x="5175250" y="2049463"/>
          <p14:tracePt t="39803" x="5191125" y="2049463"/>
          <p14:tracePt t="39812" x="5230813" y="2049463"/>
          <p14:tracePt t="39820" x="5262563" y="2057400"/>
          <p14:tracePt t="39827" x="5278438" y="2057400"/>
          <p14:tracePt t="39835" x="5294313" y="2073275"/>
          <p14:tracePt t="39844" x="5302250" y="2073275"/>
          <p14:tracePt t="39851" x="5326063" y="2081213"/>
          <p14:tracePt t="39860" x="5349875" y="2089150"/>
          <p14:tracePt t="39867" x="5357813" y="2097088"/>
          <p14:tracePt t="39875" x="5381625" y="2097088"/>
          <p14:tracePt t="39883" x="5397500" y="2097088"/>
          <p14:tracePt t="39892" x="5438775" y="2105025"/>
          <p14:tracePt t="39899" x="5454650" y="2105025"/>
          <p14:tracePt t="39907" x="5486400" y="2112963"/>
          <p14:tracePt t="39915" x="5510213" y="2120900"/>
          <p14:tracePt t="39923" x="5541963" y="2120900"/>
          <p14:tracePt t="39931" x="5565775" y="2120900"/>
          <p14:tracePt t="39940" x="5581650" y="2120900"/>
          <p14:tracePt t="39947" x="5597525" y="2120900"/>
          <p14:tracePt t="39955" x="5605463" y="2120900"/>
          <p14:tracePt t="39963" x="5629275" y="2120900"/>
          <p14:tracePt t="39971" x="5653088" y="2120900"/>
          <p14:tracePt t="39979" x="5668963" y="2128838"/>
          <p14:tracePt t="39995" x="5676900" y="2128838"/>
          <p14:tracePt t="40004" x="5692775" y="2128838"/>
          <p14:tracePt t="40083" x="5700713" y="2128838"/>
          <p14:tracePt t="40099" x="5716588" y="2128838"/>
          <p14:tracePt t="40107" x="5724525" y="2128838"/>
          <p14:tracePt t="40115" x="5740400" y="2128838"/>
          <p14:tracePt t="40123" x="5757863" y="2128838"/>
          <p14:tracePt t="40131" x="5765800" y="2128838"/>
          <p14:tracePt t="40139" x="5789613" y="2128838"/>
          <p14:tracePt t="40147" x="5813425" y="2128838"/>
          <p14:tracePt t="40155" x="5845175" y="2128838"/>
          <p14:tracePt t="40163" x="5868988" y="2128838"/>
          <p14:tracePt t="40172" x="5892800" y="2128838"/>
          <p14:tracePt t="40179" x="5908675" y="2128838"/>
          <p14:tracePt t="40188" x="5932488" y="2128838"/>
          <p14:tracePt t="40195" x="5956300" y="2128838"/>
          <p14:tracePt t="40204" x="5980113" y="2128838"/>
          <p14:tracePt t="40211" x="5995988" y="2128838"/>
          <p14:tracePt t="40220" x="6011863" y="2128838"/>
          <p14:tracePt t="40442" x="5995988" y="2128838"/>
          <p14:tracePt t="40450" x="5988050" y="2128838"/>
          <p14:tracePt t="40458" x="5980113" y="2128838"/>
          <p14:tracePt t="40466" x="5964238" y="2128838"/>
          <p14:tracePt t="40474" x="5948363" y="2128838"/>
          <p14:tracePt t="40482" x="5932488" y="2128838"/>
          <p14:tracePt t="40490" x="5916613" y="2128838"/>
          <p14:tracePt t="40498" x="5908675" y="2128838"/>
          <p14:tracePt t="40507" x="5892800" y="2136775"/>
          <p14:tracePt t="40514" x="5861050" y="2144713"/>
          <p14:tracePt t="40522" x="5837238" y="2144713"/>
          <p14:tracePt t="40530" x="5797550" y="2152650"/>
          <p14:tracePt t="40538" x="5773738" y="2152650"/>
          <p14:tracePt t="40546" x="5732463" y="2152650"/>
          <p14:tracePt t="40554" x="5676900" y="2152650"/>
          <p14:tracePt t="40562" x="5605463" y="2152650"/>
          <p14:tracePt t="40571" x="5549900" y="2152650"/>
          <p14:tracePt t="40578" x="5486400" y="2152650"/>
          <p14:tracePt t="40587" x="5422900" y="2152650"/>
          <p14:tracePt t="40594" x="5349875" y="2152650"/>
          <p14:tracePt t="40603" x="5278438" y="2152650"/>
          <p14:tracePt t="40610" x="5214938" y="2152650"/>
          <p14:tracePt t="40619" x="5151438" y="2152650"/>
          <p14:tracePt t="40627" x="5095875" y="2152650"/>
          <p14:tracePt t="40635" x="5064125" y="2152650"/>
          <p14:tracePt t="40642" x="5030788" y="2152650"/>
          <p14:tracePt t="40650" x="5006975" y="2152650"/>
          <p14:tracePt t="40658" x="4991100" y="2152650"/>
          <p14:tracePt t="40666" x="4967288" y="2152650"/>
          <p14:tracePt t="40674" x="4959350" y="2152650"/>
          <p14:tracePt t="40682" x="4951413" y="2152650"/>
          <p14:tracePt t="40690" x="4927600" y="2152650"/>
          <p14:tracePt t="40698" x="4911725" y="2152650"/>
          <p14:tracePt t="40707" x="4887913" y="2152650"/>
          <p14:tracePt t="40715" x="4872038" y="2152650"/>
          <p14:tracePt t="40722" x="4848225" y="2152650"/>
          <p14:tracePt t="40731" x="4824413" y="2152650"/>
          <p14:tracePt t="40738" x="4800600" y="2152650"/>
          <p14:tracePt t="40746" x="4776788" y="2152650"/>
          <p14:tracePt t="40754" x="4760913" y="2152650"/>
          <p14:tracePt t="40762" x="4745038" y="2152650"/>
          <p14:tracePt t="40770" x="4721225" y="2152650"/>
          <p14:tracePt t="40778" x="4713288" y="2152650"/>
          <p14:tracePt t="40795" x="4695825" y="2144713"/>
          <p14:tracePt t="40810" x="4679950" y="2144713"/>
          <p14:tracePt t="40819" x="4672013" y="2144713"/>
          <p14:tracePt t="40955" x="4664075" y="2136775"/>
          <p14:tracePt t="40963" x="4672013" y="2136775"/>
          <p14:tracePt t="40971" x="4679950" y="2136775"/>
          <p14:tracePt t="40979" x="4687888" y="2128838"/>
          <p14:tracePt t="40987" x="4695825" y="2128838"/>
          <p14:tracePt t="40995" x="4721225" y="2128838"/>
          <p14:tracePt t="41004" x="4737100" y="2128838"/>
          <p14:tracePt t="41012" x="4760913" y="2112963"/>
          <p14:tracePt t="41019" x="4800600" y="2112963"/>
          <p14:tracePt t="41027" x="4848225" y="2105025"/>
          <p14:tracePt t="41036" x="4895850" y="2097088"/>
          <p14:tracePt t="41043" x="4951413" y="2081213"/>
          <p14:tracePt t="41051" x="5014913" y="2081213"/>
          <p14:tracePt t="41061" x="5080000" y="2073275"/>
          <p14:tracePt t="41067" x="5143500" y="2065338"/>
          <p14:tracePt t="41075" x="5207000" y="2057400"/>
          <p14:tracePt t="41083" x="5254625" y="2057400"/>
          <p14:tracePt t="41091" x="5302250" y="2057400"/>
          <p14:tracePt t="41099" x="5349875" y="2057400"/>
          <p14:tracePt t="41107" x="5381625" y="2057400"/>
          <p14:tracePt t="41115" x="5407025" y="2057400"/>
          <p14:tracePt t="41124" x="5430838" y="2049463"/>
          <p14:tracePt t="41131" x="5454650" y="2049463"/>
          <p14:tracePt t="41140" x="5470525" y="2049463"/>
          <p14:tracePt t="41147" x="5486400" y="2049463"/>
          <p14:tracePt t="41155" x="5510213" y="2049463"/>
          <p14:tracePt t="41163" x="5541963" y="2049463"/>
          <p14:tracePt t="41171" x="5565775" y="2049463"/>
          <p14:tracePt t="41180" x="5581650" y="2049463"/>
          <p14:tracePt t="41187" x="5629275" y="2049463"/>
          <p14:tracePt t="41195" x="5653088" y="2049463"/>
          <p14:tracePt t="41204" x="5684838" y="2049463"/>
          <p14:tracePt t="41211" x="5708650" y="2049463"/>
          <p14:tracePt t="41220" x="5749925" y="2049463"/>
          <p14:tracePt t="41227" x="5789613" y="2049463"/>
          <p14:tracePt t="41236" x="5821363" y="2049463"/>
          <p14:tracePt t="41244" x="5853113" y="2049463"/>
          <p14:tracePt t="41252" x="5876925" y="2049463"/>
          <p14:tracePt t="41259" x="5916613" y="2049463"/>
          <p14:tracePt t="41267" x="5932488" y="2049463"/>
          <p14:tracePt t="41275" x="5956300" y="2049463"/>
          <p14:tracePt t="41283" x="5972175" y="2049463"/>
          <p14:tracePt t="41291" x="5995988" y="2049463"/>
          <p14:tracePt t="41300" x="6003925" y="2049463"/>
          <p14:tracePt t="41307" x="6011863" y="2049463"/>
          <p14:tracePt t="41316" x="6019800" y="2049463"/>
          <p14:tracePt t="41747" x="6027738" y="2049463"/>
          <p14:tracePt t="41755" x="6027738" y="2057400"/>
          <p14:tracePt t="41772" x="6011863" y="2065338"/>
          <p14:tracePt t="41779" x="5995988" y="2065338"/>
          <p14:tracePt t="41787" x="5980113" y="2065338"/>
          <p14:tracePt t="41795" x="5932488" y="2073275"/>
          <p14:tracePt t="41804" x="5884863" y="2073275"/>
          <p14:tracePt t="41811" x="5821363" y="2073275"/>
          <p14:tracePt t="41820" x="5781675" y="2073275"/>
          <p14:tracePt t="41828" x="5692775" y="2073275"/>
          <p14:tracePt t="41837" x="5597525" y="2057400"/>
          <p14:tracePt t="41843" x="5502275" y="2033588"/>
          <p14:tracePt t="41851" x="5446713" y="2017713"/>
          <p14:tracePt t="41859" x="5365750" y="2001838"/>
          <p14:tracePt t="41867" x="5278438" y="1993900"/>
          <p14:tracePt t="41875" x="5214938" y="1978025"/>
          <p14:tracePt t="41883" x="5183188" y="1970088"/>
          <p14:tracePt t="41892" x="5127625" y="1970088"/>
          <p14:tracePt t="41899" x="5072063" y="1962150"/>
          <p14:tracePt t="41907" x="5046663" y="1962150"/>
          <p14:tracePt t="41915" x="5006975" y="1962150"/>
          <p14:tracePt t="41923" x="4991100" y="1962150"/>
          <p14:tracePt t="41931" x="4935538" y="1962150"/>
          <p14:tracePt t="41939" x="4919663" y="1962150"/>
          <p14:tracePt t="41948" x="4872038" y="1962150"/>
          <p14:tracePt t="41956" x="4832350" y="1962150"/>
          <p14:tracePt t="41963" x="4808538" y="1962150"/>
          <p14:tracePt t="41971" x="4760913" y="1962150"/>
          <p14:tracePt t="41978" x="4705350" y="1962150"/>
          <p14:tracePt t="41986" x="4687888" y="1962150"/>
          <p14:tracePt t="41995" x="4640263" y="1962150"/>
          <p14:tracePt t="42003" x="4600575" y="1962150"/>
          <p14:tracePt t="42012" x="4560888" y="1962150"/>
          <p14:tracePt t="42021" x="4505325" y="1962150"/>
          <p14:tracePt t="42027" x="4481513" y="1962150"/>
          <p14:tracePt t="42036" x="4449763" y="1962150"/>
          <p14:tracePt t="42043" x="4433888" y="1962150"/>
          <p14:tracePt t="42052" x="4410075" y="1962150"/>
          <p14:tracePt t="42059" x="4394200" y="1962150"/>
          <p14:tracePt t="42069" x="4386263" y="1962150"/>
          <p14:tracePt t="42124" x="4378325" y="1962150"/>
          <p14:tracePt t="42291" x="4386263" y="1962150"/>
          <p14:tracePt t="42299" x="4402138" y="1962150"/>
          <p14:tracePt t="42307" x="4425950" y="1962150"/>
          <p14:tracePt t="42315" x="4441825" y="1962150"/>
          <p14:tracePt t="42324" x="4481513" y="1962150"/>
          <p14:tracePt t="42332" x="4529138" y="1962150"/>
          <p14:tracePt t="42340" x="4568825" y="1962150"/>
          <p14:tracePt t="42347" x="4640263" y="1978025"/>
          <p14:tracePt t="42356" x="4705350" y="1985963"/>
          <p14:tracePt t="42363" x="4784725" y="1993900"/>
          <p14:tracePt t="42371" x="4864100" y="2001838"/>
          <p14:tracePt t="42379" x="4935538" y="2017713"/>
          <p14:tracePt t="42389" x="5014913" y="2025650"/>
          <p14:tracePt t="42396" x="5087938" y="2041525"/>
          <p14:tracePt t="42404" x="5159375" y="2065338"/>
          <p14:tracePt t="42411" x="5214938" y="2073275"/>
          <p14:tracePt t="42419" x="5278438" y="2081213"/>
          <p14:tracePt t="42427" x="5334000" y="2089150"/>
          <p14:tracePt t="42435" x="5389563" y="2097088"/>
          <p14:tracePt t="42444" x="5454650" y="2112963"/>
          <p14:tracePt t="42452" x="5518150" y="2120900"/>
          <p14:tracePt t="42459" x="5565775" y="2136775"/>
          <p14:tracePt t="42467" x="5621338" y="2136775"/>
          <p14:tracePt t="42475" x="5637213" y="2136775"/>
          <p14:tracePt t="42483" x="5684838" y="2136775"/>
          <p14:tracePt t="42490" x="5700713" y="2144713"/>
          <p14:tracePt t="42499" x="5716588" y="2144713"/>
          <p14:tracePt t="42508" x="5740400" y="2144713"/>
          <p14:tracePt t="42516" x="5757863" y="2144713"/>
          <p14:tracePt t="42523" x="5781675" y="2152650"/>
          <p14:tracePt t="42531" x="5789613" y="2152650"/>
          <p14:tracePt t="42539" x="5797550" y="2152650"/>
          <p14:tracePt t="42547" x="5805488" y="2152650"/>
          <p14:tracePt t="42555" x="5813425" y="2152650"/>
          <p14:tracePt t="42579" x="5821363" y="2152650"/>
          <p14:tracePt t="42971" x="5829300" y="2152650"/>
          <p14:tracePt t="42979" x="5845175" y="2152650"/>
          <p14:tracePt t="42987" x="5853113" y="2152650"/>
          <p14:tracePt t="42996" x="5861050" y="2152650"/>
          <p14:tracePt t="43004" x="5900738" y="2144713"/>
          <p14:tracePt t="43012" x="5908675" y="2136775"/>
          <p14:tracePt t="43021" x="5916613" y="2128838"/>
          <p14:tracePt t="43026" x="5932488" y="2128838"/>
          <p14:tracePt t="43036" x="5956300" y="2120900"/>
          <p14:tracePt t="43043" x="5964238" y="2112963"/>
          <p14:tracePt t="43051" x="5972175" y="2112963"/>
          <p14:tracePt t="43059" x="5988050" y="2112963"/>
          <p14:tracePt t="45469" x="0" y="0"/>
        </p14:tracePtLst>
        <p14:tracePtLst>
          <p14:tracePt t="54919" x="4402138" y="2057400"/>
          <p14:tracePt t="55141" x="4394200" y="2057400"/>
          <p14:tracePt t="55157" x="4410075" y="2057400"/>
          <p14:tracePt t="55165" x="4433888" y="2057400"/>
          <p14:tracePt t="55173" x="4457700" y="2057400"/>
          <p14:tracePt t="55181" x="4505325" y="2057400"/>
          <p14:tracePt t="55189" x="4529138" y="2057400"/>
          <p14:tracePt t="55197" x="4600575" y="2057400"/>
          <p14:tracePt t="55206" x="4648200" y="2057400"/>
          <p14:tracePt t="55214" x="4721225" y="2065338"/>
          <p14:tracePt t="55222" x="4784725" y="2073275"/>
          <p14:tracePt t="55230" x="4856163" y="2089150"/>
          <p14:tracePt t="55239" x="4927600" y="2089150"/>
          <p14:tracePt t="55246" x="4983163" y="2105025"/>
          <p14:tracePt t="55255" x="5038725" y="2120900"/>
          <p14:tracePt t="55261" x="5111750" y="2120900"/>
          <p14:tracePt t="55271" x="5159375" y="2120900"/>
          <p14:tracePt t="55277" x="5222875" y="2136775"/>
          <p14:tracePt t="55285" x="5286375" y="2144713"/>
          <p14:tracePt t="55293" x="5365750" y="2144713"/>
          <p14:tracePt t="55300" x="5407025" y="2144713"/>
          <p14:tracePt t="55309" x="5462588" y="2152650"/>
          <p14:tracePt t="55317" x="5518150" y="2152650"/>
          <p14:tracePt t="55325" x="5565775" y="2152650"/>
          <p14:tracePt t="55333" x="5613400" y="2152650"/>
          <p14:tracePt t="55341" x="5676900" y="2160588"/>
          <p14:tracePt t="55349" x="5732463" y="2168525"/>
          <p14:tracePt t="55357" x="5789613" y="2168525"/>
          <p14:tracePt t="55365" x="5853113" y="2168525"/>
          <p14:tracePt t="55373" x="5892800" y="2176463"/>
          <p14:tracePt t="55381" x="5956300" y="2176463"/>
          <p14:tracePt t="55389" x="6003925" y="2176463"/>
          <p14:tracePt t="55398" x="6035675" y="2184400"/>
          <p14:tracePt t="55405" x="6075363" y="2184400"/>
          <p14:tracePt t="55413" x="6116638" y="2192338"/>
          <p14:tracePt t="55421" x="6148388" y="2192338"/>
          <p14:tracePt t="55430" x="6172200" y="2192338"/>
          <p14:tracePt t="55437" x="6203950" y="2192338"/>
          <p14:tracePt t="55445" x="6235700" y="2192338"/>
          <p14:tracePt t="55453" x="6267450" y="2200275"/>
          <p14:tracePt t="55461" x="6315075" y="2208213"/>
          <p14:tracePt t="55469" x="6354763" y="2208213"/>
          <p14:tracePt t="55477" x="6378575" y="2208213"/>
          <p14:tracePt t="55485" x="6426200" y="2208213"/>
          <p14:tracePt t="55493" x="6459538" y="2208213"/>
          <p14:tracePt t="55501" x="6491288" y="2216150"/>
          <p14:tracePt t="55509" x="6515100" y="2216150"/>
          <p14:tracePt t="55517" x="6570663" y="2224088"/>
          <p14:tracePt t="55525" x="6634163" y="2233613"/>
          <p14:tracePt t="55533" x="6681788" y="2233613"/>
          <p14:tracePt t="55541" x="6745288" y="2233613"/>
          <p14:tracePt t="55550" x="6794500" y="2233613"/>
          <p14:tracePt t="55557" x="6858000" y="2233613"/>
          <p14:tracePt t="55565" x="6929438" y="2233613"/>
          <p14:tracePt t="55573" x="7016750" y="2233613"/>
          <p14:tracePt t="55581" x="7080250" y="2233613"/>
          <p14:tracePt t="55589" x="7145338" y="2233613"/>
          <p14:tracePt t="55597" x="7208838" y="2233613"/>
          <p14:tracePt t="55605" x="7272338" y="2233613"/>
          <p14:tracePt t="55613" x="7343775" y="2233613"/>
          <p14:tracePt t="55621" x="7423150" y="2233613"/>
          <p14:tracePt t="55629" x="7486650" y="2233613"/>
          <p14:tracePt t="55637" x="7519988" y="2233613"/>
          <p14:tracePt t="55646" x="7575550" y="2233613"/>
          <p14:tracePt t="55653" x="7639050" y="2233613"/>
          <p14:tracePt t="55661" x="7686675" y="2233613"/>
          <p14:tracePt t="55670" x="7734300" y="2233613"/>
          <p14:tracePt t="55677" x="7781925" y="2233613"/>
          <p14:tracePt t="55685" x="7829550" y="2233613"/>
          <p14:tracePt t="55693" x="7854950" y="2233613"/>
          <p14:tracePt t="55701" x="7886700" y="2233613"/>
          <p14:tracePt t="55709" x="7918450" y="2233613"/>
          <p14:tracePt t="55717" x="7950200" y="2233613"/>
          <p14:tracePt t="55725" x="7966075" y="2233613"/>
          <p14:tracePt t="55733" x="7997825" y="2233613"/>
          <p14:tracePt t="55741" x="8013700" y="2233613"/>
          <p14:tracePt t="55749" x="8045450" y="2233613"/>
          <p14:tracePt t="55757" x="8069263" y="2233613"/>
          <p14:tracePt t="55765" x="8093075" y="2233613"/>
          <p14:tracePt t="55773" x="8108950" y="2233613"/>
          <p14:tracePt t="55781" x="8124825" y="2233613"/>
          <p14:tracePt t="55789" x="8132763" y="2233613"/>
          <p14:tracePt t="55797" x="8140700" y="2233613"/>
          <p14:tracePt t="56125" x="8164513" y="2233613"/>
          <p14:tracePt t="56133" x="8213725" y="2224088"/>
          <p14:tracePt t="56141" x="8277225" y="2208213"/>
          <p14:tracePt t="56149" x="8332788" y="2208213"/>
          <p14:tracePt t="56156" x="8396288" y="2208213"/>
          <p14:tracePt t="56165" x="8483600" y="2192338"/>
          <p14:tracePt t="56173" x="8580438" y="2192338"/>
          <p14:tracePt t="56181" x="8651875" y="2192338"/>
          <p14:tracePt t="56189" x="8739188" y="2192338"/>
          <p14:tracePt t="56197" x="8810625" y="2192338"/>
          <p14:tracePt t="56205" x="8899525" y="2192338"/>
          <p14:tracePt t="56214" x="8963025" y="2192338"/>
          <p14:tracePt t="56221" x="8994775" y="2192338"/>
          <p14:tracePt t="56230" x="9034463" y="2192338"/>
          <p14:tracePt t="56237" x="9082088" y="2192338"/>
          <p14:tracePt t="56245" x="9097963" y="2192338"/>
          <p14:tracePt t="56254" x="9137650" y="2192338"/>
          <p14:tracePt t="56262" x="9153525" y="2192338"/>
          <p14:tracePt t="56269" x="9177338" y="2192338"/>
          <p14:tracePt t="56277" x="9209088" y="2184400"/>
          <p14:tracePt t="56285" x="9224963" y="2184400"/>
          <p14:tracePt t="56293" x="9258300" y="2176463"/>
          <p14:tracePt t="56301" x="9274175" y="2176463"/>
          <p14:tracePt t="56310" x="9305925" y="2176463"/>
          <p14:tracePt t="56317" x="9313863" y="2176463"/>
          <p14:tracePt t="56326" x="9337675" y="2176463"/>
          <p14:tracePt t="56333" x="9361488" y="2176463"/>
          <p14:tracePt t="56342" x="9377363" y="2168525"/>
          <p14:tracePt t="56349" x="9393238" y="2168525"/>
          <p14:tracePt t="56357" x="9409113" y="2168525"/>
          <p14:tracePt t="56365" x="9432925" y="2168525"/>
          <p14:tracePt t="56374" x="9448800" y="2168525"/>
          <p14:tracePt t="56381" x="9464675" y="2168525"/>
          <p14:tracePt t="56389" x="9472613" y="2168525"/>
          <p14:tracePt t="56397" x="9496425" y="2160588"/>
          <p14:tracePt t="56406" x="9512300" y="2160588"/>
          <p14:tracePt t="56414" x="9528175" y="2160588"/>
          <p14:tracePt t="56421" x="9544050" y="2152650"/>
          <p14:tracePt t="56429" x="9567863" y="2136775"/>
          <p14:tracePt t="56437" x="9585325" y="2136775"/>
          <p14:tracePt t="56446" x="9617075" y="2136775"/>
          <p14:tracePt t="56453" x="9640888" y="2136775"/>
          <p14:tracePt t="56462" x="9672638" y="2136775"/>
          <p14:tracePt t="56469" x="9704388" y="2120900"/>
          <p14:tracePt t="56477" x="9736138" y="2120900"/>
          <p14:tracePt t="56485" x="9759950" y="2112963"/>
          <p14:tracePt t="56494" x="9791700" y="2112963"/>
          <p14:tracePt t="56501" x="9815513" y="2105025"/>
          <p14:tracePt t="56509" x="9831388" y="2105025"/>
          <p14:tracePt t="56517" x="9855200" y="2105025"/>
          <p14:tracePt t="56525" x="9871075" y="2105025"/>
          <p14:tracePt t="56533" x="9894888" y="2105025"/>
          <p14:tracePt t="56541" x="9918700" y="2105025"/>
          <p14:tracePt t="56549" x="9944100" y="2105025"/>
          <p14:tracePt t="56557" x="9967913" y="2097088"/>
          <p14:tracePt t="56565" x="9991725" y="2089150"/>
          <p14:tracePt t="56573" x="10023475" y="2089150"/>
          <p14:tracePt t="56581" x="10047288" y="2081213"/>
          <p14:tracePt t="56589" x="10086975" y="2081213"/>
          <p14:tracePt t="56597" x="10110788" y="2081213"/>
          <p14:tracePt t="56605" x="10142538" y="2081213"/>
          <p14:tracePt t="56615" x="10190163" y="2081213"/>
          <p14:tracePt t="56622" x="10206038" y="2081213"/>
          <p14:tracePt t="56629" x="10245725" y="2081213"/>
          <p14:tracePt t="56637" x="10279063" y="2081213"/>
          <p14:tracePt t="56646" x="10334625" y="2081213"/>
          <p14:tracePt t="56653" x="10374313" y="2081213"/>
          <p14:tracePt t="56662" x="10421938" y="2081213"/>
          <p14:tracePt t="56669" x="10445750" y="2081213"/>
          <p14:tracePt t="56678" x="10477500" y="2081213"/>
          <p14:tracePt t="56685" x="10509250" y="2081213"/>
          <p14:tracePt t="56693" x="10564813" y="2081213"/>
          <p14:tracePt t="56701" x="10596563" y="2081213"/>
          <p14:tracePt t="56709" x="10645775" y="2081213"/>
          <p14:tracePt t="56717" x="10701338" y="2081213"/>
          <p14:tracePt t="56725" x="10764838" y="2081213"/>
          <p14:tracePt t="56734" x="10812463" y="2081213"/>
          <p14:tracePt t="56741" x="10860088" y="2081213"/>
          <p14:tracePt t="56749" x="10915650" y="2081213"/>
          <p14:tracePt t="56757" x="10947400" y="2081213"/>
          <p14:tracePt t="56765" x="10980738" y="2081213"/>
          <p14:tracePt t="56773" x="11028363" y="2081213"/>
          <p14:tracePt t="56781" x="11052175" y="2081213"/>
          <p14:tracePt t="56789" x="11068050" y="2081213"/>
          <p14:tracePt t="56798" x="11091863" y="2081213"/>
          <p14:tracePt t="56805" x="11099800" y="2081213"/>
          <p14:tracePt t="56814" x="11107738" y="2081213"/>
          <p14:tracePt t="56821" x="11115675" y="2081213"/>
          <p14:tracePt t="56829" x="11123613" y="2081213"/>
          <p14:tracePt t="56837" x="11131550" y="2081213"/>
          <p14:tracePt t="56845" x="11139488" y="2081213"/>
          <p14:tracePt t="56853" x="11147425" y="2081213"/>
          <p14:tracePt t="56869" x="11155363" y="2081213"/>
          <p14:tracePt t="56877" x="11171238" y="2081213"/>
          <p14:tracePt t="57253" x="11147425" y="2089150"/>
          <p14:tracePt t="57261" x="11083925" y="2112963"/>
          <p14:tracePt t="57269" x="11004550" y="2128838"/>
          <p14:tracePt t="57277" x="10915650" y="2144713"/>
          <p14:tracePt t="57285" x="10764838" y="2168525"/>
          <p14:tracePt t="57293" x="10580688" y="2176463"/>
          <p14:tracePt t="57301" x="10334625" y="2200275"/>
          <p14:tracePt t="57310" x="10118725" y="2200275"/>
          <p14:tracePt t="57316" x="9767888" y="2216150"/>
          <p14:tracePt t="57325" x="9417050" y="2249488"/>
          <p14:tracePt t="57333" x="9026525" y="2265363"/>
          <p14:tracePt t="57341" x="8612188" y="2281238"/>
          <p14:tracePt t="57349" x="8261350" y="2320925"/>
          <p14:tracePt t="57357" x="7918450" y="2384425"/>
          <p14:tracePt t="57366" x="7543800" y="2408238"/>
          <p14:tracePt t="57373" x="7208838" y="2455863"/>
          <p14:tracePt t="57380" x="6897688" y="2479675"/>
          <p14:tracePt t="57389" x="6586538" y="2527300"/>
          <p14:tracePt t="57396" x="6346825" y="2527300"/>
          <p14:tracePt t="57405" x="6100763" y="2566988"/>
          <p14:tracePt t="57413" x="5900738" y="2566988"/>
          <p14:tracePt t="57421" x="5708650" y="2600325"/>
          <p14:tracePt t="57430" x="5557838" y="2608263"/>
          <p14:tracePt t="57436" x="5454650" y="2616200"/>
          <p14:tracePt t="57445" x="5326063" y="2632075"/>
          <p14:tracePt t="57452" x="5175250" y="2632075"/>
          <p14:tracePt t="57461" x="5064125" y="2640013"/>
          <p14:tracePt t="57469" x="4959350" y="2640013"/>
          <p14:tracePt t="57477" x="4856163" y="2647950"/>
          <p14:tracePt t="57486" x="4752975" y="2647950"/>
          <p14:tracePt t="57494" x="4632325" y="2647950"/>
          <p14:tracePt t="57500" x="4545013" y="2647950"/>
          <p14:tracePt t="57509" x="4465638" y="2647950"/>
          <p14:tracePt t="57517" x="4394200" y="2647950"/>
          <p14:tracePt t="57525" x="4329113" y="2647950"/>
          <p14:tracePt t="57533" x="4273550" y="2647950"/>
          <p14:tracePt t="57542" x="4241800" y="2647950"/>
          <p14:tracePt t="57550" x="4217988" y="2655888"/>
          <p14:tracePt t="57557" x="4194175" y="2655888"/>
          <p14:tracePt t="57565" x="4162425" y="2655888"/>
          <p14:tracePt t="57573" x="4138613" y="2655888"/>
          <p14:tracePt t="57582" x="4114800" y="2655888"/>
          <p14:tracePt t="57589" x="4090988" y="2655888"/>
          <p14:tracePt t="57597" x="4059238" y="2655888"/>
          <p14:tracePt t="57606" x="4027488" y="2655888"/>
          <p14:tracePt t="57614" x="3970338" y="2655888"/>
          <p14:tracePt t="57621" x="3922713" y="2647950"/>
          <p14:tracePt t="57630" x="3867150" y="2632075"/>
          <p14:tracePt t="57637" x="3811588" y="2608263"/>
          <p14:tracePt t="57646" x="3756025" y="2600325"/>
          <p14:tracePt t="57654" x="3692525" y="2576513"/>
          <p14:tracePt t="57661" x="3651250" y="2566988"/>
          <p14:tracePt t="57670" x="3619500" y="2551113"/>
          <p14:tracePt t="57677" x="3587750" y="2535238"/>
          <p14:tracePt t="57685" x="3571875" y="2527300"/>
          <p14:tracePt t="57693" x="3556000" y="2519363"/>
          <p14:tracePt t="57701" x="3548063" y="2511425"/>
          <p14:tracePt t="57709" x="3524250" y="2511425"/>
          <p14:tracePt t="57717" x="3516313" y="2487613"/>
          <p14:tracePt t="57733" x="3508375" y="2487613"/>
          <p14:tracePt t="57741" x="3500438" y="2471738"/>
          <p14:tracePt t="57764" x="3484563" y="2463800"/>
          <p14:tracePt t="57773" x="3476625" y="2455863"/>
          <p14:tracePt t="57781" x="3468688" y="2447925"/>
          <p14:tracePt t="57788" x="3452813" y="2432050"/>
          <p14:tracePt t="57797" x="3444875" y="2432050"/>
          <p14:tracePt t="57805" x="3436938" y="2432050"/>
          <p14:tracePt t="57813" x="3429000" y="2432050"/>
          <p14:tracePt t="57821" x="3421063" y="2424113"/>
          <p14:tracePt t="57830" x="3421063" y="2416175"/>
          <p14:tracePt t="57845" x="3413125" y="2408238"/>
          <p14:tracePt t="57893" x="3405188" y="2408238"/>
          <p14:tracePt t="57909" x="3397250" y="2400300"/>
          <p14:tracePt t="57917" x="3389313" y="2392363"/>
          <p14:tracePt t="57925" x="3381375" y="2384425"/>
          <p14:tracePt t="57934" x="3373438" y="2376488"/>
          <p14:tracePt t="57950" x="3365500" y="2368550"/>
          <p14:tracePt t="57958" x="3357563" y="2360613"/>
          <p14:tracePt t="57966" x="3357563" y="2352675"/>
          <p14:tracePt t="57973" x="3349625" y="2352675"/>
          <p14:tracePt t="57980" x="3341688" y="2344738"/>
          <p14:tracePt t="57989" x="3333750" y="2336800"/>
          <p14:tracePt t="58006" x="3325813" y="2328863"/>
          <p14:tracePt t="58029" x="3317875" y="2320925"/>
          <p14:tracePt t="58653" x="3308350" y="2320925"/>
          <p14:tracePt t="58661" x="3292475" y="2320925"/>
          <p14:tracePt t="58670" x="3276600" y="2336800"/>
          <p14:tracePt t="58678" x="3252788" y="2344738"/>
          <p14:tracePt t="58686" x="3228975" y="2344738"/>
          <p14:tracePt t="58692" x="3221038" y="2360613"/>
          <p14:tracePt t="58701" x="3205163" y="2360613"/>
          <p14:tracePt t="58709" x="3173413" y="2376488"/>
          <p14:tracePt t="58717" x="3157538" y="2384425"/>
          <p14:tracePt t="58725" x="3133725" y="2392363"/>
          <p14:tracePt t="58733" x="3125788" y="2392363"/>
          <p14:tracePt t="58742" x="3109913" y="2400300"/>
          <p14:tracePt t="58752" x="3078163" y="2424113"/>
          <p14:tracePt t="58757" x="3062288" y="2424113"/>
          <p14:tracePt t="58765" x="3038475" y="2432050"/>
          <p14:tracePt t="58773" x="3014663" y="2439988"/>
          <p14:tracePt t="58781" x="2990850" y="2447925"/>
          <p14:tracePt t="58790" x="2949575" y="2455863"/>
          <p14:tracePt t="58798" x="2894013" y="2463800"/>
          <p14:tracePt t="58806" x="2870200" y="2479675"/>
          <p14:tracePt t="58817" x="2854325" y="2479675"/>
          <p14:tracePt t="58821" x="2822575" y="2495550"/>
          <p14:tracePt t="58830" x="2774950" y="2503488"/>
          <p14:tracePt t="58837" x="2751138" y="2503488"/>
          <p14:tracePt t="58845" x="2735263" y="2511425"/>
          <p14:tracePt t="58854" x="2695575" y="2519363"/>
          <p14:tracePt t="58862" x="2679700" y="2519363"/>
          <p14:tracePt t="58869" x="2647950" y="2543175"/>
          <p14:tracePt t="58877" x="2632075" y="2543175"/>
          <p14:tracePt t="58894" x="2616200" y="2543175"/>
          <p14:tracePt t="58901" x="2606675" y="2543175"/>
          <p14:tracePt t="58917" x="2598738" y="2543175"/>
          <p14:tracePt t="58998" x="2616200" y="2543175"/>
          <p14:tracePt t="59006" x="2640013" y="2535238"/>
          <p14:tracePt t="59013" x="2679700" y="2535238"/>
          <p14:tracePt t="59022" x="2711450" y="2527300"/>
          <p14:tracePt t="59029" x="2759075" y="2511425"/>
          <p14:tracePt t="59036" x="2822575" y="2487613"/>
          <p14:tracePt t="59046" x="2894013" y="2463800"/>
          <p14:tracePt t="59054" x="2982913" y="2432050"/>
          <p14:tracePt t="59062" x="3078163" y="2416175"/>
          <p14:tracePt t="59070" x="3197225" y="2376488"/>
          <p14:tracePt t="59077" x="3308350" y="2368550"/>
          <p14:tracePt t="59084" x="3397250" y="2352675"/>
          <p14:tracePt t="59093" x="3492500" y="2344738"/>
          <p14:tracePt t="59101" x="3563938" y="2328863"/>
          <p14:tracePt t="59110" x="3643313" y="2312988"/>
          <p14:tracePt t="59118" x="3708400" y="2297113"/>
          <p14:tracePt t="59125" x="3756025" y="2281238"/>
          <p14:tracePt t="59132" x="3771900" y="2273300"/>
          <p14:tracePt t="59142" x="3795713" y="2257425"/>
          <p14:tracePt t="59148" x="3811588" y="2249488"/>
          <p14:tracePt t="59157" x="3819525" y="2241550"/>
          <p14:tracePt t="59285" x="3827463" y="2233613"/>
          <p14:tracePt t="59294" x="3859213" y="2208213"/>
          <p14:tracePt t="59302" x="3890963" y="2184400"/>
          <p14:tracePt t="59308" x="3954463" y="2160588"/>
          <p14:tracePt t="59317" x="4027488" y="2120900"/>
          <p14:tracePt t="59325" x="4130675" y="2081213"/>
          <p14:tracePt t="59333" x="4233863" y="2049463"/>
          <p14:tracePt t="59342" x="4425950" y="2009775"/>
          <p14:tracePt t="59350" x="4664075" y="1962150"/>
          <p14:tracePt t="59358" x="4887913" y="1922463"/>
          <p14:tracePt t="59366" x="5183188" y="1881188"/>
          <p14:tracePt t="59373" x="5334000" y="1881188"/>
          <p14:tracePt t="59381" x="5605463" y="1849438"/>
          <p14:tracePt t="59389" x="5821363" y="1849438"/>
          <p14:tracePt t="59398" x="6019800" y="1849438"/>
          <p14:tracePt t="59406" x="6235700" y="1849438"/>
          <p14:tracePt t="59414" x="6370638" y="1849438"/>
          <p14:tracePt t="59422" x="6475413" y="1849438"/>
          <p14:tracePt t="59430" x="6570663" y="1849438"/>
          <p14:tracePt t="59437" x="6642100" y="1849438"/>
          <p14:tracePt t="59446" x="6705600" y="1849438"/>
          <p14:tracePt t="59453" x="6737350" y="1849438"/>
          <p14:tracePt t="59463" x="6753225" y="1849438"/>
          <p14:tracePt t="59470" x="6769100" y="1849438"/>
          <p14:tracePt t="59479" x="6777038" y="1849438"/>
          <p14:tracePt t="59486" x="6784975" y="1849438"/>
          <p14:tracePt t="59669" x="6794500" y="1849438"/>
          <p14:tracePt t="59677" x="6753225" y="1849438"/>
          <p14:tracePt t="59685" x="6697663" y="1865313"/>
          <p14:tracePt t="59694" x="6642100" y="1881188"/>
          <p14:tracePt t="59703" x="6578600" y="1898650"/>
          <p14:tracePt t="59711" x="6515100" y="1922463"/>
          <p14:tracePt t="59718" x="6451600" y="1946275"/>
          <p14:tracePt t="59725" x="6378575" y="1970088"/>
          <p14:tracePt t="59733" x="6307138" y="1993900"/>
          <p14:tracePt t="59741" x="6251575" y="2009775"/>
          <p14:tracePt t="59752" x="6188075" y="2025650"/>
          <p14:tracePt t="59758" x="6100763" y="2065338"/>
          <p14:tracePt t="59768" x="6011863" y="2081213"/>
          <p14:tracePt t="59774" x="5948363" y="2105025"/>
          <p14:tracePt t="59782" x="5884863" y="2112963"/>
          <p14:tracePt t="59789" x="5829300" y="2128838"/>
          <p14:tracePt t="59799" x="5740400" y="2152650"/>
          <p14:tracePt t="59805" x="5676900" y="2160588"/>
          <p14:tracePt t="59814" x="5629275" y="2176463"/>
          <p14:tracePt t="59822" x="5565775" y="2184400"/>
          <p14:tracePt t="59830" x="5494338" y="2200275"/>
          <p14:tracePt t="59837" x="5454650" y="2208213"/>
          <p14:tracePt t="59846" x="5389563" y="2208213"/>
          <p14:tracePt t="59853" x="5365750" y="2216150"/>
          <p14:tracePt t="59861" x="5326063" y="2224088"/>
          <p14:tracePt t="59870" x="5302250" y="2233613"/>
          <p14:tracePt t="59878" x="5294313" y="2233613"/>
          <p14:tracePt t="59886" x="5278438" y="2233613"/>
          <p14:tracePt t="59896" x="5270500" y="2233613"/>
          <p14:tracePt t="59902" x="5246688" y="2233613"/>
          <p14:tracePt t="59917" x="5230813" y="2233613"/>
          <p14:tracePt t="59925" x="5214938" y="2233613"/>
          <p14:tracePt t="59934" x="5183188" y="2241550"/>
          <p14:tracePt t="59942" x="5151438" y="2241550"/>
          <p14:tracePt t="59950" x="5103813" y="2241550"/>
          <p14:tracePt t="59958" x="5072063" y="2241550"/>
          <p14:tracePt t="59966" x="5014913" y="2241550"/>
          <p14:tracePt t="59973" x="4967288" y="2241550"/>
          <p14:tracePt t="59981" x="4911725" y="2241550"/>
          <p14:tracePt t="59990" x="4879975" y="2241550"/>
          <p14:tracePt t="59998" x="4824413" y="2241550"/>
          <p14:tracePt t="60006" x="4776788" y="2241550"/>
          <p14:tracePt t="60015" x="4752975" y="2233613"/>
          <p14:tracePt t="60022" x="4729163" y="2224088"/>
          <p14:tracePt t="60031" x="4721225" y="2224088"/>
          <p14:tracePt t="60037" x="4695825" y="2208213"/>
          <p14:tracePt t="60045" x="4695825" y="2200275"/>
          <p14:tracePt t="60094" x="4687888" y="2192338"/>
          <p14:tracePt t="60109" x="4679950" y="2184400"/>
          <p14:tracePt t="60117" x="4672013" y="2176463"/>
          <p14:tracePt t="60125" x="4672013" y="2160588"/>
          <p14:tracePt t="60134" x="4672013" y="2152650"/>
          <p14:tracePt t="60142" x="4664075" y="2144713"/>
          <p14:tracePt t="60158" x="4656138" y="2136775"/>
          <p14:tracePt t="60238" x="4656138" y="2128838"/>
          <p14:tracePt t="60246" x="4656138" y="2120900"/>
          <p14:tracePt t="60262" x="4664075" y="2120900"/>
          <p14:tracePt t="60269" x="4687888" y="2120900"/>
          <p14:tracePt t="60278" x="4705350" y="2120900"/>
          <p14:tracePt t="60286" x="4737100" y="2112963"/>
          <p14:tracePt t="60295" x="4776788" y="2112963"/>
          <p14:tracePt t="60302" x="4832350" y="2112963"/>
          <p14:tracePt t="60311" x="4887913" y="2112963"/>
          <p14:tracePt t="60318" x="4967288" y="2112963"/>
          <p14:tracePt t="60325" x="5056188" y="2112963"/>
          <p14:tracePt t="60333" x="5151438" y="2112963"/>
          <p14:tracePt t="60341" x="5246688" y="2112963"/>
          <p14:tracePt t="60350" x="5341938" y="2112963"/>
          <p14:tracePt t="60358" x="5422900" y="2112963"/>
          <p14:tracePt t="60366" x="5518150" y="2112963"/>
          <p14:tracePt t="60374" x="5605463" y="2112963"/>
          <p14:tracePt t="60382" x="5676900" y="2112963"/>
          <p14:tracePt t="60389" x="5757863" y="2112963"/>
          <p14:tracePt t="60397" x="5805488" y="2112963"/>
          <p14:tracePt t="60406" x="5861050" y="2112963"/>
          <p14:tracePt t="60414" x="5892800" y="2112963"/>
          <p14:tracePt t="60422" x="5924550" y="2112963"/>
          <p14:tracePt t="60430" x="5940425" y="2112963"/>
          <p14:tracePt t="60438" x="5948363" y="2112963"/>
          <p14:tracePt t="60446" x="5956300" y="2112963"/>
          <p14:tracePt t="60926" x="5948363" y="2112963"/>
          <p14:tracePt t="60934" x="5924550" y="2128838"/>
          <p14:tracePt t="60942" x="5884863" y="2144713"/>
          <p14:tracePt t="60951" x="5861050" y="2152650"/>
          <p14:tracePt t="60957" x="5805488" y="2176463"/>
          <p14:tracePt t="60965" x="5765800" y="2192338"/>
          <p14:tracePt t="60973" x="5700713" y="2216150"/>
          <p14:tracePt t="60982" x="5653088" y="2233613"/>
          <p14:tracePt t="60990" x="5573713" y="2281238"/>
          <p14:tracePt t="60998" x="5510213" y="2305050"/>
          <p14:tracePt t="61005" x="5454650" y="2320925"/>
          <p14:tracePt t="61013" x="5373688" y="2344738"/>
          <p14:tracePt t="61021" x="5302250" y="2368550"/>
          <p14:tracePt t="61029" x="5230813" y="2408238"/>
          <p14:tracePt t="61038" x="5143500" y="2424113"/>
          <p14:tracePt t="61045" x="5046663" y="2447925"/>
          <p14:tracePt t="61054" x="4959350" y="2463800"/>
          <p14:tracePt t="61062" x="4872038" y="2479675"/>
          <p14:tracePt t="61070" x="4737100" y="2519363"/>
          <p14:tracePt t="61078" x="4640263" y="2551113"/>
          <p14:tracePt t="61086" x="4513263" y="2566988"/>
          <p14:tracePt t="61093" x="4386263" y="2600325"/>
          <p14:tracePt t="61103" x="4281488" y="2616200"/>
          <p14:tracePt t="61109" x="4146550" y="2647950"/>
          <p14:tracePt t="61118" x="4019550" y="2671763"/>
          <p14:tracePt t="61126" x="3883025" y="2719388"/>
          <p14:tracePt t="61133" x="3795713" y="2727325"/>
          <p14:tracePt t="61141" x="3700463" y="2751138"/>
          <p14:tracePt t="61148" x="3619500" y="2751138"/>
          <p14:tracePt t="61158" x="3548063" y="2759075"/>
          <p14:tracePt t="61166" x="3476625" y="2774950"/>
          <p14:tracePt t="61173" x="3405188" y="2774950"/>
          <p14:tracePt t="61182" x="3341688" y="2774950"/>
          <p14:tracePt t="61190" x="3284538" y="2782888"/>
          <p14:tracePt t="61197" x="3221038" y="2782888"/>
          <p14:tracePt t="61206" x="3173413" y="2782888"/>
          <p14:tracePt t="61213" x="3117850" y="2782888"/>
          <p14:tracePt t="61222" x="3054350" y="2782888"/>
          <p14:tracePt t="61230" x="2990850" y="2782888"/>
          <p14:tracePt t="61238" x="2941638" y="2782888"/>
          <p14:tracePt t="61246" x="2894013" y="2782888"/>
          <p14:tracePt t="61254" x="2862263" y="2782888"/>
          <p14:tracePt t="61263" x="2814638" y="2782888"/>
          <p14:tracePt t="61269" x="2782888" y="2767013"/>
          <p14:tracePt t="61279" x="2751138" y="2767013"/>
          <p14:tracePt t="61286" x="2735263" y="2767013"/>
          <p14:tracePt t="61295" x="2703513" y="2767013"/>
          <p14:tracePt t="61302" x="2679700" y="2759075"/>
          <p14:tracePt t="61311" x="2663825" y="2751138"/>
          <p14:tracePt t="61318" x="2647950" y="2751138"/>
          <p14:tracePt t="61327" x="2632075" y="2751138"/>
          <p14:tracePt t="61333" x="2624138" y="2751138"/>
          <p14:tracePt t="61343" x="2616200" y="2743200"/>
          <p14:tracePt t="61350" x="2598738" y="2743200"/>
          <p14:tracePt t="61358" x="2590800" y="2735263"/>
          <p14:tracePt t="61366" x="2574925" y="2735263"/>
          <p14:tracePt t="61382" x="2559050" y="2735263"/>
          <p14:tracePt t="61390" x="2535238" y="2735263"/>
          <p14:tracePt t="61398" x="2527300" y="2727325"/>
          <p14:tracePt t="61406" x="2511425" y="2719388"/>
          <p14:tracePt t="61414" x="2479675" y="2711450"/>
          <p14:tracePt t="61422" x="2471738" y="2711450"/>
          <p14:tracePt t="61431" x="2439988" y="2711450"/>
          <p14:tracePt t="61439" x="2408238" y="2695575"/>
          <p14:tracePt t="61446" x="2376488" y="2695575"/>
          <p14:tracePt t="61453" x="2344738" y="2687638"/>
          <p14:tracePt t="61462" x="2297113" y="2671763"/>
          <p14:tracePt t="61470" x="2239963" y="2663825"/>
          <p14:tracePt t="61478" x="2208213" y="2655888"/>
          <p14:tracePt t="61487" x="2176463" y="2647950"/>
          <p14:tracePt t="61494" x="2152650" y="2647950"/>
          <p14:tracePt t="61502" x="2120900" y="2647950"/>
          <p14:tracePt t="61510" x="2097088" y="2647950"/>
          <p14:tracePt t="61517" x="2073275" y="2647950"/>
          <p14:tracePt t="61526" x="2065338" y="2647950"/>
          <p14:tracePt t="61533" x="2057400" y="2647950"/>
          <p14:tracePt t="61549" x="2049463" y="2647950"/>
          <p14:tracePt t="61630" x="2041525" y="2647950"/>
          <p14:tracePt t="61638" x="2025650" y="2647950"/>
          <p14:tracePt t="61647" x="2009775" y="2647950"/>
          <p14:tracePt t="61662" x="1993900" y="2647950"/>
          <p14:tracePt t="61670" x="1985963" y="2647950"/>
          <p14:tracePt t="61686" x="1978025" y="2647950"/>
          <p14:tracePt t="61702" x="1970088" y="2647950"/>
          <p14:tracePt t="62086" x="1985963" y="2647950"/>
          <p14:tracePt t="62094" x="2001838" y="2647950"/>
          <p14:tracePt t="62102" x="2017713" y="2647950"/>
          <p14:tracePt t="62110" x="2041525" y="2655888"/>
          <p14:tracePt t="62117" x="2049463" y="2663825"/>
          <p14:tracePt t="62126" x="2057400" y="2663825"/>
          <p14:tracePt t="62134" x="2081213" y="2663825"/>
          <p14:tracePt t="62142" x="2105025" y="2671763"/>
          <p14:tracePt t="62149" x="2128838" y="2671763"/>
          <p14:tracePt t="62157" x="2160588" y="2671763"/>
          <p14:tracePt t="62166" x="2176463" y="2671763"/>
          <p14:tracePt t="62174" x="2208213" y="2671763"/>
          <p14:tracePt t="62182" x="2224088" y="2671763"/>
          <p14:tracePt t="62190" x="2255838" y="2671763"/>
          <p14:tracePt t="62198" x="2289175" y="2679700"/>
          <p14:tracePt t="62206" x="2312988" y="2679700"/>
          <p14:tracePt t="62214" x="2344738" y="2679700"/>
          <p14:tracePt t="62222" x="2392363" y="2679700"/>
          <p14:tracePt t="62229" x="2432050" y="2679700"/>
          <p14:tracePt t="62238" x="2447925" y="2679700"/>
          <p14:tracePt t="62246" x="2495550" y="2679700"/>
          <p14:tracePt t="62254" x="2519363" y="2679700"/>
          <p14:tracePt t="62262" x="2566988" y="2679700"/>
          <p14:tracePt t="62270" x="2582863" y="2679700"/>
          <p14:tracePt t="62279" x="2624138" y="2679700"/>
          <p14:tracePt t="62286" x="2647950" y="2679700"/>
          <p14:tracePt t="62295" x="2671763" y="2679700"/>
          <p14:tracePt t="62302" x="2703513" y="2679700"/>
          <p14:tracePt t="62311" x="2735263" y="2679700"/>
          <p14:tracePt t="62318" x="2751138" y="2679700"/>
          <p14:tracePt t="62327" x="2782888" y="2687638"/>
          <p14:tracePt t="62334" x="2814638" y="2687638"/>
          <p14:tracePt t="62343" x="2862263" y="2687638"/>
          <p14:tracePt t="62350" x="2886075" y="2687638"/>
          <p14:tracePt t="62359" x="2925763" y="2687638"/>
          <p14:tracePt t="62367" x="2941638" y="2687638"/>
          <p14:tracePt t="62374" x="2974975" y="2687638"/>
          <p14:tracePt t="62382" x="2990850" y="2687638"/>
          <p14:tracePt t="62391" x="3022600" y="2687638"/>
          <p14:tracePt t="62398" x="3030538" y="2687638"/>
          <p14:tracePt t="62407" x="3046413" y="2687638"/>
          <p14:tracePt t="62414" x="3078163" y="2687638"/>
          <p14:tracePt t="62422" x="3101975" y="2687638"/>
          <p14:tracePt t="62430" x="3133725" y="2687638"/>
          <p14:tracePt t="62438" x="3149600" y="2687638"/>
          <p14:tracePt t="62446" x="3181350" y="2687638"/>
          <p14:tracePt t="62454" x="3197225" y="2687638"/>
          <p14:tracePt t="62462" x="3213100" y="2687638"/>
          <p14:tracePt t="62470" x="3236913" y="2687638"/>
          <p14:tracePt t="62478" x="3244850" y="2687638"/>
          <p14:tracePt t="62486" x="3252788" y="2687638"/>
          <p14:tracePt t="62495" x="3276600" y="2687638"/>
          <p14:tracePt t="62502" x="3284538" y="2687638"/>
          <p14:tracePt t="62518" x="3292475" y="2687638"/>
          <p14:tracePt t="62527" x="3300413" y="2687638"/>
          <p14:tracePt t="62534" x="3308350" y="2687638"/>
          <p14:tracePt t="62543" x="3325813" y="2687638"/>
          <p14:tracePt t="62559" x="3333750" y="2687638"/>
          <p14:tracePt t="62566" x="3349625" y="2687638"/>
          <p14:tracePt t="62574" x="3373438" y="2687638"/>
          <p14:tracePt t="62590" x="3389313" y="2687638"/>
          <p14:tracePt t="62598" x="3405188" y="2687638"/>
          <p14:tracePt t="62606" x="3413125" y="2687638"/>
          <p14:tracePt t="62614" x="3421063" y="2687638"/>
          <p14:tracePt t="62622" x="3429000" y="2687638"/>
          <p14:tracePt t="62687" x="3444875" y="2687638"/>
          <p14:tracePt t="62694" x="3468688" y="2687638"/>
          <p14:tracePt t="62702" x="3484563" y="2687638"/>
          <p14:tracePt t="62711" x="3516313" y="2687638"/>
          <p14:tracePt t="62718" x="3532188" y="2687638"/>
          <p14:tracePt t="62726" x="3571875" y="2687638"/>
          <p14:tracePt t="62734" x="3595688" y="2687638"/>
          <p14:tracePt t="62743" x="3635375" y="2687638"/>
          <p14:tracePt t="62750" x="3651250" y="2687638"/>
          <p14:tracePt t="62759" x="3684588" y="2687638"/>
          <p14:tracePt t="62766" x="3700463" y="2687638"/>
          <p14:tracePt t="62774" x="3724275" y="2687638"/>
          <p14:tracePt t="62783" x="3748088" y="2687638"/>
          <p14:tracePt t="62790" x="3771900" y="2687638"/>
          <p14:tracePt t="62798" x="3795713" y="2687638"/>
          <p14:tracePt t="62806" x="3811588" y="2687638"/>
          <p14:tracePt t="62814" x="3819525" y="2687638"/>
          <p14:tracePt t="62822" x="3843338" y="2687638"/>
          <p14:tracePt t="62830" x="3851275" y="2687638"/>
          <p14:tracePt t="62838" x="3875088" y="2687638"/>
          <p14:tracePt t="62846" x="3898900" y="2687638"/>
          <p14:tracePt t="62854" x="3922713" y="2687638"/>
          <p14:tracePt t="62862" x="3954463" y="2687638"/>
          <p14:tracePt t="62870" x="3986213" y="2687638"/>
          <p14:tracePt t="62879" x="4019550" y="2687638"/>
          <p14:tracePt t="62896" x="4090988" y="2687638"/>
          <p14:tracePt t="62902" x="4114800" y="2687638"/>
          <p14:tracePt t="62911" x="4170363" y="2687638"/>
          <p14:tracePt t="62918" x="4210050" y="2687638"/>
          <p14:tracePt t="62927" x="4265613" y="2687638"/>
          <p14:tracePt t="62934" x="4297363" y="2687638"/>
          <p14:tracePt t="62942" x="4362450" y="2687638"/>
          <p14:tracePt t="62950" x="4418013" y="2687638"/>
          <p14:tracePt t="62959" x="4473575" y="2687638"/>
          <p14:tracePt t="62967" x="4513263" y="2687638"/>
          <p14:tracePt t="62974" x="4560888" y="2687638"/>
          <p14:tracePt t="62982" x="4608513" y="2687638"/>
          <p14:tracePt t="62990" x="4640263" y="2687638"/>
          <p14:tracePt t="62998" x="4687888" y="2687638"/>
          <p14:tracePt t="63006" x="4729163" y="2687638"/>
          <p14:tracePt t="63015" x="4745038" y="2687638"/>
          <p14:tracePt t="63022" x="4784725" y="2687638"/>
          <p14:tracePt t="63030" x="4808538" y="2687638"/>
          <p14:tracePt t="63038" x="4832350" y="2687638"/>
          <p14:tracePt t="63046" x="4864100" y="2687638"/>
          <p14:tracePt t="63054" x="4887913" y="2687638"/>
          <p14:tracePt t="63063" x="4911725" y="2687638"/>
          <p14:tracePt t="63070" x="4927600" y="2687638"/>
          <p14:tracePt t="63079" x="4951413" y="2687638"/>
          <p14:tracePt t="63086" x="4975225" y="2687638"/>
          <p14:tracePt t="63095" x="5006975" y="2687638"/>
          <p14:tracePt t="63102" x="5030788" y="2687638"/>
          <p14:tracePt t="63111" x="5064125" y="2687638"/>
          <p14:tracePt t="63118" x="5095875" y="2687638"/>
          <p14:tracePt t="63126" x="5119688" y="2687638"/>
          <p14:tracePt t="63134" x="5151438" y="2687638"/>
          <p14:tracePt t="63142" x="5167313" y="2687638"/>
          <p14:tracePt t="63150" x="5183188" y="2687638"/>
          <p14:tracePt t="63159" x="5199063" y="2687638"/>
          <p14:tracePt t="63166" x="5222875" y="2687638"/>
          <p14:tracePt t="63174" x="5238750" y="2687638"/>
          <p14:tracePt t="63182" x="5254625" y="2687638"/>
          <p14:tracePt t="63191" x="5278438" y="2687638"/>
          <p14:tracePt t="63198" x="5286375" y="2687638"/>
          <p14:tracePt t="63206" x="5310188" y="2687638"/>
          <p14:tracePt t="63214" x="5318125" y="2687638"/>
          <p14:tracePt t="63222" x="5341938" y="2687638"/>
          <p14:tracePt t="63230" x="5381625" y="2687638"/>
          <p14:tracePt t="63238" x="5397500" y="2687638"/>
          <p14:tracePt t="63246" x="5430838" y="2687638"/>
          <p14:tracePt t="63254" x="5454650" y="2687638"/>
          <p14:tracePt t="63263" x="5470525" y="2687638"/>
          <p14:tracePt t="63270" x="5494338" y="2687638"/>
          <p14:tracePt t="63279" x="5502275" y="2687638"/>
          <p14:tracePt t="63286" x="5510213" y="2687638"/>
          <p14:tracePt t="63295" x="5518150" y="2687638"/>
          <p14:tracePt t="63311" x="5534025" y="2687638"/>
          <p14:tracePt t="63847" x="5581650" y="2687638"/>
          <p14:tracePt t="63854" x="5653088" y="2687638"/>
          <p14:tracePt t="63862" x="5716588" y="2687638"/>
          <p14:tracePt t="63870" x="5805488" y="2687638"/>
          <p14:tracePt t="63878" x="5853113" y="2687638"/>
          <p14:tracePt t="63894" x="5956300" y="2687638"/>
          <p14:tracePt t="63902" x="5995988" y="2687638"/>
          <p14:tracePt t="63910" x="6035675" y="2687638"/>
          <p14:tracePt t="63918" x="6083300" y="2687638"/>
          <p14:tracePt t="63927" x="6100763" y="2687638"/>
          <p14:tracePt t="63934" x="6108700" y="2687638"/>
          <p14:tracePt t="63943" x="6124575" y="2687638"/>
          <p14:tracePt t="63950" x="6140450" y="2687638"/>
          <p14:tracePt t="63966" x="6156325" y="2687638"/>
          <p14:tracePt t="63982" x="6164263" y="2687638"/>
          <p14:tracePt t="63998" x="6180138" y="2687638"/>
          <p14:tracePt t="64014" x="6188075" y="2687638"/>
          <p14:tracePt t="64030" x="6203950" y="2687638"/>
          <p14:tracePt t="64046" x="6219825" y="2687638"/>
          <p14:tracePt t="64054" x="6227763" y="2687638"/>
          <p14:tracePt t="64062" x="6251575" y="2687638"/>
          <p14:tracePt t="64070" x="6275388" y="2687638"/>
          <p14:tracePt t="64078" x="6283325" y="2687638"/>
          <p14:tracePt t="64086" x="6299200" y="2687638"/>
          <p14:tracePt t="64094" x="6307138" y="2687638"/>
          <p14:tracePt t="64102" x="6338888" y="2679700"/>
          <p14:tracePt t="64110" x="6354763" y="2679700"/>
          <p14:tracePt t="64118" x="6378575" y="2679700"/>
          <p14:tracePt t="64127" x="6394450" y="2671763"/>
          <p14:tracePt t="64135" x="6410325" y="2671763"/>
          <p14:tracePt t="64143" x="6434138" y="2671763"/>
          <p14:tracePt t="64150" x="6451600" y="2671763"/>
          <p14:tracePt t="64159" x="6467475" y="2663825"/>
          <p14:tracePt t="64166" x="6483350" y="2663825"/>
          <p14:tracePt t="64174" x="6507163" y="2663825"/>
          <p14:tracePt t="64182" x="6538913" y="2663825"/>
          <p14:tracePt t="64190" x="6546850" y="2663825"/>
          <p14:tracePt t="64198" x="6570663" y="2663825"/>
          <p14:tracePt t="64206" x="6594475" y="2663825"/>
          <p14:tracePt t="64214" x="6610350" y="2663825"/>
          <p14:tracePt t="64222" x="6626225" y="2663825"/>
          <p14:tracePt t="64230" x="6642100" y="2663825"/>
          <p14:tracePt t="64239" x="6650038" y="2663825"/>
          <p14:tracePt t="64246" x="6665913" y="2663825"/>
          <p14:tracePt t="64256" x="6689725" y="2663825"/>
          <p14:tracePt t="64262" x="6697663" y="2663825"/>
          <p14:tracePt t="64270" x="6705600" y="2663825"/>
          <p14:tracePt t="64278" x="6713538" y="2663825"/>
          <p14:tracePt t="64294" x="6729413" y="2663825"/>
          <p14:tracePt t="64311" x="6737350" y="2663825"/>
          <p14:tracePt t="64342" x="6745288" y="2663825"/>
          <p14:tracePt t="64351" x="6753225" y="2663825"/>
          <p14:tracePt t="64366" x="6761163" y="2663825"/>
          <p14:tracePt t="65047" x="6794500" y="2663825"/>
          <p14:tracePt t="65054" x="6842125" y="2655888"/>
          <p14:tracePt t="65063" x="6865938" y="2655888"/>
          <p14:tracePt t="65071" x="6913563" y="2647950"/>
          <p14:tracePt t="65078" x="6985000" y="2647950"/>
          <p14:tracePt t="65087" x="7056438" y="2647950"/>
          <p14:tracePt t="65095" x="7145338" y="2647950"/>
          <p14:tracePt t="65102" x="7240588" y="2647950"/>
          <p14:tracePt t="65110" x="7327900" y="2647950"/>
          <p14:tracePt t="65118" x="7454900" y="2647950"/>
          <p14:tracePt t="65126" x="7559675" y="2655888"/>
          <p14:tracePt t="65134" x="7654925" y="2663825"/>
          <p14:tracePt t="65142" x="7766050" y="2679700"/>
          <p14:tracePt t="65150" x="7862888" y="2687638"/>
          <p14:tracePt t="65158" x="7958138" y="2703513"/>
          <p14:tracePt t="65165" x="8013700" y="2703513"/>
          <p14:tracePt t="65174" x="8077200" y="2719388"/>
          <p14:tracePt t="65182" x="8132763" y="2727325"/>
          <p14:tracePt t="65189" x="8164513" y="2727325"/>
          <p14:tracePt t="65198" x="8221663" y="2735263"/>
          <p14:tracePt t="65205" x="8277225" y="2735263"/>
          <p14:tracePt t="65214" x="8293100" y="2751138"/>
          <p14:tracePt t="65221" x="8324850" y="2751138"/>
          <p14:tracePt t="65230" x="8340725" y="2751138"/>
          <p14:tracePt t="65238" x="8348663" y="2751138"/>
          <p14:tracePt t="65245" x="8364538" y="2751138"/>
          <p14:tracePt t="65263" x="8372475" y="2751138"/>
          <p14:tracePt t="65382" x="8388350" y="2751138"/>
          <p14:tracePt t="65390" x="8396288" y="2751138"/>
          <p14:tracePt t="65398" x="8404225" y="2751138"/>
          <p14:tracePt t="65422" x="8420100" y="2751138"/>
          <p14:tracePt t="66174" x="8428038" y="2751138"/>
          <p14:tracePt t="66183" x="8443913" y="2751138"/>
          <p14:tracePt t="66199" x="8459788" y="2751138"/>
          <p14:tracePt t="66206" x="8475663" y="2751138"/>
          <p14:tracePt t="66215" x="8483600" y="2743200"/>
          <p14:tracePt t="66222" x="8499475" y="2743200"/>
          <p14:tracePt t="66229" x="8515350" y="2735263"/>
          <p14:tracePt t="66238" x="8531225" y="2727325"/>
          <p14:tracePt t="66255" x="8548688" y="2727325"/>
          <p14:tracePt t="66263" x="8564563" y="2719388"/>
          <p14:tracePt t="66278" x="8580438" y="2711450"/>
          <p14:tracePt t="66295" x="8588375" y="2711450"/>
          <p14:tracePt t="66302" x="8612188" y="2703513"/>
          <p14:tracePt t="66311" x="8628063" y="2695575"/>
          <p14:tracePt t="66326" x="8636000" y="2695575"/>
          <p14:tracePt t="66334" x="8659813" y="2695575"/>
          <p14:tracePt t="66342" x="8659813" y="2687638"/>
          <p14:tracePt t="66350" x="8667750" y="2679700"/>
          <p14:tracePt t="66367" x="8683625" y="2679700"/>
          <p14:tracePt t="66375" x="8691563" y="2679700"/>
          <p14:tracePt t="66383" x="8707438" y="2679700"/>
          <p14:tracePt t="66390" x="8715375" y="2663825"/>
          <p14:tracePt t="66398" x="8723313" y="2663825"/>
          <p14:tracePt t="66405" x="8731250" y="2663825"/>
          <p14:tracePt t="66414" x="8739188" y="2663825"/>
          <p14:tracePt t="66424" x="8755063" y="2655888"/>
          <p14:tracePt t="66431" x="8763000" y="2655888"/>
          <p14:tracePt t="66447" x="8770938" y="2655888"/>
          <p14:tracePt t="66463" x="8778875" y="2647950"/>
          <p14:tracePt t="66472" x="8802688" y="2647950"/>
          <p14:tracePt t="66480" x="8810625" y="2647950"/>
          <p14:tracePt t="66496" x="8826500" y="2640013"/>
          <p14:tracePt t="66502" x="8834438" y="2632075"/>
          <p14:tracePt t="66511" x="8850313" y="2632075"/>
          <p14:tracePt t="66526" x="8858250" y="2632075"/>
          <p14:tracePt t="66534" x="8866188" y="2624138"/>
          <p14:tracePt t="66543" x="8874125" y="2624138"/>
          <p14:tracePt t="68175" x="0" y="0"/>
        </p14:tracePtLst>
        <p14:tracePtLst>
          <p14:tracePt t="130057" x="4433888" y="3221038"/>
          <p14:tracePt t="130063" x="4425950" y="3228975"/>
          <p14:tracePt t="130086" x="4418013" y="3228975"/>
          <p14:tracePt t="130095" x="4410075" y="3228975"/>
          <p14:tracePt t="130247" x="4402138" y="3228975"/>
          <p14:tracePt t="130254" x="4386263" y="3228975"/>
          <p14:tracePt t="130262" x="4362450" y="3228975"/>
          <p14:tracePt t="130271" x="4337050" y="3236913"/>
          <p14:tracePt t="130279" x="4265613" y="3236913"/>
          <p14:tracePt t="130287" x="4202113" y="3244850"/>
          <p14:tracePt t="130296" x="4138613" y="3244850"/>
          <p14:tracePt t="130303" x="4059238" y="3244850"/>
          <p14:tracePt t="130312" x="3986213" y="3244850"/>
          <p14:tracePt t="130318" x="3914775" y="3244850"/>
          <p14:tracePt t="130326" x="3851275" y="3244850"/>
          <p14:tracePt t="130335" x="3763963" y="3244850"/>
          <p14:tracePt t="130343" x="3684588" y="3236913"/>
          <p14:tracePt t="130352" x="3635375" y="3228975"/>
          <p14:tracePt t="130359" x="3587750" y="3228975"/>
          <p14:tracePt t="130368" x="3548063" y="3228975"/>
          <p14:tracePt t="130374" x="3500438" y="3213100"/>
          <p14:tracePt t="130384" x="3476625" y="3213100"/>
          <p14:tracePt t="130391" x="3436938" y="3205163"/>
          <p14:tracePt t="130400" x="3405188" y="3205163"/>
          <p14:tracePt t="130407" x="3349625" y="3189288"/>
          <p14:tracePt t="130416" x="3292475" y="3181350"/>
          <p14:tracePt t="130423" x="3236913" y="3181350"/>
          <p14:tracePt t="130431" x="3173413" y="3165475"/>
          <p14:tracePt t="130438" x="3125788" y="3165475"/>
          <p14:tracePt t="130447" x="3070225" y="3157538"/>
          <p14:tracePt t="130455" x="3022600" y="3157538"/>
          <p14:tracePt t="130463" x="2957513" y="3157538"/>
          <p14:tracePt t="130471" x="2909888" y="3141663"/>
          <p14:tracePt t="130480" x="2854325" y="3141663"/>
          <p14:tracePt t="130487" x="2814638" y="3133725"/>
          <p14:tracePt t="130495" x="2790825" y="3133725"/>
          <p14:tracePt t="130502" x="2759075" y="3133725"/>
          <p14:tracePt t="130512" x="2735263" y="3133725"/>
          <p14:tracePt t="130519" x="2711450" y="3133725"/>
          <p14:tracePt t="130527" x="2695575" y="3133725"/>
          <p14:tracePt t="130535" x="2687638" y="3133725"/>
          <p14:tracePt t="130543" x="2679700" y="3133725"/>
          <p14:tracePt t="130552" x="2663825" y="3133725"/>
          <p14:tracePt t="130558" x="2655888" y="3133725"/>
          <p14:tracePt t="130566" x="2647950" y="3133725"/>
          <p14:tracePt t="130575" x="2640013" y="3133725"/>
          <p14:tracePt t="130584" x="2616200" y="3133725"/>
          <p14:tracePt t="130591" x="2590800" y="3133725"/>
          <p14:tracePt t="130599" x="2574925" y="3133725"/>
          <p14:tracePt t="130607" x="2551113" y="3133725"/>
          <p14:tracePt t="130615" x="2527300" y="3133725"/>
          <p14:tracePt t="130622" x="2503488" y="3133725"/>
          <p14:tracePt t="130631" x="2463800" y="3133725"/>
          <p14:tracePt t="130639" x="2432050" y="3141663"/>
          <p14:tracePt t="130648" x="2384425" y="3141663"/>
          <p14:tracePt t="130655" x="2360613" y="3149600"/>
          <p14:tracePt t="130663" x="2352675" y="3149600"/>
          <p14:tracePt t="130671" x="2328863" y="3149600"/>
          <p14:tracePt t="130679" x="2320925" y="3157538"/>
          <p14:tracePt t="130863" x="2328863" y="3157538"/>
          <p14:tracePt t="130871" x="2344738" y="3157538"/>
          <p14:tracePt t="130879" x="2360613" y="3157538"/>
          <p14:tracePt t="130887" x="2384425" y="3157538"/>
          <p14:tracePt t="130896" x="2400300" y="3157538"/>
          <p14:tracePt t="130903" x="2416175" y="3157538"/>
          <p14:tracePt t="130912" x="2447925" y="3157538"/>
          <p14:tracePt t="130918" x="2463800" y="3157538"/>
          <p14:tracePt t="130927" x="2495550" y="3157538"/>
          <p14:tracePt t="130935" x="2511425" y="3141663"/>
          <p14:tracePt t="130943" x="2543175" y="3133725"/>
          <p14:tracePt t="130951" x="2559050" y="3125788"/>
          <p14:tracePt t="130959" x="2566988" y="3125788"/>
          <p14:tracePt t="130967" x="2590800" y="3125788"/>
          <p14:tracePt t="130974" x="2616200" y="3125788"/>
          <p14:tracePt t="130983" x="2624138" y="3125788"/>
          <p14:tracePt t="130991" x="2647950" y="3125788"/>
          <p14:tracePt t="130999" x="2655888" y="3125788"/>
          <p14:tracePt t="131007" x="2663825" y="3125788"/>
          <p14:tracePt t="131015" x="2679700" y="3125788"/>
          <p14:tracePt t="131031" x="2695575" y="3125788"/>
          <p14:tracePt t="131038" x="2703513" y="3125788"/>
          <p14:tracePt t="131048" x="2711450" y="3125788"/>
          <p14:tracePt t="131063" x="2719388" y="3125788"/>
          <p14:tracePt t="131071" x="2727325" y="3125788"/>
          <p14:tracePt t="131080" x="2735263" y="3125788"/>
          <p14:tracePt t="131086" x="2743200" y="3125788"/>
          <p14:tracePt t="131103" x="2751138" y="3125788"/>
          <p14:tracePt t="131113" x="2759075" y="3125788"/>
          <p14:tracePt t="131145" x="2767013" y="3125788"/>
          <p14:tracePt t="132975" x="2767013" y="3133725"/>
          <p14:tracePt t="132983" x="2759075" y="3141663"/>
          <p14:tracePt t="132999" x="2759075" y="3149600"/>
          <p14:tracePt t="133023" x="2751138" y="3157538"/>
          <p14:tracePt t="136127" x="2743200" y="3157538"/>
          <p14:tracePt t="136135" x="2735263" y="3165475"/>
          <p14:tracePt t="136151" x="2719388" y="3165475"/>
          <p14:tracePt t="136159" x="2703513" y="3165475"/>
          <p14:tracePt t="136168" x="2671763" y="3165475"/>
          <p14:tracePt t="136176" x="2655888" y="3165475"/>
          <p14:tracePt t="136184" x="2616200" y="3165475"/>
          <p14:tracePt t="136191" x="2590800" y="3165475"/>
          <p14:tracePt t="136199" x="2559050" y="3165475"/>
          <p14:tracePt t="136207" x="2535238" y="3165475"/>
          <p14:tracePt t="136215" x="2511425" y="3165475"/>
          <p14:tracePt t="136224" x="2495550" y="3165475"/>
          <p14:tracePt t="136232" x="2455863" y="3157538"/>
          <p14:tracePt t="136240" x="2447925" y="3157538"/>
          <p14:tracePt t="136247" x="2408238" y="3157538"/>
          <p14:tracePt t="136255" x="2384425" y="3149600"/>
          <p14:tracePt t="136263" x="2336800" y="3149600"/>
          <p14:tracePt t="136271" x="2281238" y="3141663"/>
          <p14:tracePt t="136279" x="2239963" y="3141663"/>
          <p14:tracePt t="136288" x="2184400" y="3125788"/>
          <p14:tracePt t="136297" x="2128838" y="3125788"/>
          <p14:tracePt t="136304" x="2105025" y="3125788"/>
          <p14:tracePt t="136311" x="2057400" y="3117850"/>
          <p14:tracePt t="136319" x="2001838" y="3117850"/>
          <p14:tracePt t="136327" x="1985963" y="3109913"/>
          <p14:tracePt t="136335" x="1954213" y="3109913"/>
          <p14:tracePt t="136344" x="1938338" y="3109913"/>
          <p14:tracePt t="136351" x="1930400" y="3109913"/>
          <p14:tracePt t="136392" x="1922463" y="3109913"/>
          <p14:tracePt t="136407" x="1912938" y="3109913"/>
          <p14:tracePt t="136415" x="1905000" y="3109913"/>
          <p14:tracePt t="136423" x="1897063" y="3109913"/>
          <p14:tracePt t="136431" x="1889125" y="3109913"/>
          <p14:tracePt t="136440" x="1873250" y="3109913"/>
          <p14:tracePt t="136448" x="1849438" y="3109913"/>
          <p14:tracePt t="136456" x="1833563" y="3109913"/>
          <p14:tracePt t="136463" x="1809750" y="3109913"/>
          <p14:tracePt t="136471" x="1793875" y="3109913"/>
          <p14:tracePt t="136479" x="1778000" y="3109913"/>
          <p14:tracePt t="136488" x="1770063" y="3109913"/>
          <p14:tracePt t="136496" x="1754188" y="3109913"/>
          <p14:tracePt t="136505" x="1746250" y="3109913"/>
          <p14:tracePt t="136752" x="1754188" y="3109913"/>
          <p14:tracePt t="136759" x="1770063" y="3109913"/>
          <p14:tracePt t="136767" x="1785938" y="3109913"/>
          <p14:tracePt t="136775" x="1793875" y="3109913"/>
          <p14:tracePt t="136783" x="1809750" y="3109913"/>
          <p14:tracePt t="136792" x="1825625" y="3109913"/>
          <p14:tracePt t="136800" x="1865313" y="3109913"/>
          <p14:tracePt t="136809" x="1889125" y="3109913"/>
          <p14:tracePt t="136816" x="1922463" y="3109913"/>
          <p14:tracePt t="136823" x="1946275" y="3109913"/>
          <p14:tracePt t="136831" x="1993900" y="3109913"/>
          <p14:tracePt t="136839" x="2017713" y="3109913"/>
          <p14:tracePt t="136848" x="2073275" y="3109913"/>
          <p14:tracePt t="136856" x="2120900" y="3109913"/>
          <p14:tracePt t="136864" x="2136775" y="3109913"/>
          <p14:tracePt t="136872" x="2176463" y="3109913"/>
          <p14:tracePt t="136879" x="2200275" y="3109913"/>
          <p14:tracePt t="136892" x="2224088" y="3109913"/>
          <p14:tracePt t="136895" x="2247900" y="3109913"/>
          <p14:tracePt t="136903" x="2273300" y="3109913"/>
          <p14:tracePt t="136912" x="2289175" y="3109913"/>
          <p14:tracePt t="136920" x="2305050" y="3109913"/>
          <p14:tracePt t="136928" x="2320925" y="3109913"/>
          <p14:tracePt t="136936" x="2328863" y="3109913"/>
          <p14:tracePt t="136951" x="2336800" y="3109913"/>
          <p14:tracePt t="136960" x="2344738" y="3109913"/>
          <p14:tracePt t="136976" x="2352675" y="3109913"/>
          <p14:tracePt t="136984" x="2376488" y="3109913"/>
          <p14:tracePt t="136999" x="2392363" y="3109913"/>
          <p14:tracePt t="137007" x="2408238" y="3109913"/>
          <p14:tracePt t="137015" x="2424113" y="3109913"/>
          <p14:tracePt t="137023" x="2447925" y="3109913"/>
          <p14:tracePt t="137032" x="2471738" y="3109913"/>
          <p14:tracePt t="137040" x="2479675" y="3109913"/>
          <p14:tracePt t="137048" x="2495550" y="3109913"/>
          <p14:tracePt t="137056" x="2511425" y="3109913"/>
          <p14:tracePt t="137063" x="2527300" y="3109913"/>
          <p14:tracePt t="137071" x="2543175" y="3109913"/>
          <p14:tracePt t="137079" x="2566988" y="3109913"/>
          <p14:tracePt t="137087" x="2590800" y="3109913"/>
          <p14:tracePt t="137096" x="2616200" y="3109913"/>
          <p14:tracePt t="137104" x="2632075" y="3109913"/>
          <p14:tracePt t="137112" x="2655888" y="3109913"/>
          <p14:tracePt t="137120" x="2679700" y="3109913"/>
          <p14:tracePt t="137135" x="2695575" y="3109913"/>
          <p14:tracePt t="137144" x="2703513" y="3109913"/>
          <p14:tracePt t="137152" x="2719388" y="3109913"/>
          <p14:tracePt t="137161" x="2735263" y="3109913"/>
          <p14:tracePt t="137168" x="2743200" y="3109913"/>
          <p14:tracePt t="137177" x="2751138" y="3109913"/>
          <p14:tracePt t="137192" x="2767013" y="3109913"/>
          <p14:tracePt t="137199" x="2774950" y="3109913"/>
          <p14:tracePt t="137207" x="2790825" y="3109913"/>
          <p14:tracePt t="137216" x="2798763" y="3109913"/>
          <p14:tracePt t="137224" x="2806700" y="3109913"/>
          <p14:tracePt t="137232" x="2822575" y="3109913"/>
          <p14:tracePt t="137240" x="2830513" y="3109913"/>
          <p14:tracePt t="137247" x="2838450" y="3109913"/>
          <p14:tracePt t="137255" x="2846388" y="3109913"/>
          <p14:tracePt t="137263" x="2854325" y="3109913"/>
          <p14:tracePt t="137272" x="2862263" y="3109913"/>
          <p14:tracePt t="137281" x="2870200" y="3109913"/>
          <p14:tracePt t="137311" x="2878138" y="3109913"/>
          <p14:tracePt t="138056" x="2886075" y="3109913"/>
          <p14:tracePt t="138064" x="2925763" y="3109913"/>
          <p14:tracePt t="138075" x="2941638" y="3109913"/>
          <p14:tracePt t="138080" x="2974975" y="3109913"/>
          <p14:tracePt t="138087" x="2998788" y="3117850"/>
          <p14:tracePt t="138096" x="3022600" y="3117850"/>
          <p14:tracePt t="138104" x="3046413" y="3117850"/>
          <p14:tracePt t="138113" x="3070225" y="3125788"/>
          <p14:tracePt t="138120" x="3078163" y="3125788"/>
          <p14:tracePt t="138128" x="3094038" y="3133725"/>
          <p14:tracePt t="138136" x="3101975" y="3133725"/>
          <p14:tracePt t="138144" x="3125788" y="3133725"/>
          <p14:tracePt t="138151" x="3149600" y="3133725"/>
          <p14:tracePt t="138168" x="3173413" y="3133725"/>
          <p14:tracePt t="138176" x="3189288" y="3141663"/>
          <p14:tracePt t="138184" x="3205163" y="3149600"/>
          <p14:tracePt t="138193" x="3221038" y="3149600"/>
          <p14:tracePt t="138200" x="3244850" y="3149600"/>
          <p14:tracePt t="138207" x="3260725" y="3149600"/>
          <p14:tracePt t="138215" x="3284538" y="3157538"/>
          <p14:tracePt t="138226" x="3300413" y="3157538"/>
          <p14:tracePt t="138233" x="3325813" y="3157538"/>
          <p14:tracePt t="138240" x="3349625" y="3157538"/>
          <p14:tracePt t="138248" x="3365500" y="3165475"/>
          <p14:tracePt t="138256" x="3405188" y="3173413"/>
          <p14:tracePt t="138264" x="3421063" y="3173413"/>
          <p14:tracePt t="138271" x="3468688" y="3181350"/>
          <p14:tracePt t="138279" x="3500438" y="3181350"/>
          <p14:tracePt t="138288" x="3524250" y="3189288"/>
          <p14:tracePt t="138297" x="3556000" y="3189288"/>
          <p14:tracePt t="138304" x="3579813" y="3197225"/>
          <p14:tracePt t="138312" x="3595688" y="3205163"/>
          <p14:tracePt t="138320" x="3627438" y="3221038"/>
          <p14:tracePt t="138329" x="3635375" y="3221038"/>
          <p14:tracePt t="138335" x="3651250" y="3221038"/>
          <p14:tracePt t="138344" x="3684588" y="3221038"/>
          <p14:tracePt t="138352" x="3708400" y="3228975"/>
          <p14:tracePt t="138360" x="3732213" y="3228975"/>
          <p14:tracePt t="138368" x="3756025" y="3228975"/>
          <p14:tracePt t="138377" x="3795713" y="3236913"/>
          <p14:tracePt t="138384" x="3843338" y="3236913"/>
          <p14:tracePt t="138392" x="3883025" y="3244850"/>
          <p14:tracePt t="138399" x="3938588" y="3244850"/>
          <p14:tracePt t="138409" x="3994150" y="3262313"/>
          <p14:tracePt t="138416" x="4051300" y="3262313"/>
          <p14:tracePt t="138425" x="4090988" y="3262313"/>
          <p14:tracePt t="138432" x="4146550" y="3278188"/>
          <p14:tracePt t="138440" x="4194175" y="3286125"/>
          <p14:tracePt t="138448" x="4225925" y="3286125"/>
          <p14:tracePt t="138455" x="4257675" y="3286125"/>
          <p14:tracePt t="138464" x="4281488" y="3294063"/>
          <p14:tracePt t="138472" x="4337050" y="3302000"/>
          <p14:tracePt t="138480" x="4370388" y="3302000"/>
          <p14:tracePt t="138488" x="4410075" y="3302000"/>
          <p14:tracePt t="138497" x="4433888" y="3302000"/>
          <p14:tracePt t="138503" x="4457700" y="3302000"/>
          <p14:tracePt t="138510" x="4489450" y="3302000"/>
          <p14:tracePt t="138519" x="4513263" y="3302000"/>
          <p14:tracePt t="138528" x="4529138" y="3302000"/>
          <p14:tracePt t="138536" x="4552950" y="3309938"/>
          <p14:tracePt t="138543" x="4568825" y="3309938"/>
          <p14:tracePt t="138552" x="4576763" y="3309938"/>
          <p14:tracePt t="138560" x="4584700" y="3309938"/>
          <p14:tracePt t="138568" x="4600575" y="3309938"/>
          <p14:tracePt t="138832" x="4592638" y="3317875"/>
          <p14:tracePt t="138840" x="4568825" y="3325813"/>
          <p14:tracePt t="138848" x="4529138" y="3325813"/>
          <p14:tracePt t="138855" x="4505325" y="3333750"/>
          <p14:tracePt t="138864" x="4449763" y="3349625"/>
          <p14:tracePt t="138872" x="4425950" y="3357563"/>
          <p14:tracePt t="138880" x="4362450" y="3357563"/>
          <p14:tracePt t="138888" x="4329113" y="3365500"/>
          <p14:tracePt t="138895" x="4273550" y="3373438"/>
          <p14:tracePt t="138904" x="4225925" y="3373438"/>
          <p14:tracePt t="138911" x="4162425" y="3389313"/>
          <p14:tracePt t="138919" x="4098925" y="3389313"/>
          <p14:tracePt t="138928" x="4019550" y="3397250"/>
          <p14:tracePt t="138936" x="3938588" y="3397250"/>
          <p14:tracePt t="138944" x="3867150" y="3397250"/>
          <p14:tracePt t="138952" x="3779838" y="3397250"/>
          <p14:tracePt t="138960" x="3708400" y="3397250"/>
          <p14:tracePt t="138968" x="3643313" y="3397250"/>
          <p14:tracePt t="138975" x="3587750" y="3397250"/>
          <p14:tracePt t="138984" x="3532188" y="3397250"/>
          <p14:tracePt t="138992" x="3500438" y="3397250"/>
          <p14:tracePt t="139000" x="3468688" y="3397250"/>
          <p14:tracePt t="139009" x="3452813" y="3397250"/>
          <p14:tracePt t="139016" x="3405188" y="3397250"/>
          <p14:tracePt t="139025" x="3389313" y="3397250"/>
          <p14:tracePt t="139040" x="3381375" y="3397250"/>
          <p14:tracePt t="139048" x="3373438" y="3397250"/>
          <p14:tracePt t="139056" x="3365500" y="3397250"/>
          <p14:tracePt t="139072" x="3357563" y="3397250"/>
          <p14:tracePt t="139080" x="3341688" y="3397250"/>
          <p14:tracePt t="139088" x="3317875" y="3397250"/>
          <p14:tracePt t="139095" x="3292475" y="3397250"/>
          <p14:tracePt t="139104" x="3268663" y="3397250"/>
          <p14:tracePt t="139112" x="3236913" y="3397250"/>
          <p14:tracePt t="139120" x="3197225" y="3397250"/>
          <p14:tracePt t="139129" x="3165475" y="3397250"/>
          <p14:tracePt t="139136" x="3117850" y="3397250"/>
          <p14:tracePt t="139144" x="3086100" y="3397250"/>
          <p14:tracePt t="139152" x="3062288" y="3397250"/>
          <p14:tracePt t="139160" x="3022600" y="3397250"/>
          <p14:tracePt t="139168" x="2990850" y="3397250"/>
          <p14:tracePt t="139177" x="2941638" y="3389313"/>
          <p14:tracePt t="139184" x="2925763" y="3389313"/>
          <p14:tracePt t="139193" x="2901950" y="3381375"/>
          <p14:tracePt t="139200" x="2894013" y="3373438"/>
          <p14:tracePt t="139209" x="2870200" y="3373438"/>
          <p14:tracePt t="139215" x="2854325" y="3373438"/>
          <p14:tracePt t="139225" x="2830513" y="3365500"/>
          <p14:tracePt t="139232" x="2790825" y="3365500"/>
          <p14:tracePt t="139241" x="2782888" y="3357563"/>
          <p14:tracePt t="139248" x="2759075" y="3349625"/>
          <p14:tracePt t="139256" x="2735263" y="3349625"/>
          <p14:tracePt t="139266" x="2711450" y="3349625"/>
          <p14:tracePt t="139272" x="2687638" y="3341688"/>
          <p14:tracePt t="139280" x="2647950" y="3333750"/>
          <p14:tracePt t="139288" x="2616200" y="3325813"/>
          <p14:tracePt t="139297" x="2559050" y="3309938"/>
          <p14:tracePt t="139304" x="2535238" y="3302000"/>
          <p14:tracePt t="139313" x="2487613" y="3286125"/>
          <p14:tracePt t="139320" x="2463800" y="3278188"/>
          <p14:tracePt t="139328" x="2416175" y="3270250"/>
          <p14:tracePt t="139336" x="2392363" y="3262313"/>
          <p14:tracePt t="139344" x="2360613" y="3252788"/>
          <p14:tracePt t="139352" x="2328863" y="3236913"/>
          <p14:tracePt t="139360" x="2305050" y="3236913"/>
          <p14:tracePt t="139368" x="2289175" y="3228975"/>
          <p14:tracePt t="139376" x="2273300" y="3228975"/>
          <p14:tracePt t="139384" x="2247900" y="3221038"/>
          <p14:tracePt t="139392" x="2239963" y="3221038"/>
          <p14:tracePt t="139399" x="2224088" y="3221038"/>
          <p14:tracePt t="139408" x="2200275" y="3213100"/>
          <p14:tracePt t="139416" x="2184400" y="3205163"/>
          <p14:tracePt t="139424" x="2168525" y="3205163"/>
          <p14:tracePt t="139432" x="2144713" y="3205163"/>
          <p14:tracePt t="139441" x="2120900" y="3205163"/>
          <p14:tracePt t="139448" x="2089150" y="3205163"/>
          <p14:tracePt t="139456" x="2073275" y="3189288"/>
          <p14:tracePt t="139464" x="2049463" y="3181350"/>
          <p14:tracePt t="139472" x="2025650" y="3181350"/>
          <p14:tracePt t="139479" x="2017713" y="3173413"/>
          <p14:tracePt t="139488" x="1993900" y="3165475"/>
          <p14:tracePt t="139497" x="1985963" y="3165475"/>
          <p14:tracePt t="139504" x="1978025" y="3165475"/>
          <p14:tracePt t="139513" x="1970088" y="3157538"/>
          <p14:tracePt t="139680" x="1985963" y="3149600"/>
          <p14:tracePt t="139688" x="1993900" y="3149600"/>
          <p14:tracePt t="139696" x="2001838" y="3149600"/>
          <p14:tracePt t="139704" x="2017713" y="3149600"/>
          <p14:tracePt t="139712" x="2033588" y="3149600"/>
          <p14:tracePt t="139720" x="2049463" y="3149600"/>
          <p14:tracePt t="139728" x="2073275" y="3149600"/>
          <p14:tracePt t="139736" x="2105025" y="3149600"/>
          <p14:tracePt t="139744" x="2152650" y="3149600"/>
          <p14:tracePt t="139753" x="2176463" y="3149600"/>
          <p14:tracePt t="139760" x="2224088" y="3149600"/>
          <p14:tracePt t="139768" x="2255838" y="3149600"/>
          <p14:tracePt t="139777" x="2312988" y="3149600"/>
          <p14:tracePt t="139784" x="2360613" y="3149600"/>
          <p14:tracePt t="139793" x="2416175" y="3149600"/>
          <p14:tracePt t="139800" x="2487613" y="3149600"/>
          <p14:tracePt t="139808" x="2535238" y="3149600"/>
          <p14:tracePt t="139816" x="2598738" y="3149600"/>
          <p14:tracePt t="139825" x="2640013" y="3149600"/>
          <p14:tracePt t="139832" x="2703513" y="3149600"/>
          <p14:tracePt t="139841" x="2735263" y="3149600"/>
          <p14:tracePt t="139848" x="2790825" y="3149600"/>
          <p14:tracePt t="139856" x="2822575" y="3149600"/>
          <p14:tracePt t="139864" x="2886075" y="3149600"/>
          <p14:tracePt t="139872" x="2933700" y="3149600"/>
          <p14:tracePt t="139881" x="2982913" y="3149600"/>
          <p14:tracePt t="139893" x="3054350" y="3157538"/>
          <p14:tracePt t="139897" x="3094038" y="3157538"/>
          <p14:tracePt t="139904" x="3173413" y="3173413"/>
          <p14:tracePt t="139914" x="3213100" y="3181350"/>
          <p14:tracePt t="139920" x="3276600" y="3181350"/>
          <p14:tracePt t="139928" x="3333750" y="3189288"/>
          <p14:tracePt t="139935" x="3397250" y="3197225"/>
          <p14:tracePt t="139944" x="3460750" y="3205163"/>
          <p14:tracePt t="139952" x="3508375" y="3205163"/>
          <p14:tracePt t="139961" x="3571875" y="3221038"/>
          <p14:tracePt t="139968" x="3627438" y="3228975"/>
          <p14:tracePt t="139976" x="3708400" y="3236913"/>
          <p14:tracePt t="139984" x="3756025" y="3236913"/>
          <p14:tracePt t="139992" x="3811588" y="3244850"/>
          <p14:tracePt t="140000" x="3859213" y="3262313"/>
          <p14:tracePt t="140009" x="3914775" y="3262313"/>
          <p14:tracePt t="140016" x="3946525" y="3270250"/>
          <p14:tracePt t="140025" x="3978275" y="3270250"/>
          <p14:tracePt t="140032" x="4027488" y="3286125"/>
          <p14:tracePt t="140040" x="4059238" y="3286125"/>
          <p14:tracePt t="140048" x="4083050" y="3294063"/>
          <p14:tracePt t="140056" x="4114800" y="3302000"/>
          <p14:tracePt t="140064" x="4162425" y="3302000"/>
          <p14:tracePt t="140072" x="4194175" y="3302000"/>
          <p14:tracePt t="140080" x="4210050" y="3309938"/>
          <p14:tracePt t="140088" x="4249738" y="3309938"/>
          <p14:tracePt t="140096" x="4273550" y="3309938"/>
          <p14:tracePt t="140104" x="4321175" y="3309938"/>
          <p14:tracePt t="140112" x="4337050" y="3325813"/>
          <p14:tracePt t="140120" x="4352925" y="3325813"/>
          <p14:tracePt t="140128" x="4386263" y="3333750"/>
          <p14:tracePt t="140136" x="4402138" y="3333750"/>
          <p14:tracePt t="140144" x="4418013" y="3333750"/>
          <p14:tracePt t="140151" x="4425950" y="3333750"/>
          <p14:tracePt t="140160" x="4449763" y="3333750"/>
          <p14:tracePt t="140168" x="4457700" y="3333750"/>
          <p14:tracePt t="140176" x="4481513" y="3333750"/>
          <p14:tracePt t="140184" x="4489450" y="3333750"/>
          <p14:tracePt t="140193" x="4497388" y="3333750"/>
          <p14:tracePt t="140200" x="4497388" y="3341688"/>
          <p14:tracePt t="140209" x="4505325" y="3341688"/>
          <p14:tracePt t="140216" x="4513263" y="3341688"/>
          <p14:tracePt t="140225" x="4521200" y="3341688"/>
          <p14:tracePt t="140232" x="4529138" y="3341688"/>
          <p14:tracePt t="140256" x="4537075" y="3341688"/>
          <p14:tracePt t="140265" x="4545013" y="3341688"/>
          <p14:tracePt t="140392" x="4560888" y="3341688"/>
          <p14:tracePt t="140400" x="4568825" y="3341688"/>
          <p14:tracePt t="140408" x="4576763" y="3341688"/>
          <p14:tracePt t="140416" x="4584700" y="3341688"/>
          <p14:tracePt t="140425" x="4600575" y="3325813"/>
          <p14:tracePt t="140432" x="4616450" y="3325813"/>
          <p14:tracePt t="140448" x="4632325" y="3317875"/>
          <p14:tracePt t="140457" x="4632325" y="3309938"/>
          <p14:tracePt t="140464" x="4640263" y="3309938"/>
          <p14:tracePt t="140472" x="4648200" y="3309938"/>
          <p14:tracePt t="140482" x="4656138" y="3294063"/>
          <p14:tracePt t="140488" x="4672013" y="3286125"/>
          <p14:tracePt t="140504" x="4679950" y="3278188"/>
          <p14:tracePt t="140512" x="4687888" y="3278188"/>
          <p14:tracePt t="140521" x="4695825" y="3278188"/>
          <p14:tracePt t="140528" x="4705350" y="3270250"/>
          <p14:tracePt t="140544" x="4713288" y="3270250"/>
          <p14:tracePt t="140552" x="4721225" y="3262313"/>
          <p14:tracePt t="140696" x="4705350" y="3262313"/>
          <p14:tracePt t="140704" x="4687888" y="3262313"/>
          <p14:tracePt t="140712" x="4664075" y="3262313"/>
          <p14:tracePt t="140728" x="4632325" y="3262313"/>
          <p14:tracePt t="140736" x="4600575" y="3262313"/>
          <p14:tracePt t="140744" x="4576763" y="3262313"/>
          <p14:tracePt t="140752" x="4552950" y="3262313"/>
          <p14:tracePt t="140760" x="4505325" y="3262313"/>
          <p14:tracePt t="140768" x="4449763" y="3262313"/>
          <p14:tracePt t="140777" x="4386263" y="3262313"/>
          <p14:tracePt t="140784" x="4344988" y="3262313"/>
          <p14:tracePt t="140793" x="4273550" y="3262313"/>
          <p14:tracePt t="140799" x="4154488" y="3262313"/>
          <p14:tracePt t="140808" x="4035425" y="3262313"/>
          <p14:tracePt t="140816" x="3930650" y="3262313"/>
          <p14:tracePt t="140824" x="3827463" y="3262313"/>
          <p14:tracePt t="140832" x="3708400" y="3262313"/>
          <p14:tracePt t="140841" x="3579813" y="3262313"/>
          <p14:tracePt t="140848" x="3476625" y="3262313"/>
          <p14:tracePt t="140857" x="3333750" y="3262313"/>
          <p14:tracePt t="140864" x="3236913" y="3262313"/>
          <p14:tracePt t="140872" x="3117850" y="3262313"/>
          <p14:tracePt t="140880" x="3046413" y="3262313"/>
          <p14:tracePt t="140895" x="2990850" y="3262313"/>
          <p14:tracePt t="140896" x="2886075" y="3262313"/>
          <p14:tracePt t="140904" x="2846388" y="3262313"/>
          <p14:tracePt t="140912" x="2782888" y="3262313"/>
          <p14:tracePt t="140920" x="2719388" y="3262313"/>
          <p14:tracePt t="140928" x="2655888" y="3262313"/>
          <p14:tracePt t="140936" x="2598738" y="3262313"/>
          <p14:tracePt t="140945" x="2566988" y="3262313"/>
          <p14:tracePt t="140952" x="2535238" y="3262313"/>
          <p14:tracePt t="140961" x="2471738" y="3262313"/>
          <p14:tracePt t="140968" x="2432050" y="3262313"/>
          <p14:tracePt t="140977" x="2392363" y="3262313"/>
          <p14:tracePt t="140984" x="2344738" y="3262313"/>
          <p14:tracePt t="140993" x="2305050" y="3262313"/>
          <p14:tracePt t="141000" x="2273300" y="3252788"/>
          <p14:tracePt t="141008" x="2247900" y="3252788"/>
          <p14:tracePt t="141016" x="2216150" y="3252788"/>
          <p14:tracePt t="141025" x="2192338" y="3252788"/>
          <p14:tracePt t="141032" x="2168525" y="3244850"/>
          <p14:tracePt t="141040" x="2160588" y="3236913"/>
          <p14:tracePt t="141048" x="2152650" y="3236913"/>
          <p14:tracePt t="141368" x="2176463" y="3236913"/>
          <p14:tracePt t="141376" x="2184400" y="3228975"/>
          <p14:tracePt t="141384" x="2200275" y="3221038"/>
          <p14:tracePt t="141392" x="2224088" y="3221038"/>
          <p14:tracePt t="141400" x="2247900" y="3221038"/>
          <p14:tracePt t="141409" x="2281238" y="3221038"/>
          <p14:tracePt t="141416" x="2305050" y="3221038"/>
          <p14:tracePt t="141424" x="2352675" y="3221038"/>
          <p14:tracePt t="141432" x="2376488" y="3213100"/>
          <p14:tracePt t="141440" x="2424113" y="3205163"/>
          <p14:tracePt t="141448" x="2471738" y="3205163"/>
          <p14:tracePt t="141456" x="2519363" y="3197225"/>
          <p14:tracePt t="141464" x="2574925" y="3197225"/>
          <p14:tracePt t="141472" x="2640013" y="3197225"/>
          <p14:tracePt t="141480" x="2687638" y="3197225"/>
          <p14:tracePt t="141488" x="2743200" y="3197225"/>
          <p14:tracePt t="141496" x="2790825" y="3197225"/>
          <p14:tracePt t="141504" x="2830513" y="3197225"/>
          <p14:tracePt t="141512" x="2870200" y="3197225"/>
          <p14:tracePt t="141520" x="2894013" y="3197225"/>
          <p14:tracePt t="141528" x="2917825" y="3197225"/>
          <p14:tracePt t="141536" x="2941638" y="3197225"/>
          <p14:tracePt t="141544" x="2974975" y="3197225"/>
          <p14:tracePt t="141552" x="2998788" y="3197225"/>
          <p14:tracePt t="141560" x="3014663" y="3197225"/>
          <p14:tracePt t="141568" x="3046413" y="3197225"/>
          <p14:tracePt t="141576" x="3078163" y="3197225"/>
          <p14:tracePt t="141584" x="3109913" y="3197225"/>
          <p14:tracePt t="141592" x="3165475" y="3197225"/>
          <p14:tracePt t="141600" x="3205163" y="3197225"/>
          <p14:tracePt t="141609" x="3260725" y="3197225"/>
          <p14:tracePt t="141616" x="3317875" y="3197225"/>
          <p14:tracePt t="141624" x="3373438" y="3205163"/>
          <p14:tracePt t="141632" x="3421063" y="3213100"/>
          <p14:tracePt t="141641" x="3500438" y="3221038"/>
          <p14:tracePt t="141648" x="3556000" y="3221038"/>
          <p14:tracePt t="141657" x="3603625" y="3228975"/>
          <p14:tracePt t="141666" x="3660775" y="3228975"/>
          <p14:tracePt t="141672" x="3708400" y="3228975"/>
          <p14:tracePt t="141680" x="3771900" y="3236913"/>
          <p14:tracePt t="141688" x="3827463" y="3244850"/>
          <p14:tracePt t="141697" x="3883025" y="3252788"/>
          <p14:tracePt t="141704" x="3930650" y="3252788"/>
          <p14:tracePt t="141712" x="3978275" y="3252788"/>
          <p14:tracePt t="141721" x="4051300" y="3252788"/>
          <p14:tracePt t="141729" x="4114800" y="3262313"/>
          <p14:tracePt t="141736" x="4178300" y="3262313"/>
          <p14:tracePt t="141744" x="4257675" y="3278188"/>
          <p14:tracePt t="141752" x="4329113" y="3278188"/>
          <p14:tracePt t="141761" x="4402138" y="3278188"/>
          <p14:tracePt t="141768" x="4457700" y="3294063"/>
          <p14:tracePt t="141777" x="4529138" y="3309938"/>
          <p14:tracePt t="141784" x="4568825" y="3317875"/>
          <p14:tracePt t="141792" x="4624388" y="3317875"/>
          <p14:tracePt t="141802" x="4679950" y="3325813"/>
          <p14:tracePt t="141809" x="4705350" y="3325813"/>
          <p14:tracePt t="141816" x="4745038" y="3333750"/>
          <p14:tracePt t="141824" x="4776788" y="3333750"/>
          <p14:tracePt t="141832" x="4792663" y="3333750"/>
          <p14:tracePt t="141841" x="4816475" y="3333750"/>
          <p14:tracePt t="141848" x="4840288" y="3333750"/>
          <p14:tracePt t="141857" x="4848225" y="3333750"/>
          <p14:tracePt t="142440" x="4864100" y="3333750"/>
          <p14:tracePt t="142456" x="4887913" y="3333750"/>
          <p14:tracePt t="142463" x="4895850" y="3333750"/>
          <p14:tracePt t="142473" x="4903788" y="3333750"/>
          <p14:tracePt t="142481" x="4919663" y="3325813"/>
          <p14:tracePt t="142489" x="4943475" y="3317875"/>
          <p14:tracePt t="142496" x="4951413" y="3317875"/>
          <p14:tracePt t="142504" x="4959350" y="3309938"/>
          <p14:tracePt t="142513" x="4983163" y="3309938"/>
          <p14:tracePt t="142520" x="4999038" y="3302000"/>
          <p14:tracePt t="142530" x="5014913" y="3286125"/>
          <p14:tracePt t="142536" x="5030788" y="3286125"/>
          <p14:tracePt t="142543" x="5046663" y="3278188"/>
          <p14:tracePt t="142552" x="5064125" y="3270250"/>
          <p14:tracePt t="142561" x="5095875" y="3252788"/>
          <p14:tracePt t="142576" x="5103813" y="3252788"/>
          <p14:tracePt t="142585" x="5111750" y="3244850"/>
          <p14:tracePt t="143056" x="5119688" y="3244850"/>
          <p14:tracePt t="143064" x="5127625" y="3244850"/>
          <p14:tracePt t="143073" x="5143500" y="3236913"/>
          <p14:tracePt t="143081" x="5151438" y="3236913"/>
          <p14:tracePt t="143088" x="5167313" y="3236913"/>
          <p14:tracePt t="143096" x="5191125" y="3236913"/>
          <p14:tracePt t="143112" x="5207000" y="3236913"/>
          <p14:tracePt t="143129" x="5214938" y="3236913"/>
          <p14:tracePt t="143137" x="5214938" y="3228975"/>
          <p14:tracePt t="143289" x="5246688" y="3221038"/>
          <p14:tracePt t="143296" x="5270500" y="3213100"/>
          <p14:tracePt t="143304" x="5294313" y="3213100"/>
          <p14:tracePt t="143312" x="5326063" y="3197225"/>
          <p14:tracePt t="143320" x="5357813" y="3189288"/>
          <p14:tracePt t="143328" x="5389563" y="3189288"/>
          <p14:tracePt t="143336" x="5422900" y="3181350"/>
          <p14:tracePt t="143345" x="5438775" y="3181350"/>
          <p14:tracePt t="143353" x="5486400" y="3173413"/>
          <p14:tracePt t="143361" x="5510213" y="3173413"/>
          <p14:tracePt t="143368" x="5534025" y="3165475"/>
          <p14:tracePt t="143378" x="5549900" y="3157538"/>
          <p14:tracePt t="143384" x="5581650" y="3157538"/>
          <p14:tracePt t="143392" x="5597525" y="3157538"/>
          <p14:tracePt t="143401" x="5621338" y="3157538"/>
          <p14:tracePt t="143410" x="5645150" y="3157538"/>
          <p14:tracePt t="143416" x="5661025" y="3157538"/>
          <p14:tracePt t="143424" x="5684838" y="3157538"/>
          <p14:tracePt t="143432" x="5700713" y="3157538"/>
          <p14:tracePt t="143441" x="5708650" y="3157538"/>
          <p14:tracePt t="143448" x="5732463" y="3157538"/>
          <p14:tracePt t="143457" x="5749925" y="3157538"/>
          <p14:tracePt t="143465" x="5765800" y="3157538"/>
          <p14:tracePt t="143473" x="5797550" y="3157538"/>
          <p14:tracePt t="143480" x="5813425" y="3157538"/>
          <p14:tracePt t="143488" x="5837238" y="3157538"/>
          <p14:tracePt t="143497" x="5868988" y="3149600"/>
          <p14:tracePt t="143504" x="5884863" y="3149600"/>
          <p14:tracePt t="143512" x="5892800" y="3141663"/>
          <p14:tracePt t="143521" x="5900738" y="3141663"/>
          <p14:tracePt t="143531" x="5908675" y="3141663"/>
          <p14:tracePt t="143536" x="5916613" y="3141663"/>
          <p14:tracePt t="143544" x="5924550" y="3141663"/>
          <p14:tracePt t="143552" x="5940425" y="3141663"/>
          <p14:tracePt t="143578" x="5948363" y="3141663"/>
          <p14:tracePt t="144633" x="5940425" y="3141663"/>
          <p14:tracePt t="144641" x="5932488" y="3141663"/>
          <p14:tracePt t="144680" x="5924550" y="3149600"/>
          <p14:tracePt t="144697" x="5916613" y="3157538"/>
          <p14:tracePt t="144705" x="5908675" y="3165475"/>
          <p14:tracePt t="144713" x="5900738" y="3173413"/>
          <p14:tracePt t="144728" x="5892800" y="3173413"/>
          <p14:tracePt t="144745" x="5884863" y="3173413"/>
          <p14:tracePt t="150865" x="5876925" y="3173413"/>
          <p14:tracePt t="150880" x="5868988" y="3173413"/>
          <p14:tracePt t="150905" x="5853113" y="3173413"/>
          <p14:tracePt t="155611" x="5876925" y="3173413"/>
          <p14:tracePt t="155618" x="5900738" y="3173413"/>
          <p14:tracePt t="155626" x="5932488" y="3173413"/>
          <p14:tracePt t="155634" x="5964238" y="3173413"/>
          <p14:tracePt t="155642" x="6011863" y="3173413"/>
          <p14:tracePt t="155651" x="6067425" y="3173413"/>
          <p14:tracePt t="155658" x="6116638" y="3165475"/>
          <p14:tracePt t="155667" x="6172200" y="3157538"/>
          <p14:tracePt t="155674" x="6219825" y="3157538"/>
          <p14:tracePt t="155682" x="6275388" y="3149600"/>
          <p14:tracePt t="155690" x="6338888" y="3141663"/>
          <p14:tracePt t="155698" x="6386513" y="3141663"/>
          <p14:tracePt t="155706" x="6442075" y="3133725"/>
          <p14:tracePt t="155714" x="6475413" y="3133725"/>
          <p14:tracePt t="155722" x="6523038" y="3133725"/>
          <p14:tracePt t="155729" x="6578600" y="3133725"/>
          <p14:tracePt t="155738" x="6610350" y="3125788"/>
          <p14:tracePt t="155746" x="6642100" y="3125788"/>
          <p14:tracePt t="155754" x="6673850" y="3117850"/>
          <p14:tracePt t="155762" x="6697663" y="3117850"/>
          <p14:tracePt t="155770" x="6721475" y="3117850"/>
          <p14:tracePt t="155778" x="6729413" y="3117850"/>
          <p14:tracePt t="155786" x="6745288" y="3117850"/>
          <p14:tracePt t="155794" x="6761163" y="3117850"/>
          <p14:tracePt t="155803" x="6769100" y="3117850"/>
          <p14:tracePt t="155811" x="6777038" y="3117850"/>
          <p14:tracePt t="155819" x="6784975" y="3117850"/>
          <p14:tracePt t="155826" x="6802438" y="3117850"/>
          <p14:tracePt t="155850" x="6810375" y="3117850"/>
          <p14:tracePt t="155858" x="6818313" y="3117850"/>
          <p14:tracePt t="155867" x="6826250" y="3117850"/>
          <p14:tracePt t="155874" x="6850063" y="3117850"/>
          <p14:tracePt t="155885" x="6858000" y="3117850"/>
          <p14:tracePt t="155890" x="6889750" y="3117850"/>
          <p14:tracePt t="155898" x="6905625" y="3117850"/>
          <p14:tracePt t="155907" x="6929438" y="3117850"/>
          <p14:tracePt t="155914" x="6977063" y="3117850"/>
          <p14:tracePt t="155922" x="7008813" y="3117850"/>
          <p14:tracePt t="155930" x="7032625" y="3117850"/>
          <p14:tracePt t="155939" x="7064375" y="3117850"/>
          <p14:tracePt t="155946" x="7080250" y="3117850"/>
          <p14:tracePt t="155954" x="7096125" y="3117850"/>
          <p14:tracePt t="155963" x="7119938" y="3117850"/>
          <p14:tracePt t="155970" x="7135813" y="3117850"/>
          <p14:tracePt t="155978" x="7153275" y="3117850"/>
          <p14:tracePt t="155994" x="7169150" y="3117850"/>
          <p14:tracePt t="156002" x="7177088" y="3117850"/>
          <p14:tracePt t="156019" x="7185025" y="3117850"/>
          <p14:tracePt t="156026" x="7200900" y="3117850"/>
          <p14:tracePt t="156035" x="7216775" y="3117850"/>
          <p14:tracePt t="156042" x="7224713" y="3117850"/>
          <p14:tracePt t="156051" x="7240588" y="3117850"/>
          <p14:tracePt t="156058" x="7256463" y="3117850"/>
          <p14:tracePt t="156067" x="7272338" y="3117850"/>
          <p14:tracePt t="156074" x="7288213" y="3117850"/>
          <p14:tracePt t="156082" x="7312025" y="3117850"/>
          <p14:tracePt t="156090" x="7319963" y="3117850"/>
          <p14:tracePt t="156098" x="7327900" y="3117850"/>
          <p14:tracePt t="156106" x="7335838" y="3117850"/>
          <p14:tracePt t="156114" x="7343775" y="3117850"/>
          <p14:tracePt t="156122" x="7359650" y="3117850"/>
          <p14:tracePt t="156130" x="7367588" y="3117850"/>
          <p14:tracePt t="156140" x="7375525" y="3117850"/>
          <p14:tracePt t="156146" x="7383463" y="3117850"/>
          <p14:tracePt t="156155" x="7407275" y="3117850"/>
          <p14:tracePt t="156162" x="7415213" y="3117850"/>
          <p14:tracePt t="156170" x="7431088" y="3117850"/>
          <p14:tracePt t="156178" x="7439025" y="3117850"/>
          <p14:tracePt t="156186" x="7454900" y="3117850"/>
          <p14:tracePt t="156194" x="7478713" y="3117850"/>
          <p14:tracePt t="156202" x="7504113" y="3117850"/>
          <p14:tracePt t="156210" x="7519988" y="3117850"/>
          <p14:tracePt t="156219" x="7543800" y="3117850"/>
          <p14:tracePt t="156226" x="7567613" y="3117850"/>
          <p14:tracePt t="156242" x="7575550" y="3117850"/>
          <p14:tracePt t="156251" x="7591425" y="3117850"/>
          <p14:tracePt t="156258" x="7607300" y="3125788"/>
          <p14:tracePt t="156267" x="7615238" y="3125788"/>
          <p14:tracePt t="156274" x="7623175" y="3133725"/>
          <p14:tracePt t="156282" x="7639050" y="3133725"/>
          <p14:tracePt t="156962" x="0" y="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3183</TotalTime>
  <Words>1058</Words>
  <Application>Microsoft Office PowerPoint</Application>
  <PresentationFormat>Custom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Euphemia</vt:lpstr>
      <vt:lpstr>Franklin Gothic Medium</vt:lpstr>
      <vt:lpstr>Times New Roman</vt:lpstr>
      <vt:lpstr>Wingdings</vt:lpstr>
      <vt:lpstr>Office Theme</vt:lpstr>
      <vt:lpstr>PowerPoint Presentation</vt:lpstr>
      <vt:lpstr>X ray machine </vt:lpstr>
      <vt:lpstr>Introduction to X-ray Technology</vt:lpstr>
      <vt:lpstr>Basic Principles of X-ray Imaging</vt:lpstr>
      <vt:lpstr>Production of x-rays</vt:lpstr>
      <vt:lpstr>X-ray tube</vt:lpstr>
      <vt:lpstr>X-ray tube support structures </vt:lpstr>
      <vt:lpstr>Protective Housing</vt:lpstr>
      <vt:lpstr>Metal or Glass Enclosure</vt:lpstr>
      <vt:lpstr>X-ray tube</vt:lpstr>
      <vt:lpstr>X-ray tube</vt:lpstr>
      <vt:lpstr>Cathode</vt:lpstr>
      <vt:lpstr>Anode</vt:lpstr>
      <vt:lpstr>Target</vt:lpstr>
      <vt:lpstr>Focal Spot </vt:lpstr>
      <vt:lpstr>X-ray Image Quality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BMID_I</dc:title>
  <dc:subject>Lecture 2</dc:subject>
  <dc:creator>MAHİR RAHMAN AL-HAJAJ</dc:creator>
  <cp:keywords>Al-Mustaqbal University College</cp:keywords>
  <cp:lastModifiedBy>zainab</cp:lastModifiedBy>
  <cp:revision>159</cp:revision>
  <cp:lastPrinted>2022-10-07T10:41:38Z</cp:lastPrinted>
  <dcterms:created xsi:type="dcterms:W3CDTF">2022-10-06T20:58:31Z</dcterms:created>
  <dcterms:modified xsi:type="dcterms:W3CDTF">2024-11-29T16:05:46Z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