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5" r:id="rId2"/>
    <p:sldId id="258" r:id="rId3"/>
    <p:sldId id="259" r:id="rId4"/>
    <p:sldId id="268" r:id="rId5"/>
    <p:sldId id="269" r:id="rId6"/>
    <p:sldId id="271" r:id="rId7"/>
    <p:sldId id="274" r:id="rId8"/>
    <p:sldId id="275" r:id="rId9"/>
    <p:sldId id="276" r:id="rId10"/>
    <p:sldId id="278" r:id="rId11"/>
    <p:sldId id="280" r:id="rId12"/>
    <p:sldId id="281" r:id="rId13"/>
    <p:sldId id="282" r:id="rId14"/>
    <p:sldId id="283" r:id="rId15"/>
    <p:sldId id="286" r:id="rId16"/>
    <p:sldId id="287" r:id="rId17"/>
    <p:sldId id="290" r:id="rId18"/>
    <p:sldId id="291" r:id="rId19"/>
    <p:sldId id="294" r:id="rId20"/>
    <p:sldId id="295" r:id="rId21"/>
    <p:sldId id="297" r:id="rId22"/>
    <p:sldId id="300" r:id="rId23"/>
    <p:sldId id="301" r:id="rId24"/>
    <p:sldId id="302" r:id="rId25"/>
    <p:sldId id="303" r:id="rId26"/>
    <p:sldId id="30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66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A5EF2E-FEE8-4F68-8FBC-76164708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5440" y="2687704"/>
            <a:ext cx="4683760" cy="114300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Endocrine system</a:t>
            </a:r>
            <a:endParaRPr lang="ar-IQ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FB2870E-3FF3-A9FD-C12B-25EAF7479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86294"/>
            <a:ext cx="8392160" cy="1524132"/>
          </a:xfrm>
          <a:prstGeom prst="rect">
            <a:avLst/>
          </a:prstGeom>
        </p:spPr>
      </p:pic>
      <p:pic>
        <p:nvPicPr>
          <p:cNvPr id="1028" name="Picture 4" descr="Components of Endocrine System Stock Photo - Image of ovary, pituitary ...">
            <a:extLst>
              <a:ext uri="{FF2B5EF4-FFF2-40B4-BE49-F238E27FC236}">
                <a16:creationId xmlns:a16="http://schemas.microsoft.com/office/drawing/2014/main" id="{96405B7E-47EC-E893-36B8-FA1EAAC48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20" y="1757680"/>
            <a:ext cx="4785360" cy="492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003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</Words>
  <Application>Microsoft Office PowerPoint</Application>
  <PresentationFormat>عرض على الشاشة (4:3)</PresentationFormat>
  <Paragraphs>1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Endocrine system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alnaseem</cp:lastModifiedBy>
  <cp:revision>4</cp:revision>
  <dcterms:created xsi:type="dcterms:W3CDTF">2013-01-27T09:14:16Z</dcterms:created>
  <dcterms:modified xsi:type="dcterms:W3CDTF">2024-11-27T11:44:41Z</dcterms:modified>
  <cp:category/>
</cp:coreProperties>
</file>