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80" r:id="rId2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DD0E"/>
    <a:srgbClr val="FF66FF"/>
    <a:srgbClr val="CC00CC"/>
    <a:srgbClr val="FF99FF"/>
    <a:srgbClr val="FCC8F6"/>
    <a:srgbClr val="2908EE"/>
    <a:srgbClr val="5389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8" d="100"/>
          <a:sy n="48" d="100"/>
        </p:scale>
        <p:origin x="-1315"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00CAA9-6776-4997-8811-2281CCCFEEE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pPr rtl="1"/>
          <a:endParaRPr lang="ar-SA"/>
        </a:p>
      </dgm:t>
    </dgm:pt>
    <dgm:pt modelId="{7BBFC0FC-6290-4E64-936B-AE9506749A53}">
      <dgm:prSet phldrT="[Text]" custT="1"/>
      <dgm:spPr>
        <a:solidFill>
          <a:srgbClr val="FCC8F6"/>
        </a:solidFill>
        <a:ln>
          <a:solidFill>
            <a:schemeClr val="tx1"/>
          </a:solidFill>
        </a:ln>
      </dgm:spPr>
      <dgm:t>
        <a:bodyPr/>
        <a:lstStyle/>
        <a:p>
          <a:pPr rtl="0"/>
          <a:r>
            <a:rPr lang="en-US" sz="2600" b="1" dirty="0" smtClean="0">
              <a:solidFill>
                <a:schemeClr val="tx1"/>
              </a:solidFill>
              <a:latin typeface="Times New Roman" pitchFamily="18" charset="0"/>
              <a:cs typeface="Times New Roman" pitchFamily="18" charset="0"/>
            </a:rPr>
            <a:t>The basic principles for the treating process are as follows:</a:t>
          </a:r>
          <a:endParaRPr lang="ar-SA" sz="2600" dirty="0">
            <a:solidFill>
              <a:schemeClr val="tx1"/>
            </a:solidFill>
          </a:endParaRPr>
        </a:p>
      </dgm:t>
    </dgm:pt>
    <dgm:pt modelId="{F97577C0-0D94-4CD6-9EFB-17DB39A8E200}" type="parTrans" cxnId="{5933E804-578D-4339-9075-D8000441C4CC}">
      <dgm:prSet/>
      <dgm:spPr/>
      <dgm:t>
        <a:bodyPr/>
        <a:lstStyle/>
        <a:p>
          <a:pPr rtl="1"/>
          <a:endParaRPr lang="ar-SA"/>
        </a:p>
      </dgm:t>
    </dgm:pt>
    <dgm:pt modelId="{8E422F6C-E507-4838-8435-708DE871359E}" type="sibTrans" cxnId="{5933E804-578D-4339-9075-D8000441C4CC}">
      <dgm:prSet/>
      <dgm:spPr/>
      <dgm:t>
        <a:bodyPr/>
        <a:lstStyle/>
        <a:p>
          <a:pPr rtl="1"/>
          <a:endParaRPr lang="ar-SA"/>
        </a:p>
      </dgm:t>
    </dgm:pt>
    <dgm:pt modelId="{7759A3C1-96D5-4103-BA17-AE731BB508C1}">
      <dgm:prSet custT="1"/>
      <dgm:spPr>
        <a:gradFill flip="none" rotWithShape="0">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5400000" scaled="1"/>
          <a:tileRect/>
        </a:gradFill>
        <a:ln>
          <a:solidFill>
            <a:schemeClr val="tx1"/>
          </a:solidFill>
        </a:ln>
      </dgm:spPr>
      <dgm:t>
        <a:bodyPr/>
        <a:lstStyle/>
        <a:p>
          <a:pPr rtl="1">
            <a:lnSpc>
              <a:spcPct val="150000"/>
            </a:lnSpc>
          </a:pPr>
          <a:r>
            <a:rPr lang="en-US" sz="2400" b="1" u="none" dirty="0" smtClean="0">
              <a:solidFill>
                <a:schemeClr val="tx1"/>
              </a:solidFill>
              <a:latin typeface="Times New Roman" pitchFamily="18" charset="0"/>
              <a:cs typeface="Times New Roman" pitchFamily="18" charset="0"/>
            </a:rPr>
            <a:t>1</a:t>
          </a:r>
          <a:r>
            <a:rPr lang="en-US" sz="2400" u="none" dirty="0" smtClean="0">
              <a:solidFill>
                <a:schemeClr val="tx1"/>
              </a:solidFill>
              <a:latin typeface="Times New Roman" pitchFamily="18" charset="0"/>
              <a:cs typeface="Times New Roman" pitchFamily="18" charset="0"/>
            </a:rPr>
            <a:t>. </a:t>
          </a:r>
          <a:r>
            <a:rPr lang="en-US" sz="2400" b="1" u="none" dirty="0" smtClean="0">
              <a:solidFill>
                <a:schemeClr val="tx1"/>
              </a:solidFill>
              <a:latin typeface="Times New Roman" pitchFamily="18" charset="0"/>
              <a:cs typeface="Times New Roman" pitchFamily="18" charset="0"/>
            </a:rPr>
            <a:t>Settling, by gravity, and removal of free water.</a:t>
          </a:r>
          <a:endParaRPr lang="ar-SA" sz="2400" u="none" dirty="0">
            <a:solidFill>
              <a:schemeClr val="tx1"/>
            </a:solidFill>
            <a:latin typeface="Times New Roman" pitchFamily="18" charset="0"/>
            <a:cs typeface="Times New Roman" pitchFamily="18" charset="0"/>
          </a:endParaRPr>
        </a:p>
      </dgm:t>
    </dgm:pt>
    <dgm:pt modelId="{E693130F-DDFD-4E55-AE8C-5C47FD2024AB}" type="parTrans" cxnId="{04B640D7-9CB0-4986-B058-5916D68752BB}">
      <dgm:prSet/>
      <dgm:spPr/>
      <dgm:t>
        <a:bodyPr/>
        <a:lstStyle/>
        <a:p>
          <a:pPr rtl="1"/>
          <a:endParaRPr lang="ar-SA"/>
        </a:p>
      </dgm:t>
    </dgm:pt>
    <dgm:pt modelId="{E74ABCC9-F259-41CF-9CE8-BAE2F3EC210A}" type="sibTrans" cxnId="{04B640D7-9CB0-4986-B058-5916D68752BB}">
      <dgm:prSet/>
      <dgm:spPr/>
      <dgm:t>
        <a:bodyPr/>
        <a:lstStyle/>
        <a:p>
          <a:pPr rtl="1"/>
          <a:endParaRPr lang="ar-SA"/>
        </a:p>
      </dgm:t>
    </dgm:pt>
    <dgm:pt modelId="{7867FDD7-5777-4908-B6A2-4BD9135865F4}">
      <dgm:prSet custT="1"/>
      <dgm:spPr>
        <a:gradFill flip="none" rotWithShape="0">
          <a:gsLst>
            <a:gs pos="0">
              <a:schemeClr val="accent3">
                <a:lumMod val="75000"/>
                <a:tint val="66000"/>
                <a:satMod val="160000"/>
              </a:schemeClr>
            </a:gs>
            <a:gs pos="50000">
              <a:schemeClr val="accent3">
                <a:lumMod val="75000"/>
                <a:tint val="44500"/>
                <a:satMod val="160000"/>
              </a:schemeClr>
            </a:gs>
            <a:gs pos="100000">
              <a:schemeClr val="accent3">
                <a:lumMod val="75000"/>
                <a:tint val="23500"/>
                <a:satMod val="160000"/>
              </a:schemeClr>
            </a:gs>
          </a:gsLst>
          <a:lin ang="5400000" scaled="1"/>
          <a:tileRect/>
        </a:gradFill>
        <a:ln>
          <a:solidFill>
            <a:schemeClr val="tx1"/>
          </a:solidFill>
        </a:ln>
      </dgm:spPr>
      <dgm:t>
        <a:bodyPr/>
        <a:lstStyle/>
        <a:p>
          <a:pPr rtl="1">
            <a:lnSpc>
              <a:spcPct val="150000"/>
            </a:lnSpc>
          </a:pPr>
          <a:r>
            <a:rPr lang="en-US" sz="2400" b="1" u="none" dirty="0" smtClean="0">
              <a:solidFill>
                <a:schemeClr val="tx1"/>
              </a:solidFill>
              <a:latin typeface="Times New Roman" pitchFamily="18" charset="0"/>
              <a:cs typeface="Times New Roman" pitchFamily="18" charset="0"/>
            </a:rPr>
            <a:t>2. Coalescence of smaller water droplets into larger droplets.</a:t>
          </a:r>
          <a:endParaRPr lang="ar-SA" sz="2400" u="none" dirty="0">
            <a:solidFill>
              <a:schemeClr val="tx1"/>
            </a:solidFill>
            <a:latin typeface="Times New Roman" pitchFamily="18" charset="0"/>
            <a:cs typeface="Times New Roman" pitchFamily="18" charset="0"/>
          </a:endParaRPr>
        </a:p>
      </dgm:t>
    </dgm:pt>
    <dgm:pt modelId="{04993A05-F6E3-4761-A9DD-584E6CF21B92}" type="parTrans" cxnId="{5C36C22B-8A54-4EE9-B60F-5461EB0FF565}">
      <dgm:prSet/>
      <dgm:spPr/>
      <dgm:t>
        <a:bodyPr/>
        <a:lstStyle/>
        <a:p>
          <a:pPr rtl="1"/>
          <a:endParaRPr lang="ar-SA"/>
        </a:p>
      </dgm:t>
    </dgm:pt>
    <dgm:pt modelId="{1D7A9BD0-E5D6-40BB-A90E-1E5E1F2E8D6D}" type="sibTrans" cxnId="{5C36C22B-8A54-4EE9-B60F-5461EB0FF565}">
      <dgm:prSet/>
      <dgm:spPr/>
      <dgm:t>
        <a:bodyPr/>
        <a:lstStyle/>
        <a:p>
          <a:pPr rtl="1"/>
          <a:endParaRPr lang="ar-SA"/>
        </a:p>
      </dgm:t>
    </dgm:pt>
    <dgm:pt modelId="{FA832072-EEFA-4D96-B4D7-D4A1B9228341}">
      <dgm:prSet custT="1"/>
      <dgm:spPr>
        <a:gradFill flip="none" rotWithShape="0">
          <a:gsLst>
            <a:gs pos="0">
              <a:schemeClr val="accent1">
                <a:hueOff val="0"/>
                <a:satOff val="0"/>
                <a:lumOff val="0"/>
                <a:tint val="66000"/>
                <a:satMod val="160000"/>
              </a:schemeClr>
            </a:gs>
            <a:gs pos="50000">
              <a:schemeClr val="accent1">
                <a:hueOff val="0"/>
                <a:satOff val="0"/>
                <a:lumOff val="0"/>
                <a:tint val="44500"/>
                <a:satMod val="160000"/>
              </a:schemeClr>
            </a:gs>
            <a:gs pos="100000">
              <a:schemeClr val="accent1">
                <a:hueOff val="0"/>
                <a:satOff val="0"/>
                <a:lumOff val="0"/>
                <a:tint val="23500"/>
                <a:satMod val="160000"/>
              </a:schemeClr>
            </a:gs>
          </a:gsLst>
          <a:lin ang="5400000" scaled="1"/>
          <a:tileRect/>
        </a:gradFill>
        <a:ln>
          <a:solidFill>
            <a:schemeClr val="tx1"/>
          </a:solidFill>
        </a:ln>
      </dgm:spPr>
      <dgm:t>
        <a:bodyPr/>
        <a:lstStyle/>
        <a:p>
          <a:pPr rtl="0">
            <a:lnSpc>
              <a:spcPct val="150000"/>
            </a:lnSpc>
          </a:pPr>
          <a:r>
            <a:rPr lang="en-US" sz="2500" b="1" u="none" dirty="0" smtClean="0">
              <a:solidFill>
                <a:schemeClr val="tx1"/>
              </a:solidFill>
              <a:latin typeface="Times New Roman" pitchFamily="18" charset="0"/>
              <a:cs typeface="Times New Roman" pitchFamily="18" charset="0"/>
            </a:rPr>
            <a:t>3. Breaking the</a:t>
          </a:r>
          <a:r>
            <a:rPr lang="ar-IQ" sz="2500" b="1" u="none" dirty="0" smtClean="0">
              <a:solidFill>
                <a:schemeClr val="tx1"/>
              </a:solidFill>
              <a:latin typeface="Times New Roman" pitchFamily="18" charset="0"/>
              <a:cs typeface="Times New Roman" pitchFamily="18" charset="0"/>
            </a:rPr>
            <a:t> </a:t>
          </a:r>
          <a:r>
            <a:rPr lang="en-US" sz="2500" b="1" u="none" dirty="0" smtClean="0">
              <a:solidFill>
                <a:schemeClr val="tx1"/>
              </a:solidFill>
              <a:latin typeface="Times New Roman" pitchFamily="18" charset="0"/>
              <a:cs typeface="Times New Roman" pitchFamily="18" charset="0"/>
            </a:rPr>
            <a:t>emulsion</a:t>
          </a:r>
          <a:r>
            <a:rPr lang="en-US" sz="2500" u="none" dirty="0" smtClean="0">
              <a:solidFill>
                <a:schemeClr val="tx1"/>
              </a:solidFill>
              <a:latin typeface="Times New Roman" pitchFamily="18" charset="0"/>
              <a:cs typeface="Times New Roman" pitchFamily="18" charset="0"/>
            </a:rPr>
            <a:t>.</a:t>
          </a:r>
          <a:endParaRPr lang="ar-SA" sz="2500" u="none" dirty="0">
            <a:solidFill>
              <a:schemeClr val="tx1"/>
            </a:solidFill>
            <a:latin typeface="Times New Roman" pitchFamily="18" charset="0"/>
            <a:cs typeface="Times New Roman" pitchFamily="18" charset="0"/>
          </a:endParaRPr>
        </a:p>
      </dgm:t>
    </dgm:pt>
    <dgm:pt modelId="{0303E5B8-15DD-4ACC-A9CE-47C607D0A408}" type="parTrans" cxnId="{92CEE592-4952-42E0-8628-3285B668F98E}">
      <dgm:prSet/>
      <dgm:spPr/>
      <dgm:t>
        <a:bodyPr/>
        <a:lstStyle/>
        <a:p>
          <a:pPr rtl="1"/>
          <a:endParaRPr lang="ar-SA"/>
        </a:p>
      </dgm:t>
    </dgm:pt>
    <dgm:pt modelId="{10201386-0F45-4760-BF8B-1E910D48F23D}" type="sibTrans" cxnId="{92CEE592-4952-42E0-8628-3285B668F98E}">
      <dgm:prSet/>
      <dgm:spPr/>
      <dgm:t>
        <a:bodyPr/>
        <a:lstStyle/>
        <a:p>
          <a:pPr rtl="1"/>
          <a:endParaRPr lang="ar-SA"/>
        </a:p>
      </dgm:t>
    </dgm:pt>
    <dgm:pt modelId="{1EE9F971-035D-4784-B656-4C04DC83D187}" type="pres">
      <dgm:prSet presAssocID="{E700CAA9-6776-4997-8811-2281CCCFEEE6}" presName="hierChild1" presStyleCnt="0">
        <dgm:presLayoutVars>
          <dgm:orgChart val="1"/>
          <dgm:chPref val="1"/>
          <dgm:dir/>
          <dgm:animOne val="branch"/>
          <dgm:animLvl val="lvl"/>
          <dgm:resizeHandles/>
        </dgm:presLayoutVars>
      </dgm:prSet>
      <dgm:spPr/>
      <dgm:t>
        <a:bodyPr/>
        <a:lstStyle/>
        <a:p>
          <a:pPr rtl="1"/>
          <a:endParaRPr lang="ar-SA"/>
        </a:p>
      </dgm:t>
    </dgm:pt>
    <dgm:pt modelId="{A47CE774-9687-4FC7-A13B-D3066A9D36CF}" type="pres">
      <dgm:prSet presAssocID="{7BBFC0FC-6290-4E64-936B-AE9506749A53}" presName="hierRoot1" presStyleCnt="0">
        <dgm:presLayoutVars>
          <dgm:hierBranch val="init"/>
        </dgm:presLayoutVars>
      </dgm:prSet>
      <dgm:spPr/>
    </dgm:pt>
    <dgm:pt modelId="{D6A0AFEF-EF5E-4E93-9899-19CF38C2A334}" type="pres">
      <dgm:prSet presAssocID="{7BBFC0FC-6290-4E64-936B-AE9506749A53}" presName="rootComposite1" presStyleCnt="0"/>
      <dgm:spPr/>
    </dgm:pt>
    <dgm:pt modelId="{ED6ED55A-CDF5-4886-8F5F-01A53F9C5C35}" type="pres">
      <dgm:prSet presAssocID="{7BBFC0FC-6290-4E64-936B-AE9506749A53}" presName="rootText1" presStyleLbl="node0" presStyleIdx="0" presStyleCnt="1" custScaleX="267465" custScaleY="134021" custLinFactNeighborX="1746" custLinFactNeighborY="-31832">
        <dgm:presLayoutVars>
          <dgm:chPref val="3"/>
        </dgm:presLayoutVars>
      </dgm:prSet>
      <dgm:spPr/>
      <dgm:t>
        <a:bodyPr/>
        <a:lstStyle/>
        <a:p>
          <a:pPr rtl="1"/>
          <a:endParaRPr lang="ar-SA"/>
        </a:p>
      </dgm:t>
    </dgm:pt>
    <dgm:pt modelId="{E80804FC-6626-4E63-9DB0-4779F4A9A429}" type="pres">
      <dgm:prSet presAssocID="{7BBFC0FC-6290-4E64-936B-AE9506749A53}" presName="rootConnector1" presStyleLbl="node1" presStyleIdx="0" presStyleCnt="0"/>
      <dgm:spPr/>
      <dgm:t>
        <a:bodyPr/>
        <a:lstStyle/>
        <a:p>
          <a:pPr rtl="1"/>
          <a:endParaRPr lang="ar-SA"/>
        </a:p>
      </dgm:t>
    </dgm:pt>
    <dgm:pt modelId="{0B813890-1ADF-4902-A869-B69B8B5B3A64}" type="pres">
      <dgm:prSet presAssocID="{7BBFC0FC-6290-4E64-936B-AE9506749A53}" presName="hierChild2" presStyleCnt="0"/>
      <dgm:spPr/>
    </dgm:pt>
    <dgm:pt modelId="{305AADF5-207E-489F-BD31-19FBD2DFF808}" type="pres">
      <dgm:prSet presAssocID="{E693130F-DDFD-4E55-AE8C-5C47FD2024AB}" presName="Name37" presStyleLbl="parChTrans1D2" presStyleIdx="0" presStyleCnt="3"/>
      <dgm:spPr/>
      <dgm:t>
        <a:bodyPr/>
        <a:lstStyle/>
        <a:p>
          <a:pPr rtl="1"/>
          <a:endParaRPr lang="ar-SA"/>
        </a:p>
      </dgm:t>
    </dgm:pt>
    <dgm:pt modelId="{1A338ED1-558A-49EF-A817-99218E81BBEB}" type="pres">
      <dgm:prSet presAssocID="{7759A3C1-96D5-4103-BA17-AE731BB508C1}" presName="hierRoot2" presStyleCnt="0">
        <dgm:presLayoutVars>
          <dgm:hierBranch val="init"/>
        </dgm:presLayoutVars>
      </dgm:prSet>
      <dgm:spPr/>
    </dgm:pt>
    <dgm:pt modelId="{25301580-6450-4CE1-BD82-D4D2F5A3DF8E}" type="pres">
      <dgm:prSet presAssocID="{7759A3C1-96D5-4103-BA17-AE731BB508C1}" presName="rootComposite" presStyleCnt="0"/>
      <dgm:spPr/>
    </dgm:pt>
    <dgm:pt modelId="{E724E61A-F533-4E35-B0EA-54D0BD1B81E9}" type="pres">
      <dgm:prSet presAssocID="{7759A3C1-96D5-4103-BA17-AE731BB508C1}" presName="rootText" presStyleLbl="node2" presStyleIdx="0" presStyleCnt="3" custScaleX="147207" custScaleY="241406" custLinFactNeighborY="67423">
        <dgm:presLayoutVars>
          <dgm:chPref val="3"/>
        </dgm:presLayoutVars>
      </dgm:prSet>
      <dgm:spPr/>
      <dgm:t>
        <a:bodyPr/>
        <a:lstStyle/>
        <a:p>
          <a:pPr rtl="1"/>
          <a:endParaRPr lang="ar-SA"/>
        </a:p>
      </dgm:t>
    </dgm:pt>
    <dgm:pt modelId="{F8EDF8C5-6D69-4F73-9117-DB27B33FC9C4}" type="pres">
      <dgm:prSet presAssocID="{7759A3C1-96D5-4103-BA17-AE731BB508C1}" presName="rootConnector" presStyleLbl="node2" presStyleIdx="0" presStyleCnt="3"/>
      <dgm:spPr/>
      <dgm:t>
        <a:bodyPr/>
        <a:lstStyle/>
        <a:p>
          <a:pPr rtl="1"/>
          <a:endParaRPr lang="ar-SA"/>
        </a:p>
      </dgm:t>
    </dgm:pt>
    <dgm:pt modelId="{18DEEC64-522E-4398-AF49-DE72EFA876A6}" type="pres">
      <dgm:prSet presAssocID="{7759A3C1-96D5-4103-BA17-AE731BB508C1}" presName="hierChild4" presStyleCnt="0"/>
      <dgm:spPr/>
    </dgm:pt>
    <dgm:pt modelId="{860779A3-2EB0-4F51-B42D-1ED457EE39A0}" type="pres">
      <dgm:prSet presAssocID="{7759A3C1-96D5-4103-BA17-AE731BB508C1}" presName="hierChild5" presStyleCnt="0"/>
      <dgm:spPr/>
    </dgm:pt>
    <dgm:pt modelId="{F5EC912A-AB88-4B6B-A6F4-8B2028FC726E}" type="pres">
      <dgm:prSet presAssocID="{04993A05-F6E3-4761-A9DD-584E6CF21B92}" presName="Name37" presStyleLbl="parChTrans1D2" presStyleIdx="1" presStyleCnt="3"/>
      <dgm:spPr/>
      <dgm:t>
        <a:bodyPr/>
        <a:lstStyle/>
        <a:p>
          <a:pPr rtl="1"/>
          <a:endParaRPr lang="ar-SA"/>
        </a:p>
      </dgm:t>
    </dgm:pt>
    <dgm:pt modelId="{957E9A5C-BB53-4D46-BBE5-C5F73711A8F6}" type="pres">
      <dgm:prSet presAssocID="{7867FDD7-5777-4908-B6A2-4BD9135865F4}" presName="hierRoot2" presStyleCnt="0">
        <dgm:presLayoutVars>
          <dgm:hierBranch val="init"/>
        </dgm:presLayoutVars>
      </dgm:prSet>
      <dgm:spPr/>
    </dgm:pt>
    <dgm:pt modelId="{9CC6E593-0D9B-466A-87E0-1175345BB720}" type="pres">
      <dgm:prSet presAssocID="{7867FDD7-5777-4908-B6A2-4BD9135865F4}" presName="rootComposite" presStyleCnt="0"/>
      <dgm:spPr/>
    </dgm:pt>
    <dgm:pt modelId="{7E796A10-8965-4169-89FD-11AC35CF10C0}" type="pres">
      <dgm:prSet presAssocID="{7867FDD7-5777-4908-B6A2-4BD9135865F4}" presName="rootText" presStyleLbl="node2" presStyleIdx="1" presStyleCnt="3" custScaleX="147518" custScaleY="257442" custLinFactNeighborX="-7328" custLinFactNeighborY="67615">
        <dgm:presLayoutVars>
          <dgm:chPref val="3"/>
        </dgm:presLayoutVars>
      </dgm:prSet>
      <dgm:spPr/>
      <dgm:t>
        <a:bodyPr/>
        <a:lstStyle/>
        <a:p>
          <a:pPr rtl="1"/>
          <a:endParaRPr lang="ar-SA"/>
        </a:p>
      </dgm:t>
    </dgm:pt>
    <dgm:pt modelId="{03A9E1F9-2EF5-4177-A78F-8BED0554C53E}" type="pres">
      <dgm:prSet presAssocID="{7867FDD7-5777-4908-B6A2-4BD9135865F4}" presName="rootConnector" presStyleLbl="node2" presStyleIdx="1" presStyleCnt="3"/>
      <dgm:spPr/>
      <dgm:t>
        <a:bodyPr/>
        <a:lstStyle/>
        <a:p>
          <a:pPr rtl="1"/>
          <a:endParaRPr lang="ar-SA"/>
        </a:p>
      </dgm:t>
    </dgm:pt>
    <dgm:pt modelId="{8E3B142C-E5B9-4C98-8058-61F26C38C544}" type="pres">
      <dgm:prSet presAssocID="{7867FDD7-5777-4908-B6A2-4BD9135865F4}" presName="hierChild4" presStyleCnt="0"/>
      <dgm:spPr/>
    </dgm:pt>
    <dgm:pt modelId="{BD2F8B16-2F3C-4D43-B7E0-C2D1460219BA}" type="pres">
      <dgm:prSet presAssocID="{7867FDD7-5777-4908-B6A2-4BD9135865F4}" presName="hierChild5" presStyleCnt="0"/>
      <dgm:spPr/>
    </dgm:pt>
    <dgm:pt modelId="{BB6F6413-71EA-4687-9D1F-48D03846E235}" type="pres">
      <dgm:prSet presAssocID="{0303E5B8-15DD-4ACC-A9CE-47C607D0A408}" presName="Name37" presStyleLbl="parChTrans1D2" presStyleIdx="2" presStyleCnt="3"/>
      <dgm:spPr/>
      <dgm:t>
        <a:bodyPr/>
        <a:lstStyle/>
        <a:p>
          <a:pPr rtl="1"/>
          <a:endParaRPr lang="ar-SA"/>
        </a:p>
      </dgm:t>
    </dgm:pt>
    <dgm:pt modelId="{75D06551-2E59-4560-B69E-9354B707AC36}" type="pres">
      <dgm:prSet presAssocID="{FA832072-EEFA-4D96-B4D7-D4A1B9228341}" presName="hierRoot2" presStyleCnt="0">
        <dgm:presLayoutVars>
          <dgm:hierBranch val="init"/>
        </dgm:presLayoutVars>
      </dgm:prSet>
      <dgm:spPr/>
    </dgm:pt>
    <dgm:pt modelId="{6652B566-0D67-4625-B574-7474AD9EEC2A}" type="pres">
      <dgm:prSet presAssocID="{FA832072-EEFA-4D96-B4D7-D4A1B9228341}" presName="rootComposite" presStyleCnt="0"/>
      <dgm:spPr/>
    </dgm:pt>
    <dgm:pt modelId="{5D1A4911-AECC-41AC-ABF3-418C24DAB86A}" type="pres">
      <dgm:prSet presAssocID="{FA832072-EEFA-4D96-B4D7-D4A1B9228341}" presName="rootText" presStyleLbl="node2" presStyleIdx="2" presStyleCnt="3" custScaleX="126806" custScaleY="156167" custLinFactNeighborX="-6406" custLinFactNeighborY="67614">
        <dgm:presLayoutVars>
          <dgm:chPref val="3"/>
        </dgm:presLayoutVars>
      </dgm:prSet>
      <dgm:spPr/>
      <dgm:t>
        <a:bodyPr/>
        <a:lstStyle/>
        <a:p>
          <a:pPr rtl="1"/>
          <a:endParaRPr lang="ar-SA"/>
        </a:p>
      </dgm:t>
    </dgm:pt>
    <dgm:pt modelId="{E6BA9D00-E1C3-4379-84D6-5D559BA06A49}" type="pres">
      <dgm:prSet presAssocID="{FA832072-EEFA-4D96-B4D7-D4A1B9228341}" presName="rootConnector" presStyleLbl="node2" presStyleIdx="2" presStyleCnt="3"/>
      <dgm:spPr/>
      <dgm:t>
        <a:bodyPr/>
        <a:lstStyle/>
        <a:p>
          <a:pPr rtl="1"/>
          <a:endParaRPr lang="ar-SA"/>
        </a:p>
      </dgm:t>
    </dgm:pt>
    <dgm:pt modelId="{56BBB341-6BD7-4D19-810D-660686B009F2}" type="pres">
      <dgm:prSet presAssocID="{FA832072-EEFA-4D96-B4D7-D4A1B9228341}" presName="hierChild4" presStyleCnt="0"/>
      <dgm:spPr/>
    </dgm:pt>
    <dgm:pt modelId="{365EBF57-8F14-424D-98BD-644539E06061}" type="pres">
      <dgm:prSet presAssocID="{FA832072-EEFA-4D96-B4D7-D4A1B9228341}" presName="hierChild5" presStyleCnt="0"/>
      <dgm:spPr/>
    </dgm:pt>
    <dgm:pt modelId="{614B1302-01EE-4469-9708-341638957C3D}" type="pres">
      <dgm:prSet presAssocID="{7BBFC0FC-6290-4E64-936B-AE9506749A53}" presName="hierChild3" presStyleCnt="0"/>
      <dgm:spPr/>
    </dgm:pt>
  </dgm:ptLst>
  <dgm:cxnLst>
    <dgm:cxn modelId="{CE03D14F-DE3F-4BBB-BA1C-145E7CB6032E}" type="presOf" srcId="{E700CAA9-6776-4997-8811-2281CCCFEEE6}" destId="{1EE9F971-035D-4784-B656-4C04DC83D187}" srcOrd="0" destOrd="0" presId="urn:microsoft.com/office/officeart/2005/8/layout/orgChart1"/>
    <dgm:cxn modelId="{6F631A4B-1483-42AA-B853-FD5F0B62FA44}" type="presOf" srcId="{7BBFC0FC-6290-4E64-936B-AE9506749A53}" destId="{E80804FC-6626-4E63-9DB0-4779F4A9A429}" srcOrd="1" destOrd="0" presId="urn:microsoft.com/office/officeart/2005/8/layout/orgChart1"/>
    <dgm:cxn modelId="{A9265E94-0D6F-4634-8111-80E01878ACBF}" type="presOf" srcId="{0303E5B8-15DD-4ACC-A9CE-47C607D0A408}" destId="{BB6F6413-71EA-4687-9D1F-48D03846E235}" srcOrd="0" destOrd="0" presId="urn:microsoft.com/office/officeart/2005/8/layout/orgChart1"/>
    <dgm:cxn modelId="{04B640D7-9CB0-4986-B058-5916D68752BB}" srcId="{7BBFC0FC-6290-4E64-936B-AE9506749A53}" destId="{7759A3C1-96D5-4103-BA17-AE731BB508C1}" srcOrd="0" destOrd="0" parTransId="{E693130F-DDFD-4E55-AE8C-5C47FD2024AB}" sibTransId="{E74ABCC9-F259-41CF-9CE8-BAE2F3EC210A}"/>
    <dgm:cxn modelId="{1DAB9DAC-C59D-4C85-9F8C-118923A79EC1}" type="presOf" srcId="{FA832072-EEFA-4D96-B4D7-D4A1B9228341}" destId="{5D1A4911-AECC-41AC-ABF3-418C24DAB86A}" srcOrd="0" destOrd="0" presId="urn:microsoft.com/office/officeart/2005/8/layout/orgChart1"/>
    <dgm:cxn modelId="{A9B40284-3876-4A30-85F1-EE5A33973556}" type="presOf" srcId="{7BBFC0FC-6290-4E64-936B-AE9506749A53}" destId="{ED6ED55A-CDF5-4886-8F5F-01A53F9C5C35}" srcOrd="0" destOrd="0" presId="urn:microsoft.com/office/officeart/2005/8/layout/orgChart1"/>
    <dgm:cxn modelId="{61D81285-7DC2-4904-A7E2-1BE34BC85387}" type="presOf" srcId="{7759A3C1-96D5-4103-BA17-AE731BB508C1}" destId="{E724E61A-F533-4E35-B0EA-54D0BD1B81E9}" srcOrd="0" destOrd="0" presId="urn:microsoft.com/office/officeart/2005/8/layout/orgChart1"/>
    <dgm:cxn modelId="{2D3DA620-A4F3-4A31-AEEE-E3C4199AF02B}" type="presOf" srcId="{04993A05-F6E3-4761-A9DD-584E6CF21B92}" destId="{F5EC912A-AB88-4B6B-A6F4-8B2028FC726E}" srcOrd="0" destOrd="0" presId="urn:microsoft.com/office/officeart/2005/8/layout/orgChart1"/>
    <dgm:cxn modelId="{C6CE35EC-76A0-42AF-A639-E0039DDFC318}" type="presOf" srcId="{FA832072-EEFA-4D96-B4D7-D4A1B9228341}" destId="{E6BA9D00-E1C3-4379-84D6-5D559BA06A49}" srcOrd="1" destOrd="0" presId="urn:microsoft.com/office/officeart/2005/8/layout/orgChart1"/>
    <dgm:cxn modelId="{8C4F050D-8B45-4BC2-B3DE-526A920A7958}" type="presOf" srcId="{E693130F-DDFD-4E55-AE8C-5C47FD2024AB}" destId="{305AADF5-207E-489F-BD31-19FBD2DFF808}" srcOrd="0" destOrd="0" presId="urn:microsoft.com/office/officeart/2005/8/layout/orgChart1"/>
    <dgm:cxn modelId="{254EDE67-1E56-43AB-8EF6-0BB424564E29}" type="presOf" srcId="{7759A3C1-96D5-4103-BA17-AE731BB508C1}" destId="{F8EDF8C5-6D69-4F73-9117-DB27B33FC9C4}" srcOrd="1" destOrd="0" presId="urn:microsoft.com/office/officeart/2005/8/layout/orgChart1"/>
    <dgm:cxn modelId="{5933E804-578D-4339-9075-D8000441C4CC}" srcId="{E700CAA9-6776-4997-8811-2281CCCFEEE6}" destId="{7BBFC0FC-6290-4E64-936B-AE9506749A53}" srcOrd="0" destOrd="0" parTransId="{F97577C0-0D94-4CD6-9EFB-17DB39A8E200}" sibTransId="{8E422F6C-E507-4838-8435-708DE871359E}"/>
    <dgm:cxn modelId="{2DB7661C-0606-4E60-86BF-120567520C58}" type="presOf" srcId="{7867FDD7-5777-4908-B6A2-4BD9135865F4}" destId="{7E796A10-8965-4169-89FD-11AC35CF10C0}" srcOrd="0" destOrd="0" presId="urn:microsoft.com/office/officeart/2005/8/layout/orgChart1"/>
    <dgm:cxn modelId="{92CEE592-4952-42E0-8628-3285B668F98E}" srcId="{7BBFC0FC-6290-4E64-936B-AE9506749A53}" destId="{FA832072-EEFA-4D96-B4D7-D4A1B9228341}" srcOrd="2" destOrd="0" parTransId="{0303E5B8-15DD-4ACC-A9CE-47C607D0A408}" sibTransId="{10201386-0F45-4760-BF8B-1E910D48F23D}"/>
    <dgm:cxn modelId="{5C36C22B-8A54-4EE9-B60F-5461EB0FF565}" srcId="{7BBFC0FC-6290-4E64-936B-AE9506749A53}" destId="{7867FDD7-5777-4908-B6A2-4BD9135865F4}" srcOrd="1" destOrd="0" parTransId="{04993A05-F6E3-4761-A9DD-584E6CF21B92}" sibTransId="{1D7A9BD0-E5D6-40BB-A90E-1E5E1F2E8D6D}"/>
    <dgm:cxn modelId="{837C770C-83A3-4D93-9D34-55186E422FB5}" type="presOf" srcId="{7867FDD7-5777-4908-B6A2-4BD9135865F4}" destId="{03A9E1F9-2EF5-4177-A78F-8BED0554C53E}" srcOrd="1" destOrd="0" presId="urn:microsoft.com/office/officeart/2005/8/layout/orgChart1"/>
    <dgm:cxn modelId="{395788AF-ADBF-4503-A5B4-4BCD43A44276}" type="presParOf" srcId="{1EE9F971-035D-4784-B656-4C04DC83D187}" destId="{A47CE774-9687-4FC7-A13B-D3066A9D36CF}" srcOrd="0" destOrd="0" presId="urn:microsoft.com/office/officeart/2005/8/layout/orgChart1"/>
    <dgm:cxn modelId="{E885A54A-C8BE-4874-BD49-DD3497D6C402}" type="presParOf" srcId="{A47CE774-9687-4FC7-A13B-D3066A9D36CF}" destId="{D6A0AFEF-EF5E-4E93-9899-19CF38C2A334}" srcOrd="0" destOrd="0" presId="urn:microsoft.com/office/officeart/2005/8/layout/orgChart1"/>
    <dgm:cxn modelId="{1B52C245-67A0-4DC7-A0FF-6A91AE7496B7}" type="presParOf" srcId="{D6A0AFEF-EF5E-4E93-9899-19CF38C2A334}" destId="{ED6ED55A-CDF5-4886-8F5F-01A53F9C5C35}" srcOrd="0" destOrd="0" presId="urn:microsoft.com/office/officeart/2005/8/layout/orgChart1"/>
    <dgm:cxn modelId="{A7989431-0FB4-41F5-A304-3BC516DD1D66}" type="presParOf" srcId="{D6A0AFEF-EF5E-4E93-9899-19CF38C2A334}" destId="{E80804FC-6626-4E63-9DB0-4779F4A9A429}" srcOrd="1" destOrd="0" presId="urn:microsoft.com/office/officeart/2005/8/layout/orgChart1"/>
    <dgm:cxn modelId="{9EA3A336-2A03-45E7-B062-E0ED3D2E1C67}" type="presParOf" srcId="{A47CE774-9687-4FC7-A13B-D3066A9D36CF}" destId="{0B813890-1ADF-4902-A869-B69B8B5B3A64}" srcOrd="1" destOrd="0" presId="urn:microsoft.com/office/officeart/2005/8/layout/orgChart1"/>
    <dgm:cxn modelId="{01EB4854-507E-4840-9834-B1325D8F4D3D}" type="presParOf" srcId="{0B813890-1ADF-4902-A869-B69B8B5B3A64}" destId="{305AADF5-207E-489F-BD31-19FBD2DFF808}" srcOrd="0" destOrd="0" presId="urn:microsoft.com/office/officeart/2005/8/layout/orgChart1"/>
    <dgm:cxn modelId="{8C23B558-7018-42AD-9E1C-ED6EB3B34174}" type="presParOf" srcId="{0B813890-1ADF-4902-A869-B69B8B5B3A64}" destId="{1A338ED1-558A-49EF-A817-99218E81BBEB}" srcOrd="1" destOrd="0" presId="urn:microsoft.com/office/officeart/2005/8/layout/orgChart1"/>
    <dgm:cxn modelId="{66D258B2-BF78-46F2-B7AD-72D17CED6985}" type="presParOf" srcId="{1A338ED1-558A-49EF-A817-99218E81BBEB}" destId="{25301580-6450-4CE1-BD82-D4D2F5A3DF8E}" srcOrd="0" destOrd="0" presId="urn:microsoft.com/office/officeart/2005/8/layout/orgChart1"/>
    <dgm:cxn modelId="{94787D14-B8DB-4976-9127-FB3F2F86AA09}" type="presParOf" srcId="{25301580-6450-4CE1-BD82-D4D2F5A3DF8E}" destId="{E724E61A-F533-4E35-B0EA-54D0BD1B81E9}" srcOrd="0" destOrd="0" presId="urn:microsoft.com/office/officeart/2005/8/layout/orgChart1"/>
    <dgm:cxn modelId="{F0697057-7E2A-45AE-A24A-4B1626307F39}" type="presParOf" srcId="{25301580-6450-4CE1-BD82-D4D2F5A3DF8E}" destId="{F8EDF8C5-6D69-4F73-9117-DB27B33FC9C4}" srcOrd="1" destOrd="0" presId="urn:microsoft.com/office/officeart/2005/8/layout/orgChart1"/>
    <dgm:cxn modelId="{CAE0E424-53DA-4AB3-B1D2-00CFF315EFFE}" type="presParOf" srcId="{1A338ED1-558A-49EF-A817-99218E81BBEB}" destId="{18DEEC64-522E-4398-AF49-DE72EFA876A6}" srcOrd="1" destOrd="0" presId="urn:microsoft.com/office/officeart/2005/8/layout/orgChart1"/>
    <dgm:cxn modelId="{C66AD5A5-EA79-4A01-9B22-1E51B7DA8619}" type="presParOf" srcId="{1A338ED1-558A-49EF-A817-99218E81BBEB}" destId="{860779A3-2EB0-4F51-B42D-1ED457EE39A0}" srcOrd="2" destOrd="0" presId="urn:microsoft.com/office/officeart/2005/8/layout/orgChart1"/>
    <dgm:cxn modelId="{6787B9AF-394A-4DD3-9E15-EE7A6C5A5C8F}" type="presParOf" srcId="{0B813890-1ADF-4902-A869-B69B8B5B3A64}" destId="{F5EC912A-AB88-4B6B-A6F4-8B2028FC726E}" srcOrd="2" destOrd="0" presId="urn:microsoft.com/office/officeart/2005/8/layout/orgChart1"/>
    <dgm:cxn modelId="{4F752CC1-D39A-4A3D-8B6D-FAD0D103FD9E}" type="presParOf" srcId="{0B813890-1ADF-4902-A869-B69B8B5B3A64}" destId="{957E9A5C-BB53-4D46-BBE5-C5F73711A8F6}" srcOrd="3" destOrd="0" presId="urn:microsoft.com/office/officeart/2005/8/layout/orgChart1"/>
    <dgm:cxn modelId="{4951888D-99F9-470A-9CC3-B54041AEB4C8}" type="presParOf" srcId="{957E9A5C-BB53-4D46-BBE5-C5F73711A8F6}" destId="{9CC6E593-0D9B-466A-87E0-1175345BB720}" srcOrd="0" destOrd="0" presId="urn:microsoft.com/office/officeart/2005/8/layout/orgChart1"/>
    <dgm:cxn modelId="{0D149704-1CFC-4986-B39D-35F528B4AEF9}" type="presParOf" srcId="{9CC6E593-0D9B-466A-87E0-1175345BB720}" destId="{7E796A10-8965-4169-89FD-11AC35CF10C0}" srcOrd="0" destOrd="0" presId="urn:microsoft.com/office/officeart/2005/8/layout/orgChart1"/>
    <dgm:cxn modelId="{4BB3B072-7A1F-4A25-9E86-121DED6CE27A}" type="presParOf" srcId="{9CC6E593-0D9B-466A-87E0-1175345BB720}" destId="{03A9E1F9-2EF5-4177-A78F-8BED0554C53E}" srcOrd="1" destOrd="0" presId="urn:microsoft.com/office/officeart/2005/8/layout/orgChart1"/>
    <dgm:cxn modelId="{02E1AA94-3E85-4612-A0B7-E8BE8721E1DC}" type="presParOf" srcId="{957E9A5C-BB53-4D46-BBE5-C5F73711A8F6}" destId="{8E3B142C-E5B9-4C98-8058-61F26C38C544}" srcOrd="1" destOrd="0" presId="urn:microsoft.com/office/officeart/2005/8/layout/orgChart1"/>
    <dgm:cxn modelId="{48DB9B4F-BEDF-443C-9F1C-489B19EE4913}" type="presParOf" srcId="{957E9A5C-BB53-4D46-BBE5-C5F73711A8F6}" destId="{BD2F8B16-2F3C-4D43-B7E0-C2D1460219BA}" srcOrd="2" destOrd="0" presId="urn:microsoft.com/office/officeart/2005/8/layout/orgChart1"/>
    <dgm:cxn modelId="{31360CA1-7106-4ADE-9857-010F93D70AC7}" type="presParOf" srcId="{0B813890-1ADF-4902-A869-B69B8B5B3A64}" destId="{BB6F6413-71EA-4687-9D1F-48D03846E235}" srcOrd="4" destOrd="0" presId="urn:microsoft.com/office/officeart/2005/8/layout/orgChart1"/>
    <dgm:cxn modelId="{ADCA3FE6-2D6E-4CDD-B65A-71C3A675F1B9}" type="presParOf" srcId="{0B813890-1ADF-4902-A869-B69B8B5B3A64}" destId="{75D06551-2E59-4560-B69E-9354B707AC36}" srcOrd="5" destOrd="0" presId="urn:microsoft.com/office/officeart/2005/8/layout/orgChart1"/>
    <dgm:cxn modelId="{39730E49-2E85-43B1-BE81-33280F849699}" type="presParOf" srcId="{75D06551-2E59-4560-B69E-9354B707AC36}" destId="{6652B566-0D67-4625-B574-7474AD9EEC2A}" srcOrd="0" destOrd="0" presId="urn:microsoft.com/office/officeart/2005/8/layout/orgChart1"/>
    <dgm:cxn modelId="{DD63AF12-3C42-49D5-88A7-69E0CBA5273F}" type="presParOf" srcId="{6652B566-0D67-4625-B574-7474AD9EEC2A}" destId="{5D1A4911-AECC-41AC-ABF3-418C24DAB86A}" srcOrd="0" destOrd="0" presId="urn:microsoft.com/office/officeart/2005/8/layout/orgChart1"/>
    <dgm:cxn modelId="{32E85E67-98F7-46B0-94DF-FDE8B760D570}" type="presParOf" srcId="{6652B566-0D67-4625-B574-7474AD9EEC2A}" destId="{E6BA9D00-E1C3-4379-84D6-5D559BA06A49}" srcOrd="1" destOrd="0" presId="urn:microsoft.com/office/officeart/2005/8/layout/orgChart1"/>
    <dgm:cxn modelId="{D73FB721-E7F8-4DB7-B7A5-A0612148CB93}" type="presParOf" srcId="{75D06551-2E59-4560-B69E-9354B707AC36}" destId="{56BBB341-6BD7-4D19-810D-660686B009F2}" srcOrd="1" destOrd="0" presId="urn:microsoft.com/office/officeart/2005/8/layout/orgChart1"/>
    <dgm:cxn modelId="{7B81F688-52C5-4D8C-B064-63FC3C4A1439}" type="presParOf" srcId="{75D06551-2E59-4560-B69E-9354B707AC36}" destId="{365EBF57-8F14-424D-98BD-644539E06061}" srcOrd="2" destOrd="0" presId="urn:microsoft.com/office/officeart/2005/8/layout/orgChart1"/>
    <dgm:cxn modelId="{4ACA5AA2-B0FC-4EB5-813E-B86A19728693}" type="presParOf" srcId="{A47CE774-9687-4FC7-A13B-D3066A9D36CF}" destId="{614B1302-01EE-4469-9708-341638957C3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049DBC0-1896-461C-B51B-5C921C54D2E8}"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pPr rtl="1"/>
          <a:endParaRPr lang="ar-SA"/>
        </a:p>
      </dgm:t>
    </dgm:pt>
    <dgm:pt modelId="{8B8B102D-1204-4977-862F-3CE76ED486C9}">
      <dgm:prSet phldrT="[Text]" custT="1"/>
      <dgm:spPr>
        <a:solidFill>
          <a:srgbClr val="FF66FF"/>
        </a:solidFill>
        <a:ln>
          <a:solidFill>
            <a:srgbClr val="CC00CC"/>
          </a:solidFill>
        </a:ln>
      </dgm:spPr>
      <dgm:t>
        <a:bodyPr/>
        <a:lstStyle/>
        <a:p>
          <a:pPr rtl="0"/>
          <a:r>
            <a:rPr lang="en-US" sz="2600" dirty="0" smtClean="0">
              <a:solidFill>
                <a:srgbClr val="FF0000"/>
              </a:solidFill>
              <a:latin typeface="Times New Roman" pitchFamily="18" charset="0"/>
              <a:cs typeface="Times New Roman" pitchFamily="18" charset="0"/>
            </a:rPr>
            <a:t>2. </a:t>
          </a:r>
          <a:r>
            <a:rPr lang="en-US" sz="2600" dirty="0" smtClean="0">
              <a:solidFill>
                <a:schemeClr val="tx1"/>
              </a:solidFill>
              <a:latin typeface="Times New Roman" pitchFamily="18" charset="0"/>
              <a:cs typeface="Times New Roman" pitchFamily="18" charset="0"/>
            </a:rPr>
            <a:t>There must be sufficient energy of agitation to disperse one phase into the other.</a:t>
          </a:r>
          <a:endParaRPr lang="ar-SA" sz="2600" dirty="0">
            <a:solidFill>
              <a:schemeClr val="tx1"/>
            </a:solidFill>
          </a:endParaRPr>
        </a:p>
      </dgm:t>
    </dgm:pt>
    <dgm:pt modelId="{1A62315D-4118-44DD-A668-BB4B13D2D72D}" type="parTrans" cxnId="{FF8DDEBF-85A9-4E0E-B7FB-00F6DD0330C1}">
      <dgm:prSet/>
      <dgm:spPr>
        <a:ln w="57150">
          <a:solidFill>
            <a:srgbClr val="FFC000"/>
          </a:solidFill>
        </a:ln>
      </dgm:spPr>
      <dgm:t>
        <a:bodyPr/>
        <a:lstStyle/>
        <a:p>
          <a:pPr rtl="1"/>
          <a:endParaRPr lang="ar-SA"/>
        </a:p>
      </dgm:t>
    </dgm:pt>
    <dgm:pt modelId="{7DA8EBE1-5FB0-4984-AE5E-8D5A65F06F43}" type="sibTrans" cxnId="{FF8DDEBF-85A9-4E0E-B7FB-00F6DD0330C1}">
      <dgm:prSet/>
      <dgm:spPr/>
      <dgm:t>
        <a:bodyPr/>
        <a:lstStyle/>
        <a:p>
          <a:pPr rtl="1"/>
          <a:endParaRPr lang="ar-SA"/>
        </a:p>
      </dgm:t>
    </dgm:pt>
    <dgm:pt modelId="{326ACCDA-A781-42D7-B672-EEA360AA57A1}">
      <dgm:prSet phldrT="[Text]" custT="1"/>
      <dgm:spPr>
        <a:solidFill>
          <a:schemeClr val="bg1">
            <a:lumMod val="65000"/>
          </a:schemeClr>
        </a:solidFill>
        <a:ln>
          <a:solidFill>
            <a:schemeClr val="tx1"/>
          </a:solidFill>
        </a:ln>
      </dgm:spPr>
      <dgm:t>
        <a:bodyPr/>
        <a:lstStyle/>
        <a:p>
          <a:pPr rtl="0"/>
          <a:r>
            <a:rPr lang="en-US" sz="2600" dirty="0" smtClean="0">
              <a:solidFill>
                <a:srgbClr val="FF0000"/>
              </a:solidFill>
              <a:latin typeface="Times New Roman" pitchFamily="18" charset="0"/>
              <a:cs typeface="Times New Roman" pitchFamily="18" charset="0"/>
            </a:rPr>
            <a:t>3</a:t>
          </a:r>
          <a:r>
            <a:rPr lang="en-US" sz="2600" dirty="0" smtClean="0">
              <a:solidFill>
                <a:schemeClr val="tx1"/>
              </a:solidFill>
              <a:latin typeface="Times New Roman" pitchFamily="18" charset="0"/>
              <a:cs typeface="Times New Roman" pitchFamily="18" charset="0"/>
            </a:rPr>
            <a:t>. There must be the presence of an emulsifying agent.</a:t>
          </a:r>
          <a:endParaRPr lang="ar-SA" sz="2600" dirty="0">
            <a:solidFill>
              <a:schemeClr val="tx1"/>
            </a:solidFill>
          </a:endParaRPr>
        </a:p>
      </dgm:t>
    </dgm:pt>
    <dgm:pt modelId="{E8E1451A-D83D-4894-9A80-4B613CCC3271}" type="parTrans" cxnId="{8DDFD2D5-567C-47F2-B3C3-9685B7ED23E2}">
      <dgm:prSet/>
      <dgm:spPr>
        <a:ln w="57150">
          <a:solidFill>
            <a:srgbClr val="FFC000"/>
          </a:solidFill>
        </a:ln>
      </dgm:spPr>
      <dgm:t>
        <a:bodyPr/>
        <a:lstStyle/>
        <a:p>
          <a:pPr rtl="1"/>
          <a:endParaRPr lang="ar-SA"/>
        </a:p>
      </dgm:t>
    </dgm:pt>
    <dgm:pt modelId="{E23D0A51-B18B-4C2C-A714-D4C15C2DC3BF}" type="sibTrans" cxnId="{8DDFD2D5-567C-47F2-B3C3-9685B7ED23E2}">
      <dgm:prSet/>
      <dgm:spPr/>
      <dgm:t>
        <a:bodyPr/>
        <a:lstStyle/>
        <a:p>
          <a:pPr rtl="1"/>
          <a:endParaRPr lang="ar-SA"/>
        </a:p>
      </dgm:t>
    </dgm:pt>
    <dgm:pt modelId="{552A148D-5AA0-4238-A715-29A76F416ED4}">
      <dgm:prSet phldrT="[Text]" custT="1"/>
      <dgm:spPr>
        <a:solidFill>
          <a:schemeClr val="tx2">
            <a:lumMod val="40000"/>
            <a:lumOff val="60000"/>
          </a:schemeClr>
        </a:solidFill>
        <a:ln>
          <a:solidFill>
            <a:schemeClr val="accent1">
              <a:lumMod val="75000"/>
            </a:schemeClr>
          </a:solidFill>
        </a:ln>
      </dgm:spPr>
      <dgm:t>
        <a:bodyPr/>
        <a:lstStyle/>
        <a:p>
          <a:pPr rtl="0"/>
          <a:r>
            <a:rPr lang="en-US" sz="2600" dirty="0" smtClean="0">
              <a:solidFill>
                <a:srgbClr val="FF0000"/>
              </a:solidFill>
              <a:latin typeface="Times New Roman" pitchFamily="18" charset="0"/>
              <a:cs typeface="Times New Roman" pitchFamily="18" charset="0"/>
            </a:rPr>
            <a:t>1. </a:t>
          </a:r>
          <a:r>
            <a:rPr lang="en-US" sz="2600" dirty="0" smtClean="0">
              <a:solidFill>
                <a:schemeClr val="tx1"/>
              </a:solidFill>
              <a:latin typeface="Times New Roman" pitchFamily="18" charset="0"/>
              <a:cs typeface="Times New Roman" pitchFamily="18" charset="0"/>
            </a:rPr>
            <a:t>The two liquids must be immiscible.</a:t>
          </a:r>
          <a:endParaRPr lang="ar-SA" sz="2600" dirty="0">
            <a:solidFill>
              <a:schemeClr val="tx1"/>
            </a:solidFill>
          </a:endParaRPr>
        </a:p>
      </dgm:t>
    </dgm:pt>
    <dgm:pt modelId="{14E6731D-A304-466C-BAAE-DA76E184447E}" type="sibTrans" cxnId="{B9FFEB82-9099-479E-9426-F4BF8F73C1FA}">
      <dgm:prSet/>
      <dgm:spPr/>
      <dgm:t>
        <a:bodyPr/>
        <a:lstStyle/>
        <a:p>
          <a:pPr rtl="1"/>
          <a:endParaRPr lang="ar-SA"/>
        </a:p>
      </dgm:t>
    </dgm:pt>
    <dgm:pt modelId="{1D5BA7F5-9696-4514-9EA5-1275AD8BB181}" type="parTrans" cxnId="{B9FFEB82-9099-479E-9426-F4BF8F73C1FA}">
      <dgm:prSet/>
      <dgm:spPr>
        <a:ln w="57150">
          <a:solidFill>
            <a:srgbClr val="FFC000"/>
          </a:solidFill>
        </a:ln>
      </dgm:spPr>
      <dgm:t>
        <a:bodyPr/>
        <a:lstStyle/>
        <a:p>
          <a:pPr rtl="1"/>
          <a:endParaRPr lang="ar-SA"/>
        </a:p>
      </dgm:t>
    </dgm:pt>
    <dgm:pt modelId="{839DF0AD-E20A-4CF8-B0CC-C54A9B4BA513}" type="asst">
      <dgm:prSet phldrT="[Text]" custT="1"/>
      <dgm:spPr>
        <a:gradFill flip="none" rotWithShape="1">
          <a:gsLst>
            <a:gs pos="0">
              <a:srgbClr val="000000"/>
            </a:gs>
            <a:gs pos="39999">
              <a:srgbClr val="0A128C"/>
            </a:gs>
            <a:gs pos="70000">
              <a:srgbClr val="181CC7"/>
            </a:gs>
            <a:gs pos="91000">
              <a:srgbClr val="7005D4"/>
            </a:gs>
            <a:gs pos="100000">
              <a:srgbClr val="8C3D91"/>
            </a:gs>
          </a:gsLst>
          <a:lin ang="5400000" scaled="1"/>
          <a:tileRect/>
        </a:gradFill>
        <a:ln>
          <a:solidFill>
            <a:schemeClr val="tx1"/>
          </a:solidFill>
        </a:ln>
      </dgm:spPr>
      <dgm:t>
        <a:bodyPr/>
        <a:lstStyle/>
        <a:p>
          <a:pPr rtl="0">
            <a:lnSpc>
              <a:spcPct val="150000"/>
            </a:lnSpc>
          </a:pPr>
          <a:r>
            <a:rPr lang="en-US" sz="2800" b="0" dirty="0" smtClean="0">
              <a:latin typeface="Times New Roman" pitchFamily="18" charset="0"/>
              <a:cs typeface="Times New Roman" pitchFamily="18" charset="0"/>
            </a:rPr>
            <a:t>For two liquids to form a stable emulsion, three conditions must exist:</a:t>
          </a:r>
          <a:endParaRPr lang="ar-SA" sz="2800" b="0" dirty="0">
            <a:latin typeface="Times New Roman" pitchFamily="18" charset="0"/>
            <a:cs typeface="Times New Roman" pitchFamily="18" charset="0"/>
          </a:endParaRPr>
        </a:p>
      </dgm:t>
    </dgm:pt>
    <dgm:pt modelId="{27533BFA-A1A6-47E4-A2FC-F715BE083A00}" type="sibTrans" cxnId="{4FF46C59-C601-48F0-9916-3A3E12E1F24B}">
      <dgm:prSet/>
      <dgm:spPr/>
      <dgm:t>
        <a:bodyPr/>
        <a:lstStyle/>
        <a:p>
          <a:pPr rtl="1"/>
          <a:endParaRPr lang="ar-SA"/>
        </a:p>
      </dgm:t>
    </dgm:pt>
    <dgm:pt modelId="{57E46B8E-C152-43C7-BEFD-59F7E3B72F24}" type="parTrans" cxnId="{4FF46C59-C601-48F0-9916-3A3E12E1F24B}">
      <dgm:prSet/>
      <dgm:spPr/>
      <dgm:t>
        <a:bodyPr/>
        <a:lstStyle/>
        <a:p>
          <a:pPr rtl="1"/>
          <a:endParaRPr lang="ar-SA"/>
        </a:p>
      </dgm:t>
    </dgm:pt>
    <dgm:pt modelId="{C74A9BE0-8689-4B85-BDDA-E4EB1932742F}" type="pres">
      <dgm:prSet presAssocID="{A049DBC0-1896-461C-B51B-5C921C54D2E8}" presName="hierChild1" presStyleCnt="0">
        <dgm:presLayoutVars>
          <dgm:orgChart val="1"/>
          <dgm:chPref val="1"/>
          <dgm:dir/>
          <dgm:animOne val="branch"/>
          <dgm:animLvl val="lvl"/>
          <dgm:resizeHandles/>
        </dgm:presLayoutVars>
      </dgm:prSet>
      <dgm:spPr/>
      <dgm:t>
        <a:bodyPr/>
        <a:lstStyle/>
        <a:p>
          <a:pPr rtl="1"/>
          <a:endParaRPr lang="ar-SA"/>
        </a:p>
      </dgm:t>
    </dgm:pt>
    <dgm:pt modelId="{578F4486-630C-4273-8F88-6EDA59A3F58D}" type="pres">
      <dgm:prSet presAssocID="{839DF0AD-E20A-4CF8-B0CC-C54A9B4BA513}" presName="hierRoot1" presStyleCnt="0">
        <dgm:presLayoutVars>
          <dgm:hierBranch val="init"/>
        </dgm:presLayoutVars>
      </dgm:prSet>
      <dgm:spPr/>
    </dgm:pt>
    <dgm:pt modelId="{E6C8445A-7E0F-45B9-9566-AA804D591FC9}" type="pres">
      <dgm:prSet presAssocID="{839DF0AD-E20A-4CF8-B0CC-C54A9B4BA513}" presName="rootComposite1" presStyleCnt="0"/>
      <dgm:spPr/>
    </dgm:pt>
    <dgm:pt modelId="{33554ED4-A47A-41E3-8C38-337C1B24FB79}" type="pres">
      <dgm:prSet presAssocID="{839DF0AD-E20A-4CF8-B0CC-C54A9B4BA513}" presName="rootText1" presStyleLbl="node0" presStyleIdx="0" presStyleCnt="1" custScaleX="287740" custScaleY="177850">
        <dgm:presLayoutVars>
          <dgm:chPref val="3"/>
        </dgm:presLayoutVars>
      </dgm:prSet>
      <dgm:spPr/>
      <dgm:t>
        <a:bodyPr/>
        <a:lstStyle/>
        <a:p>
          <a:pPr rtl="1"/>
          <a:endParaRPr lang="ar-SA"/>
        </a:p>
      </dgm:t>
    </dgm:pt>
    <dgm:pt modelId="{CDA0DDE4-4D85-4B58-AF64-D14FA6D164A2}" type="pres">
      <dgm:prSet presAssocID="{839DF0AD-E20A-4CF8-B0CC-C54A9B4BA513}" presName="rootConnector1" presStyleLbl="asst0" presStyleIdx="0" presStyleCnt="0"/>
      <dgm:spPr/>
      <dgm:t>
        <a:bodyPr/>
        <a:lstStyle/>
        <a:p>
          <a:pPr rtl="1"/>
          <a:endParaRPr lang="ar-SA"/>
        </a:p>
      </dgm:t>
    </dgm:pt>
    <dgm:pt modelId="{9C675DBA-6F12-45C1-A6DE-74599C319B94}" type="pres">
      <dgm:prSet presAssocID="{839DF0AD-E20A-4CF8-B0CC-C54A9B4BA513}" presName="hierChild2" presStyleCnt="0"/>
      <dgm:spPr/>
    </dgm:pt>
    <dgm:pt modelId="{EAD02607-75CE-4BC0-A640-C454E474E72C}" type="pres">
      <dgm:prSet presAssocID="{1D5BA7F5-9696-4514-9EA5-1275AD8BB181}" presName="Name37" presStyleLbl="parChTrans1D2" presStyleIdx="0" presStyleCnt="3"/>
      <dgm:spPr/>
      <dgm:t>
        <a:bodyPr/>
        <a:lstStyle/>
        <a:p>
          <a:pPr rtl="1"/>
          <a:endParaRPr lang="ar-SA"/>
        </a:p>
      </dgm:t>
    </dgm:pt>
    <dgm:pt modelId="{3822EFEC-D355-43A6-891F-490DDE4E272F}" type="pres">
      <dgm:prSet presAssocID="{552A148D-5AA0-4238-A715-29A76F416ED4}" presName="hierRoot2" presStyleCnt="0">
        <dgm:presLayoutVars>
          <dgm:hierBranch val="init"/>
        </dgm:presLayoutVars>
      </dgm:prSet>
      <dgm:spPr/>
    </dgm:pt>
    <dgm:pt modelId="{4AA0F188-FDAF-41DC-909F-56AEF507CE94}" type="pres">
      <dgm:prSet presAssocID="{552A148D-5AA0-4238-A715-29A76F416ED4}" presName="rootComposite" presStyleCnt="0"/>
      <dgm:spPr/>
    </dgm:pt>
    <dgm:pt modelId="{4F94976D-BB24-476F-BFC9-56A70A988A58}" type="pres">
      <dgm:prSet presAssocID="{552A148D-5AA0-4238-A715-29A76F416ED4}" presName="rootText" presStyleLbl="node2" presStyleIdx="0" presStyleCnt="3" custScaleX="127836" custScaleY="124977" custLinFactNeighborY="29240">
        <dgm:presLayoutVars>
          <dgm:chPref val="3"/>
        </dgm:presLayoutVars>
      </dgm:prSet>
      <dgm:spPr/>
      <dgm:t>
        <a:bodyPr/>
        <a:lstStyle/>
        <a:p>
          <a:pPr rtl="1"/>
          <a:endParaRPr lang="ar-SA"/>
        </a:p>
      </dgm:t>
    </dgm:pt>
    <dgm:pt modelId="{5A0BFEE4-7EFB-4750-8187-FB1F041CAA12}" type="pres">
      <dgm:prSet presAssocID="{552A148D-5AA0-4238-A715-29A76F416ED4}" presName="rootConnector" presStyleLbl="node2" presStyleIdx="0" presStyleCnt="3"/>
      <dgm:spPr/>
      <dgm:t>
        <a:bodyPr/>
        <a:lstStyle/>
        <a:p>
          <a:pPr rtl="1"/>
          <a:endParaRPr lang="ar-SA"/>
        </a:p>
      </dgm:t>
    </dgm:pt>
    <dgm:pt modelId="{CCA136D7-2967-4A05-8C1A-D05E045863F3}" type="pres">
      <dgm:prSet presAssocID="{552A148D-5AA0-4238-A715-29A76F416ED4}" presName="hierChild4" presStyleCnt="0"/>
      <dgm:spPr/>
    </dgm:pt>
    <dgm:pt modelId="{27EA65D8-8950-4885-9FA1-6E9CDAA403D7}" type="pres">
      <dgm:prSet presAssocID="{552A148D-5AA0-4238-A715-29A76F416ED4}" presName="hierChild5" presStyleCnt="0"/>
      <dgm:spPr/>
    </dgm:pt>
    <dgm:pt modelId="{709D8113-EA5E-4183-9C0C-09AAE127103D}" type="pres">
      <dgm:prSet presAssocID="{1A62315D-4118-44DD-A668-BB4B13D2D72D}" presName="Name37" presStyleLbl="parChTrans1D2" presStyleIdx="1" presStyleCnt="3"/>
      <dgm:spPr/>
      <dgm:t>
        <a:bodyPr/>
        <a:lstStyle/>
        <a:p>
          <a:pPr rtl="1"/>
          <a:endParaRPr lang="ar-SA"/>
        </a:p>
      </dgm:t>
    </dgm:pt>
    <dgm:pt modelId="{F3F258C1-ACA5-4236-8D65-426E45BEF24B}" type="pres">
      <dgm:prSet presAssocID="{8B8B102D-1204-4977-862F-3CE76ED486C9}" presName="hierRoot2" presStyleCnt="0">
        <dgm:presLayoutVars>
          <dgm:hierBranch val="init"/>
        </dgm:presLayoutVars>
      </dgm:prSet>
      <dgm:spPr/>
    </dgm:pt>
    <dgm:pt modelId="{041E7BCA-C30B-4B6B-AF29-B7559AF4CD73}" type="pres">
      <dgm:prSet presAssocID="{8B8B102D-1204-4977-862F-3CE76ED486C9}" presName="rootComposite" presStyleCnt="0"/>
      <dgm:spPr/>
    </dgm:pt>
    <dgm:pt modelId="{F721ACDF-C3A7-400B-8888-F280CC179CEB}" type="pres">
      <dgm:prSet presAssocID="{8B8B102D-1204-4977-862F-3CE76ED486C9}" presName="rootText" presStyleLbl="node2" presStyleIdx="1" presStyleCnt="3" custScaleX="151758" custScaleY="221041" custLinFactNeighborY="29700">
        <dgm:presLayoutVars>
          <dgm:chPref val="3"/>
        </dgm:presLayoutVars>
      </dgm:prSet>
      <dgm:spPr/>
      <dgm:t>
        <a:bodyPr/>
        <a:lstStyle/>
        <a:p>
          <a:pPr rtl="1"/>
          <a:endParaRPr lang="ar-SA"/>
        </a:p>
      </dgm:t>
    </dgm:pt>
    <dgm:pt modelId="{25AEA8F0-5E05-4C3E-B58D-79F7AB61261E}" type="pres">
      <dgm:prSet presAssocID="{8B8B102D-1204-4977-862F-3CE76ED486C9}" presName="rootConnector" presStyleLbl="node2" presStyleIdx="1" presStyleCnt="3"/>
      <dgm:spPr/>
      <dgm:t>
        <a:bodyPr/>
        <a:lstStyle/>
        <a:p>
          <a:pPr rtl="1"/>
          <a:endParaRPr lang="ar-SA"/>
        </a:p>
      </dgm:t>
    </dgm:pt>
    <dgm:pt modelId="{D934851F-025E-4D4D-AA03-79317A6C760A}" type="pres">
      <dgm:prSet presAssocID="{8B8B102D-1204-4977-862F-3CE76ED486C9}" presName="hierChild4" presStyleCnt="0"/>
      <dgm:spPr/>
    </dgm:pt>
    <dgm:pt modelId="{BD545E1A-468F-490E-8322-3ADFE0F90A04}" type="pres">
      <dgm:prSet presAssocID="{8B8B102D-1204-4977-862F-3CE76ED486C9}" presName="hierChild5" presStyleCnt="0"/>
      <dgm:spPr/>
    </dgm:pt>
    <dgm:pt modelId="{4FFE318B-51A5-4041-8E35-1922F46EE15B}" type="pres">
      <dgm:prSet presAssocID="{E8E1451A-D83D-4894-9A80-4B613CCC3271}" presName="Name37" presStyleLbl="parChTrans1D2" presStyleIdx="2" presStyleCnt="3"/>
      <dgm:spPr/>
      <dgm:t>
        <a:bodyPr/>
        <a:lstStyle/>
        <a:p>
          <a:pPr rtl="1"/>
          <a:endParaRPr lang="ar-SA"/>
        </a:p>
      </dgm:t>
    </dgm:pt>
    <dgm:pt modelId="{A93FDF90-8184-40EE-BE8B-AF6FC3D5CE85}" type="pres">
      <dgm:prSet presAssocID="{326ACCDA-A781-42D7-B672-EEA360AA57A1}" presName="hierRoot2" presStyleCnt="0">
        <dgm:presLayoutVars>
          <dgm:hierBranch val="init"/>
        </dgm:presLayoutVars>
      </dgm:prSet>
      <dgm:spPr/>
    </dgm:pt>
    <dgm:pt modelId="{662A7312-6A24-456E-9FFD-7D48D9F419EC}" type="pres">
      <dgm:prSet presAssocID="{326ACCDA-A781-42D7-B672-EEA360AA57A1}" presName="rootComposite" presStyleCnt="0"/>
      <dgm:spPr/>
    </dgm:pt>
    <dgm:pt modelId="{04C2283B-426E-494B-9DD1-29566386A206}" type="pres">
      <dgm:prSet presAssocID="{326ACCDA-A781-42D7-B672-EEA360AA57A1}" presName="rootText" presStyleLbl="node2" presStyleIdx="2" presStyleCnt="3" custScaleX="140028" custScaleY="164857" custLinFactNeighborY="35419">
        <dgm:presLayoutVars>
          <dgm:chPref val="3"/>
        </dgm:presLayoutVars>
      </dgm:prSet>
      <dgm:spPr/>
      <dgm:t>
        <a:bodyPr/>
        <a:lstStyle/>
        <a:p>
          <a:pPr rtl="1"/>
          <a:endParaRPr lang="ar-SA"/>
        </a:p>
      </dgm:t>
    </dgm:pt>
    <dgm:pt modelId="{CA7637CF-2C7D-4190-898C-F4BE9EB63CC9}" type="pres">
      <dgm:prSet presAssocID="{326ACCDA-A781-42D7-B672-EEA360AA57A1}" presName="rootConnector" presStyleLbl="node2" presStyleIdx="2" presStyleCnt="3"/>
      <dgm:spPr/>
      <dgm:t>
        <a:bodyPr/>
        <a:lstStyle/>
        <a:p>
          <a:pPr rtl="1"/>
          <a:endParaRPr lang="ar-SA"/>
        </a:p>
      </dgm:t>
    </dgm:pt>
    <dgm:pt modelId="{DA6C2DD9-A9B6-4946-B5FE-DD5075E24FAF}" type="pres">
      <dgm:prSet presAssocID="{326ACCDA-A781-42D7-B672-EEA360AA57A1}" presName="hierChild4" presStyleCnt="0"/>
      <dgm:spPr/>
    </dgm:pt>
    <dgm:pt modelId="{74BCE003-40F0-4AE4-8E22-40F7C40C7B34}" type="pres">
      <dgm:prSet presAssocID="{326ACCDA-A781-42D7-B672-EEA360AA57A1}" presName="hierChild5" presStyleCnt="0"/>
      <dgm:spPr/>
    </dgm:pt>
    <dgm:pt modelId="{69B49434-C2C6-4352-8ED9-0FF669B22B45}" type="pres">
      <dgm:prSet presAssocID="{839DF0AD-E20A-4CF8-B0CC-C54A9B4BA513}" presName="hierChild3" presStyleCnt="0"/>
      <dgm:spPr/>
    </dgm:pt>
  </dgm:ptLst>
  <dgm:cxnLst>
    <dgm:cxn modelId="{B9FFEB82-9099-479E-9426-F4BF8F73C1FA}" srcId="{839DF0AD-E20A-4CF8-B0CC-C54A9B4BA513}" destId="{552A148D-5AA0-4238-A715-29A76F416ED4}" srcOrd="0" destOrd="0" parTransId="{1D5BA7F5-9696-4514-9EA5-1275AD8BB181}" sibTransId="{14E6731D-A304-466C-BAAE-DA76E184447E}"/>
    <dgm:cxn modelId="{F8D056CC-17DD-4EAA-8E17-B306EDB2632F}" type="presOf" srcId="{8B8B102D-1204-4977-862F-3CE76ED486C9}" destId="{25AEA8F0-5E05-4C3E-B58D-79F7AB61261E}" srcOrd="1" destOrd="0" presId="urn:microsoft.com/office/officeart/2005/8/layout/orgChart1"/>
    <dgm:cxn modelId="{A309CE06-EBD4-4381-A0F4-933FC30CD569}" type="presOf" srcId="{552A148D-5AA0-4238-A715-29A76F416ED4}" destId="{4F94976D-BB24-476F-BFC9-56A70A988A58}" srcOrd="0" destOrd="0" presId="urn:microsoft.com/office/officeart/2005/8/layout/orgChart1"/>
    <dgm:cxn modelId="{2081213A-9732-4898-8BDE-77A426755BF6}" type="presOf" srcId="{839DF0AD-E20A-4CF8-B0CC-C54A9B4BA513}" destId="{33554ED4-A47A-41E3-8C38-337C1B24FB79}" srcOrd="0" destOrd="0" presId="urn:microsoft.com/office/officeart/2005/8/layout/orgChart1"/>
    <dgm:cxn modelId="{FF8DDEBF-85A9-4E0E-B7FB-00F6DD0330C1}" srcId="{839DF0AD-E20A-4CF8-B0CC-C54A9B4BA513}" destId="{8B8B102D-1204-4977-862F-3CE76ED486C9}" srcOrd="1" destOrd="0" parTransId="{1A62315D-4118-44DD-A668-BB4B13D2D72D}" sibTransId="{7DA8EBE1-5FB0-4984-AE5E-8D5A65F06F43}"/>
    <dgm:cxn modelId="{CC3A9431-E1E2-485E-A169-51F4B6B0B831}" type="presOf" srcId="{A049DBC0-1896-461C-B51B-5C921C54D2E8}" destId="{C74A9BE0-8689-4B85-BDDA-E4EB1932742F}" srcOrd="0" destOrd="0" presId="urn:microsoft.com/office/officeart/2005/8/layout/orgChart1"/>
    <dgm:cxn modelId="{4FF46C59-C601-48F0-9916-3A3E12E1F24B}" srcId="{A049DBC0-1896-461C-B51B-5C921C54D2E8}" destId="{839DF0AD-E20A-4CF8-B0CC-C54A9B4BA513}" srcOrd="0" destOrd="0" parTransId="{57E46B8E-C152-43C7-BEFD-59F7E3B72F24}" sibTransId="{27533BFA-A1A6-47E4-A2FC-F715BE083A00}"/>
    <dgm:cxn modelId="{608F8F23-22F9-41E3-97BB-B71080949E7C}" type="presOf" srcId="{839DF0AD-E20A-4CF8-B0CC-C54A9B4BA513}" destId="{CDA0DDE4-4D85-4B58-AF64-D14FA6D164A2}" srcOrd="1" destOrd="0" presId="urn:microsoft.com/office/officeart/2005/8/layout/orgChart1"/>
    <dgm:cxn modelId="{D70F6C40-535B-4FF3-BCF6-BE5070FBF750}" type="presOf" srcId="{552A148D-5AA0-4238-A715-29A76F416ED4}" destId="{5A0BFEE4-7EFB-4750-8187-FB1F041CAA12}" srcOrd="1" destOrd="0" presId="urn:microsoft.com/office/officeart/2005/8/layout/orgChart1"/>
    <dgm:cxn modelId="{AA71A1B3-5728-46F4-89A5-71484E653C87}" type="presOf" srcId="{1A62315D-4118-44DD-A668-BB4B13D2D72D}" destId="{709D8113-EA5E-4183-9C0C-09AAE127103D}" srcOrd="0" destOrd="0" presId="urn:microsoft.com/office/officeart/2005/8/layout/orgChart1"/>
    <dgm:cxn modelId="{B46A66F4-72F8-49FD-BA78-ECADC468525E}" type="presOf" srcId="{326ACCDA-A781-42D7-B672-EEA360AA57A1}" destId="{CA7637CF-2C7D-4190-898C-F4BE9EB63CC9}" srcOrd="1" destOrd="0" presId="urn:microsoft.com/office/officeart/2005/8/layout/orgChart1"/>
    <dgm:cxn modelId="{5171AFCA-66F8-4E5D-BBFC-FE462C63CAE8}" type="presOf" srcId="{326ACCDA-A781-42D7-B672-EEA360AA57A1}" destId="{04C2283B-426E-494B-9DD1-29566386A206}" srcOrd="0" destOrd="0" presId="urn:microsoft.com/office/officeart/2005/8/layout/orgChart1"/>
    <dgm:cxn modelId="{483ABC75-D12F-4B9F-8BF7-9779BFC98814}" type="presOf" srcId="{E8E1451A-D83D-4894-9A80-4B613CCC3271}" destId="{4FFE318B-51A5-4041-8E35-1922F46EE15B}" srcOrd="0" destOrd="0" presId="urn:microsoft.com/office/officeart/2005/8/layout/orgChart1"/>
    <dgm:cxn modelId="{8DDFD2D5-567C-47F2-B3C3-9685B7ED23E2}" srcId="{839DF0AD-E20A-4CF8-B0CC-C54A9B4BA513}" destId="{326ACCDA-A781-42D7-B672-EEA360AA57A1}" srcOrd="2" destOrd="0" parTransId="{E8E1451A-D83D-4894-9A80-4B613CCC3271}" sibTransId="{E23D0A51-B18B-4C2C-A714-D4C15C2DC3BF}"/>
    <dgm:cxn modelId="{C5ACAB0B-514A-47FB-8EF1-72DA72267FDE}" type="presOf" srcId="{1D5BA7F5-9696-4514-9EA5-1275AD8BB181}" destId="{EAD02607-75CE-4BC0-A640-C454E474E72C}" srcOrd="0" destOrd="0" presId="urn:microsoft.com/office/officeart/2005/8/layout/orgChart1"/>
    <dgm:cxn modelId="{96A8EABB-69CF-4A07-9913-D1838AC4687B}" type="presOf" srcId="{8B8B102D-1204-4977-862F-3CE76ED486C9}" destId="{F721ACDF-C3A7-400B-8888-F280CC179CEB}" srcOrd="0" destOrd="0" presId="urn:microsoft.com/office/officeart/2005/8/layout/orgChart1"/>
    <dgm:cxn modelId="{85EB17A9-1BB8-4D43-B6A9-2F07124AF546}" type="presParOf" srcId="{C74A9BE0-8689-4B85-BDDA-E4EB1932742F}" destId="{578F4486-630C-4273-8F88-6EDA59A3F58D}" srcOrd="0" destOrd="0" presId="urn:microsoft.com/office/officeart/2005/8/layout/orgChart1"/>
    <dgm:cxn modelId="{582A4EEC-2CF4-4A14-87F1-DAC9449334DE}" type="presParOf" srcId="{578F4486-630C-4273-8F88-6EDA59A3F58D}" destId="{E6C8445A-7E0F-45B9-9566-AA804D591FC9}" srcOrd="0" destOrd="0" presId="urn:microsoft.com/office/officeart/2005/8/layout/orgChart1"/>
    <dgm:cxn modelId="{5DDFD9BF-4BE2-467C-A063-5CB3974970BC}" type="presParOf" srcId="{E6C8445A-7E0F-45B9-9566-AA804D591FC9}" destId="{33554ED4-A47A-41E3-8C38-337C1B24FB79}" srcOrd="0" destOrd="0" presId="urn:microsoft.com/office/officeart/2005/8/layout/orgChart1"/>
    <dgm:cxn modelId="{27DFABC7-61F3-4B7F-A592-AF1D59038CBA}" type="presParOf" srcId="{E6C8445A-7E0F-45B9-9566-AA804D591FC9}" destId="{CDA0DDE4-4D85-4B58-AF64-D14FA6D164A2}" srcOrd="1" destOrd="0" presId="urn:microsoft.com/office/officeart/2005/8/layout/orgChart1"/>
    <dgm:cxn modelId="{41F95090-2B3F-4D57-B16A-27819B9C0B1E}" type="presParOf" srcId="{578F4486-630C-4273-8F88-6EDA59A3F58D}" destId="{9C675DBA-6F12-45C1-A6DE-74599C319B94}" srcOrd="1" destOrd="0" presId="urn:microsoft.com/office/officeart/2005/8/layout/orgChart1"/>
    <dgm:cxn modelId="{8337F411-0D08-4F6B-BA46-F78121C63D12}" type="presParOf" srcId="{9C675DBA-6F12-45C1-A6DE-74599C319B94}" destId="{EAD02607-75CE-4BC0-A640-C454E474E72C}" srcOrd="0" destOrd="0" presId="urn:microsoft.com/office/officeart/2005/8/layout/orgChart1"/>
    <dgm:cxn modelId="{2251B5B1-9D6E-404C-91AA-F965669E1594}" type="presParOf" srcId="{9C675DBA-6F12-45C1-A6DE-74599C319B94}" destId="{3822EFEC-D355-43A6-891F-490DDE4E272F}" srcOrd="1" destOrd="0" presId="urn:microsoft.com/office/officeart/2005/8/layout/orgChart1"/>
    <dgm:cxn modelId="{431CADA2-DEE4-4523-89B5-B24B75051BD7}" type="presParOf" srcId="{3822EFEC-D355-43A6-891F-490DDE4E272F}" destId="{4AA0F188-FDAF-41DC-909F-56AEF507CE94}" srcOrd="0" destOrd="0" presId="urn:microsoft.com/office/officeart/2005/8/layout/orgChart1"/>
    <dgm:cxn modelId="{E1FE702C-0E7D-467A-A2D1-112DA6CDF8D4}" type="presParOf" srcId="{4AA0F188-FDAF-41DC-909F-56AEF507CE94}" destId="{4F94976D-BB24-476F-BFC9-56A70A988A58}" srcOrd="0" destOrd="0" presId="urn:microsoft.com/office/officeart/2005/8/layout/orgChart1"/>
    <dgm:cxn modelId="{758FED94-6FAD-4ACB-A198-96B972FC7758}" type="presParOf" srcId="{4AA0F188-FDAF-41DC-909F-56AEF507CE94}" destId="{5A0BFEE4-7EFB-4750-8187-FB1F041CAA12}" srcOrd="1" destOrd="0" presId="urn:microsoft.com/office/officeart/2005/8/layout/orgChart1"/>
    <dgm:cxn modelId="{4CBE833C-D467-4B7E-BED6-DED34D5EA61E}" type="presParOf" srcId="{3822EFEC-D355-43A6-891F-490DDE4E272F}" destId="{CCA136D7-2967-4A05-8C1A-D05E045863F3}" srcOrd="1" destOrd="0" presId="urn:microsoft.com/office/officeart/2005/8/layout/orgChart1"/>
    <dgm:cxn modelId="{513DC5B9-6AA5-4BFB-8998-642FC5D64D78}" type="presParOf" srcId="{3822EFEC-D355-43A6-891F-490DDE4E272F}" destId="{27EA65D8-8950-4885-9FA1-6E9CDAA403D7}" srcOrd="2" destOrd="0" presId="urn:microsoft.com/office/officeart/2005/8/layout/orgChart1"/>
    <dgm:cxn modelId="{ACCB9FF6-92BD-420B-A863-AEA9FF64D826}" type="presParOf" srcId="{9C675DBA-6F12-45C1-A6DE-74599C319B94}" destId="{709D8113-EA5E-4183-9C0C-09AAE127103D}" srcOrd="2" destOrd="0" presId="urn:microsoft.com/office/officeart/2005/8/layout/orgChart1"/>
    <dgm:cxn modelId="{53D459B8-5493-4947-A79A-A9E8EE0EC5D2}" type="presParOf" srcId="{9C675DBA-6F12-45C1-A6DE-74599C319B94}" destId="{F3F258C1-ACA5-4236-8D65-426E45BEF24B}" srcOrd="3" destOrd="0" presId="urn:microsoft.com/office/officeart/2005/8/layout/orgChart1"/>
    <dgm:cxn modelId="{EC69EA35-F43F-4391-91D9-AB99B8471DB9}" type="presParOf" srcId="{F3F258C1-ACA5-4236-8D65-426E45BEF24B}" destId="{041E7BCA-C30B-4B6B-AF29-B7559AF4CD73}" srcOrd="0" destOrd="0" presId="urn:microsoft.com/office/officeart/2005/8/layout/orgChart1"/>
    <dgm:cxn modelId="{6F00DF1C-8135-45B3-9097-05ED281256D3}" type="presParOf" srcId="{041E7BCA-C30B-4B6B-AF29-B7559AF4CD73}" destId="{F721ACDF-C3A7-400B-8888-F280CC179CEB}" srcOrd="0" destOrd="0" presId="urn:microsoft.com/office/officeart/2005/8/layout/orgChart1"/>
    <dgm:cxn modelId="{4F25DC13-E4C5-41B8-BB06-670C57957C47}" type="presParOf" srcId="{041E7BCA-C30B-4B6B-AF29-B7559AF4CD73}" destId="{25AEA8F0-5E05-4C3E-B58D-79F7AB61261E}" srcOrd="1" destOrd="0" presId="urn:microsoft.com/office/officeart/2005/8/layout/orgChart1"/>
    <dgm:cxn modelId="{1D8E97DD-57C6-41C2-9603-0294172786C1}" type="presParOf" srcId="{F3F258C1-ACA5-4236-8D65-426E45BEF24B}" destId="{D934851F-025E-4D4D-AA03-79317A6C760A}" srcOrd="1" destOrd="0" presId="urn:microsoft.com/office/officeart/2005/8/layout/orgChart1"/>
    <dgm:cxn modelId="{2352C3F2-6898-4E18-A53D-BA70C5A8A4F4}" type="presParOf" srcId="{F3F258C1-ACA5-4236-8D65-426E45BEF24B}" destId="{BD545E1A-468F-490E-8322-3ADFE0F90A04}" srcOrd="2" destOrd="0" presId="urn:microsoft.com/office/officeart/2005/8/layout/orgChart1"/>
    <dgm:cxn modelId="{1AFBD4D9-3813-4DA2-8CC5-A06D44890EDF}" type="presParOf" srcId="{9C675DBA-6F12-45C1-A6DE-74599C319B94}" destId="{4FFE318B-51A5-4041-8E35-1922F46EE15B}" srcOrd="4" destOrd="0" presId="urn:microsoft.com/office/officeart/2005/8/layout/orgChart1"/>
    <dgm:cxn modelId="{CFA80C04-06F0-4786-9C02-7E2FA98D751A}" type="presParOf" srcId="{9C675DBA-6F12-45C1-A6DE-74599C319B94}" destId="{A93FDF90-8184-40EE-BE8B-AF6FC3D5CE85}" srcOrd="5" destOrd="0" presId="urn:microsoft.com/office/officeart/2005/8/layout/orgChart1"/>
    <dgm:cxn modelId="{DD17C88C-771E-407C-8EF8-AC6AA5ABEE77}" type="presParOf" srcId="{A93FDF90-8184-40EE-BE8B-AF6FC3D5CE85}" destId="{662A7312-6A24-456E-9FFD-7D48D9F419EC}" srcOrd="0" destOrd="0" presId="urn:microsoft.com/office/officeart/2005/8/layout/orgChart1"/>
    <dgm:cxn modelId="{943E9D39-99D1-4393-A774-E643FBBD27E5}" type="presParOf" srcId="{662A7312-6A24-456E-9FFD-7D48D9F419EC}" destId="{04C2283B-426E-494B-9DD1-29566386A206}" srcOrd="0" destOrd="0" presId="urn:microsoft.com/office/officeart/2005/8/layout/orgChart1"/>
    <dgm:cxn modelId="{61EC0850-304B-4BF0-BFB8-F898E019445C}" type="presParOf" srcId="{662A7312-6A24-456E-9FFD-7D48D9F419EC}" destId="{CA7637CF-2C7D-4190-898C-F4BE9EB63CC9}" srcOrd="1" destOrd="0" presId="urn:microsoft.com/office/officeart/2005/8/layout/orgChart1"/>
    <dgm:cxn modelId="{A3E33AF6-54E4-46D1-BAB6-C1A97E8C6655}" type="presParOf" srcId="{A93FDF90-8184-40EE-BE8B-AF6FC3D5CE85}" destId="{DA6C2DD9-A9B6-4946-B5FE-DD5075E24FAF}" srcOrd="1" destOrd="0" presId="urn:microsoft.com/office/officeart/2005/8/layout/orgChart1"/>
    <dgm:cxn modelId="{D9CAC5E4-ECC0-4460-9C77-D272D24CA783}" type="presParOf" srcId="{A93FDF90-8184-40EE-BE8B-AF6FC3D5CE85}" destId="{74BCE003-40F0-4AE4-8E22-40F7C40C7B34}" srcOrd="2" destOrd="0" presId="urn:microsoft.com/office/officeart/2005/8/layout/orgChart1"/>
    <dgm:cxn modelId="{3D3A8E01-D876-4F07-9391-E62969982B0F}" type="presParOf" srcId="{578F4486-630C-4273-8F88-6EDA59A3F58D}" destId="{69B49434-C2C6-4352-8ED9-0FF669B22B4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4C50EB8-3193-43F1-B29E-0D157AF06E64}" type="doc">
      <dgm:prSet loTypeId="urn:microsoft.com/office/officeart/2005/8/layout/pyramid2" loCatId="pyramid" qsTypeId="urn:microsoft.com/office/officeart/2005/8/quickstyle/simple1" qsCatId="simple" csTypeId="urn:microsoft.com/office/officeart/2005/8/colors/accent1_2" csCatId="accent1" phldr="1"/>
      <dgm:spPr/>
    </dgm:pt>
    <dgm:pt modelId="{76D132E7-AA69-4EE9-9A8D-F7FEA73A70B6}">
      <dgm:prSet phldrT="[Text]" custT="1">
        <dgm:style>
          <a:lnRef idx="1">
            <a:schemeClr val="accent3"/>
          </a:lnRef>
          <a:fillRef idx="3">
            <a:schemeClr val="accent3"/>
          </a:fillRef>
          <a:effectRef idx="2">
            <a:schemeClr val="accent3"/>
          </a:effectRef>
          <a:fontRef idx="minor">
            <a:schemeClr val="lt1"/>
          </a:fontRef>
        </dgm:style>
      </dgm:prSet>
      <dgm:spPr/>
      <dgm:t>
        <a:bodyPr/>
        <a:lstStyle/>
        <a:p>
          <a:pPr rtl="0">
            <a:lnSpc>
              <a:spcPct val="150000"/>
            </a:lnSpc>
          </a:pPr>
          <a:r>
            <a:rPr lang="en-US" sz="2800" dirty="0" smtClean="0">
              <a:latin typeface="Times New Roman" pitchFamily="18" charset="0"/>
              <a:cs typeface="Times New Roman" pitchFamily="18" charset="0"/>
            </a:rPr>
            <a:t>Some of the common emulsifiers are as follows:</a:t>
          </a:r>
          <a:endParaRPr lang="ar-SA" sz="2800" dirty="0">
            <a:latin typeface="Times New Roman" pitchFamily="18" charset="0"/>
            <a:cs typeface="Times New Roman" pitchFamily="18" charset="0"/>
          </a:endParaRPr>
        </a:p>
      </dgm:t>
    </dgm:pt>
    <dgm:pt modelId="{23DDF801-778D-418B-97A2-C4E703BB4E72}" type="parTrans" cxnId="{CB43657D-D6C0-4337-BFD5-03EDAC7738CB}">
      <dgm:prSet/>
      <dgm:spPr/>
      <dgm:t>
        <a:bodyPr/>
        <a:lstStyle/>
        <a:p>
          <a:pPr rtl="1"/>
          <a:endParaRPr lang="ar-SA"/>
        </a:p>
      </dgm:t>
    </dgm:pt>
    <dgm:pt modelId="{E9934FCA-6C8E-4583-BAA0-BAD52D97B9EE}" type="sibTrans" cxnId="{CB43657D-D6C0-4337-BFD5-03EDAC7738CB}">
      <dgm:prSet/>
      <dgm:spPr/>
      <dgm:t>
        <a:bodyPr/>
        <a:lstStyle/>
        <a:p>
          <a:pPr rtl="1"/>
          <a:endParaRPr lang="ar-SA"/>
        </a:p>
      </dgm:t>
    </dgm:pt>
    <dgm:pt modelId="{75841070-E026-4F0E-B223-6F82DED9EF11}">
      <dgm:prSet phldrT="[Text]" custT="1">
        <dgm:style>
          <a:lnRef idx="1">
            <a:schemeClr val="accent6"/>
          </a:lnRef>
          <a:fillRef idx="2">
            <a:schemeClr val="accent6"/>
          </a:fillRef>
          <a:effectRef idx="1">
            <a:schemeClr val="accent6"/>
          </a:effectRef>
          <a:fontRef idx="minor">
            <a:schemeClr val="dk1"/>
          </a:fontRef>
        </dgm:style>
      </dgm:prSet>
      <dgm:spPr/>
      <dgm:t>
        <a:bodyPr/>
        <a:lstStyle/>
        <a:p>
          <a:pPr rtl="0"/>
          <a:r>
            <a:rPr lang="en-US" sz="2600" dirty="0" smtClean="0">
              <a:solidFill>
                <a:srgbClr val="FF0000"/>
              </a:solidFill>
              <a:latin typeface="Times New Roman" pitchFamily="18" charset="0"/>
              <a:cs typeface="Times New Roman" pitchFamily="18" charset="0"/>
            </a:rPr>
            <a:t>1. </a:t>
          </a:r>
          <a:r>
            <a:rPr lang="en-US" sz="2600" dirty="0" smtClean="0">
              <a:latin typeface="Times New Roman" pitchFamily="18" charset="0"/>
              <a:cs typeface="Times New Roman" pitchFamily="18" charset="0"/>
            </a:rPr>
            <a:t>Asphaltic materials</a:t>
          </a:r>
          <a:endParaRPr lang="ar-SA" sz="2600" dirty="0">
            <a:latin typeface="Times New Roman" pitchFamily="18" charset="0"/>
            <a:cs typeface="Times New Roman" pitchFamily="18" charset="0"/>
          </a:endParaRPr>
        </a:p>
      </dgm:t>
    </dgm:pt>
    <dgm:pt modelId="{5A930690-09D7-449F-8B6F-BD5F1C4D7506}" type="parTrans" cxnId="{B0C668D4-62EA-4B7C-BDF3-1C053150790A}">
      <dgm:prSet/>
      <dgm:spPr/>
      <dgm:t>
        <a:bodyPr/>
        <a:lstStyle/>
        <a:p>
          <a:pPr rtl="1"/>
          <a:endParaRPr lang="ar-SA"/>
        </a:p>
      </dgm:t>
    </dgm:pt>
    <dgm:pt modelId="{B4CA8A45-D9F7-4451-934C-9CB6CC7709F2}" type="sibTrans" cxnId="{B0C668D4-62EA-4B7C-BDF3-1C053150790A}">
      <dgm:prSet/>
      <dgm:spPr/>
      <dgm:t>
        <a:bodyPr/>
        <a:lstStyle/>
        <a:p>
          <a:pPr rtl="1"/>
          <a:endParaRPr lang="ar-SA"/>
        </a:p>
      </dgm:t>
    </dgm:pt>
    <dgm:pt modelId="{158C785C-56F8-4249-B05F-3E57EFE210A3}">
      <dgm:prSet phldrT="[Text]" custT="1">
        <dgm:style>
          <a:lnRef idx="1">
            <a:schemeClr val="accent4"/>
          </a:lnRef>
          <a:fillRef idx="3">
            <a:schemeClr val="accent4"/>
          </a:fillRef>
          <a:effectRef idx="2">
            <a:schemeClr val="accent4"/>
          </a:effectRef>
          <a:fontRef idx="minor">
            <a:schemeClr val="lt1"/>
          </a:fontRef>
        </dgm:style>
      </dgm:prSet>
      <dgm:spPr/>
      <dgm:t>
        <a:bodyPr/>
        <a:lstStyle/>
        <a:p>
          <a:pPr rtl="0"/>
          <a:r>
            <a:rPr lang="en-US" sz="2600" dirty="0" smtClean="0">
              <a:solidFill>
                <a:srgbClr val="FF0000"/>
              </a:solidFill>
              <a:latin typeface="Times New Roman" pitchFamily="18" charset="0"/>
              <a:cs typeface="Times New Roman" pitchFamily="18" charset="0"/>
            </a:rPr>
            <a:t>2. </a:t>
          </a:r>
          <a:r>
            <a:rPr lang="en-US" sz="2600" dirty="0" smtClean="0">
              <a:latin typeface="Times New Roman" pitchFamily="18" charset="0"/>
              <a:cs typeface="Times New Roman" pitchFamily="18" charset="0"/>
            </a:rPr>
            <a:t>Resinous substances</a:t>
          </a:r>
          <a:endParaRPr lang="ar-SA" sz="2600" dirty="0">
            <a:latin typeface="Times New Roman" pitchFamily="18" charset="0"/>
            <a:cs typeface="Times New Roman" pitchFamily="18" charset="0"/>
          </a:endParaRPr>
        </a:p>
      </dgm:t>
    </dgm:pt>
    <dgm:pt modelId="{CE8AAB32-2B7E-4314-9538-4492FFEA1DBE}" type="parTrans" cxnId="{F3459FF2-8322-4DF5-8A3B-275A5DE454EB}">
      <dgm:prSet/>
      <dgm:spPr/>
      <dgm:t>
        <a:bodyPr/>
        <a:lstStyle/>
        <a:p>
          <a:pPr rtl="1"/>
          <a:endParaRPr lang="ar-SA"/>
        </a:p>
      </dgm:t>
    </dgm:pt>
    <dgm:pt modelId="{B4B997FA-58BC-4074-867E-3B3A2D57A45C}" type="sibTrans" cxnId="{F3459FF2-8322-4DF5-8A3B-275A5DE454EB}">
      <dgm:prSet/>
      <dgm:spPr/>
      <dgm:t>
        <a:bodyPr/>
        <a:lstStyle/>
        <a:p>
          <a:pPr rtl="1"/>
          <a:endParaRPr lang="ar-SA"/>
        </a:p>
      </dgm:t>
    </dgm:pt>
    <dgm:pt modelId="{4785179E-5980-485A-9C4B-90F24C5D81AF}">
      <dgm:prSet phldrT="[Text]" custT="1">
        <dgm:style>
          <a:lnRef idx="1">
            <a:schemeClr val="accent5"/>
          </a:lnRef>
          <a:fillRef idx="2">
            <a:schemeClr val="accent5"/>
          </a:fillRef>
          <a:effectRef idx="1">
            <a:schemeClr val="accent5"/>
          </a:effectRef>
          <a:fontRef idx="minor">
            <a:schemeClr val="dk1"/>
          </a:fontRef>
        </dgm:style>
      </dgm:prSet>
      <dgm:spPr>
        <a:ln/>
      </dgm:spPr>
      <dgm:t>
        <a:bodyPr/>
        <a:lstStyle/>
        <a:p>
          <a:pPr rtl="0"/>
          <a:r>
            <a:rPr lang="en-US" sz="2600" dirty="0" smtClean="0">
              <a:solidFill>
                <a:srgbClr val="FF0000"/>
              </a:solidFill>
              <a:latin typeface="Times New Roman" pitchFamily="18" charset="0"/>
              <a:cs typeface="Times New Roman" pitchFamily="18" charset="0"/>
            </a:rPr>
            <a:t>3</a:t>
          </a:r>
          <a:r>
            <a:rPr lang="en-US" sz="2600" dirty="0" smtClean="0">
              <a:latin typeface="Times New Roman" pitchFamily="18" charset="0"/>
              <a:cs typeface="Times New Roman" pitchFamily="18" charset="0"/>
            </a:rPr>
            <a:t>. Oil-soluble organic acids</a:t>
          </a:r>
          <a:endParaRPr lang="ar-SA" sz="2600" dirty="0">
            <a:latin typeface="Times New Roman" pitchFamily="18" charset="0"/>
            <a:cs typeface="Times New Roman" pitchFamily="18" charset="0"/>
          </a:endParaRPr>
        </a:p>
      </dgm:t>
    </dgm:pt>
    <dgm:pt modelId="{9037AEAD-0F4F-4914-B53E-4DCA7DCCF01D}" type="parTrans" cxnId="{0E678CF0-9146-4EF7-B52B-6A0F7F4003E3}">
      <dgm:prSet/>
      <dgm:spPr/>
      <dgm:t>
        <a:bodyPr/>
        <a:lstStyle/>
        <a:p>
          <a:pPr rtl="1"/>
          <a:endParaRPr lang="ar-SA"/>
        </a:p>
      </dgm:t>
    </dgm:pt>
    <dgm:pt modelId="{C7BD63E2-202E-45EF-A2D4-22B900BAC54E}" type="sibTrans" cxnId="{0E678CF0-9146-4EF7-B52B-6A0F7F4003E3}">
      <dgm:prSet/>
      <dgm:spPr/>
      <dgm:t>
        <a:bodyPr/>
        <a:lstStyle/>
        <a:p>
          <a:pPr rtl="1"/>
          <a:endParaRPr lang="ar-SA"/>
        </a:p>
      </dgm:t>
    </dgm:pt>
    <dgm:pt modelId="{E94047DA-55D6-48B8-9AF0-EB58CAE243B0}">
      <dgm:prSet phldrT="[Text]" custT="1">
        <dgm:style>
          <a:lnRef idx="1">
            <a:schemeClr val="dk1"/>
          </a:lnRef>
          <a:fillRef idx="2">
            <a:schemeClr val="dk1"/>
          </a:fillRef>
          <a:effectRef idx="1">
            <a:schemeClr val="dk1"/>
          </a:effectRef>
          <a:fontRef idx="minor">
            <a:schemeClr val="dk1"/>
          </a:fontRef>
        </dgm:style>
      </dgm:prSet>
      <dgm:spPr>
        <a:ln/>
      </dgm:spPr>
      <dgm:t>
        <a:bodyPr/>
        <a:lstStyle/>
        <a:p>
          <a:pPr rtl="0">
            <a:lnSpc>
              <a:spcPct val="150000"/>
            </a:lnSpc>
          </a:pPr>
          <a:r>
            <a:rPr lang="en-US" sz="2600" dirty="0" smtClean="0">
              <a:solidFill>
                <a:srgbClr val="FF0000"/>
              </a:solidFill>
              <a:latin typeface="Times New Roman" pitchFamily="18" charset="0"/>
              <a:cs typeface="Times New Roman" pitchFamily="18" charset="0"/>
            </a:rPr>
            <a:t>4. </a:t>
          </a:r>
          <a:r>
            <a:rPr lang="en-US" sz="2600" dirty="0" smtClean="0">
              <a:latin typeface="Times New Roman" pitchFamily="18" charset="0"/>
              <a:cs typeface="Times New Roman" pitchFamily="18" charset="0"/>
            </a:rPr>
            <a:t>Finely dispersed solid materials such as sand, carbon, calcium, silica, iron, zinc, aluminum sulfate, iron sulfide, and so on.</a:t>
          </a:r>
          <a:endParaRPr lang="ar-SA" sz="2600" dirty="0">
            <a:latin typeface="Times New Roman" pitchFamily="18" charset="0"/>
            <a:cs typeface="Times New Roman" pitchFamily="18" charset="0"/>
          </a:endParaRPr>
        </a:p>
      </dgm:t>
    </dgm:pt>
    <dgm:pt modelId="{C7F89360-DBAF-4179-8CD8-8717D0DF7544}" type="parTrans" cxnId="{0BB2D8B8-54A9-4F87-9FC3-7425A9F9B3BC}">
      <dgm:prSet/>
      <dgm:spPr/>
      <dgm:t>
        <a:bodyPr/>
        <a:lstStyle/>
        <a:p>
          <a:pPr rtl="1"/>
          <a:endParaRPr lang="ar-SA"/>
        </a:p>
      </dgm:t>
    </dgm:pt>
    <dgm:pt modelId="{A9D1F9BC-D43B-4EF8-BA87-CDB44CDFB768}" type="sibTrans" cxnId="{0BB2D8B8-54A9-4F87-9FC3-7425A9F9B3BC}">
      <dgm:prSet/>
      <dgm:spPr/>
      <dgm:t>
        <a:bodyPr/>
        <a:lstStyle/>
        <a:p>
          <a:pPr rtl="1"/>
          <a:endParaRPr lang="ar-SA"/>
        </a:p>
      </dgm:t>
    </dgm:pt>
    <dgm:pt modelId="{BAE30584-2165-4A13-8040-8082A904B6A8}" type="pres">
      <dgm:prSet presAssocID="{94C50EB8-3193-43F1-B29E-0D157AF06E64}" presName="compositeShape" presStyleCnt="0">
        <dgm:presLayoutVars>
          <dgm:dir/>
          <dgm:resizeHandles/>
        </dgm:presLayoutVars>
      </dgm:prSet>
      <dgm:spPr/>
    </dgm:pt>
    <dgm:pt modelId="{7E1EE8EA-213D-4195-BD1A-A8DC0EBBD0F4}" type="pres">
      <dgm:prSet presAssocID="{94C50EB8-3193-43F1-B29E-0D157AF06E64}" presName="pyramid" presStyleLbl="node1" presStyleIdx="0" presStyleCnt="1"/>
      <dgm:spPr/>
    </dgm:pt>
    <dgm:pt modelId="{BF425CB4-FCBD-49DE-BAF5-8E6B3249AE71}" type="pres">
      <dgm:prSet presAssocID="{94C50EB8-3193-43F1-B29E-0D157AF06E64}" presName="theList" presStyleCnt="0"/>
      <dgm:spPr/>
    </dgm:pt>
    <dgm:pt modelId="{68C79408-92F5-43E1-9C38-3C4292A52BBA}" type="pres">
      <dgm:prSet presAssocID="{76D132E7-AA69-4EE9-9A8D-F7FEA73A70B6}" presName="aNode" presStyleLbl="fgAcc1" presStyleIdx="0" presStyleCnt="5" custScaleX="188281" custScaleY="333374" custLinFactY="-48667" custLinFactNeighborY="-100000">
        <dgm:presLayoutVars>
          <dgm:bulletEnabled val="1"/>
        </dgm:presLayoutVars>
      </dgm:prSet>
      <dgm:spPr/>
      <dgm:t>
        <a:bodyPr/>
        <a:lstStyle/>
        <a:p>
          <a:pPr rtl="1"/>
          <a:endParaRPr lang="ar-SA"/>
        </a:p>
      </dgm:t>
    </dgm:pt>
    <dgm:pt modelId="{B3CA8378-B917-4434-9FB9-C56D477C0F4B}" type="pres">
      <dgm:prSet presAssocID="{76D132E7-AA69-4EE9-9A8D-F7FEA73A70B6}" presName="aSpace" presStyleCnt="0"/>
      <dgm:spPr/>
    </dgm:pt>
    <dgm:pt modelId="{334B2E97-779A-45CC-833D-E4D810CF8C38}" type="pres">
      <dgm:prSet presAssocID="{75841070-E026-4F0E-B223-6F82DED9EF11}" presName="aNode" presStyleLbl="fgAcc1" presStyleIdx="1" presStyleCnt="5" custScaleX="118745" custScaleY="138044" custLinFactY="-13350" custLinFactNeighborY="-100000">
        <dgm:presLayoutVars>
          <dgm:bulletEnabled val="1"/>
        </dgm:presLayoutVars>
      </dgm:prSet>
      <dgm:spPr/>
      <dgm:t>
        <a:bodyPr/>
        <a:lstStyle/>
        <a:p>
          <a:pPr rtl="1"/>
          <a:endParaRPr lang="ar-SA"/>
        </a:p>
      </dgm:t>
    </dgm:pt>
    <dgm:pt modelId="{49FE26E7-F668-420F-8DA5-E3D8C7D41F1D}" type="pres">
      <dgm:prSet presAssocID="{75841070-E026-4F0E-B223-6F82DED9EF11}" presName="aSpace" presStyleCnt="0"/>
      <dgm:spPr/>
    </dgm:pt>
    <dgm:pt modelId="{D3EDFE9D-2E01-48E1-AE0C-F33E27CB81EC}" type="pres">
      <dgm:prSet presAssocID="{158C785C-56F8-4249-B05F-3E57EFE210A3}" presName="aNode" presStyleLbl="fgAcc1" presStyleIdx="2" presStyleCnt="5" custScaleX="118745" custScaleY="141481" custLinFactNeighborY="25029">
        <dgm:presLayoutVars>
          <dgm:bulletEnabled val="1"/>
        </dgm:presLayoutVars>
      </dgm:prSet>
      <dgm:spPr/>
      <dgm:t>
        <a:bodyPr/>
        <a:lstStyle/>
        <a:p>
          <a:pPr rtl="1"/>
          <a:endParaRPr lang="ar-SA"/>
        </a:p>
      </dgm:t>
    </dgm:pt>
    <dgm:pt modelId="{F7ACF44F-0AB7-4EF1-AC36-A85BAAFB540D}" type="pres">
      <dgm:prSet presAssocID="{158C785C-56F8-4249-B05F-3E57EFE210A3}" presName="aSpace" presStyleCnt="0"/>
      <dgm:spPr/>
    </dgm:pt>
    <dgm:pt modelId="{48B70315-6480-45CD-9A58-4F443CC68F08}" type="pres">
      <dgm:prSet presAssocID="{4785179E-5980-485A-9C4B-90F24C5D81AF}" presName="aNode" presStyleLbl="fgAcc1" presStyleIdx="3" presStyleCnt="5" custScaleX="121675" custScaleY="158884" custLinFactY="19872" custLinFactNeighborY="100000">
        <dgm:presLayoutVars>
          <dgm:bulletEnabled val="1"/>
        </dgm:presLayoutVars>
      </dgm:prSet>
      <dgm:spPr/>
      <dgm:t>
        <a:bodyPr/>
        <a:lstStyle/>
        <a:p>
          <a:pPr rtl="1"/>
          <a:endParaRPr lang="ar-SA"/>
        </a:p>
      </dgm:t>
    </dgm:pt>
    <dgm:pt modelId="{9BB57DED-B871-418E-A9F7-4F208F7A871E}" type="pres">
      <dgm:prSet presAssocID="{4785179E-5980-485A-9C4B-90F24C5D81AF}" presName="aSpace" presStyleCnt="0"/>
      <dgm:spPr/>
    </dgm:pt>
    <dgm:pt modelId="{F78E56C4-36F0-4D48-904A-1E3CC8243D76}" type="pres">
      <dgm:prSet presAssocID="{E94047DA-55D6-48B8-9AF0-EB58CAE243B0}" presName="aNode" presStyleLbl="fgAcc1" presStyleIdx="4" presStyleCnt="5" custScaleX="203055" custScaleY="447772" custLinFactY="21042" custLinFactNeighborY="100000">
        <dgm:presLayoutVars>
          <dgm:bulletEnabled val="1"/>
        </dgm:presLayoutVars>
      </dgm:prSet>
      <dgm:spPr/>
      <dgm:t>
        <a:bodyPr/>
        <a:lstStyle/>
        <a:p>
          <a:pPr rtl="1"/>
          <a:endParaRPr lang="ar-SA"/>
        </a:p>
      </dgm:t>
    </dgm:pt>
    <dgm:pt modelId="{6F5A5CAA-5FDB-427E-9AF6-332EEC71B5AE}" type="pres">
      <dgm:prSet presAssocID="{E94047DA-55D6-48B8-9AF0-EB58CAE243B0}" presName="aSpace" presStyleCnt="0"/>
      <dgm:spPr/>
    </dgm:pt>
  </dgm:ptLst>
  <dgm:cxnLst>
    <dgm:cxn modelId="{0E678CF0-9146-4EF7-B52B-6A0F7F4003E3}" srcId="{94C50EB8-3193-43F1-B29E-0D157AF06E64}" destId="{4785179E-5980-485A-9C4B-90F24C5D81AF}" srcOrd="3" destOrd="0" parTransId="{9037AEAD-0F4F-4914-B53E-4DCA7DCCF01D}" sibTransId="{C7BD63E2-202E-45EF-A2D4-22B900BAC54E}"/>
    <dgm:cxn modelId="{A451E6D7-2407-45E2-9D1E-DDE88CC20206}" type="presOf" srcId="{158C785C-56F8-4249-B05F-3E57EFE210A3}" destId="{D3EDFE9D-2E01-48E1-AE0C-F33E27CB81EC}" srcOrd="0" destOrd="0" presId="urn:microsoft.com/office/officeart/2005/8/layout/pyramid2"/>
    <dgm:cxn modelId="{100DC058-5D0B-4EAD-8561-89F53B47F19C}" type="presOf" srcId="{E94047DA-55D6-48B8-9AF0-EB58CAE243B0}" destId="{F78E56C4-36F0-4D48-904A-1E3CC8243D76}" srcOrd="0" destOrd="0" presId="urn:microsoft.com/office/officeart/2005/8/layout/pyramid2"/>
    <dgm:cxn modelId="{F3459FF2-8322-4DF5-8A3B-275A5DE454EB}" srcId="{94C50EB8-3193-43F1-B29E-0D157AF06E64}" destId="{158C785C-56F8-4249-B05F-3E57EFE210A3}" srcOrd="2" destOrd="0" parTransId="{CE8AAB32-2B7E-4314-9538-4492FFEA1DBE}" sibTransId="{B4B997FA-58BC-4074-867E-3B3A2D57A45C}"/>
    <dgm:cxn modelId="{993EF344-F4DD-423F-A811-1BECC9F73AB7}" type="presOf" srcId="{76D132E7-AA69-4EE9-9A8D-F7FEA73A70B6}" destId="{68C79408-92F5-43E1-9C38-3C4292A52BBA}" srcOrd="0" destOrd="0" presId="urn:microsoft.com/office/officeart/2005/8/layout/pyramid2"/>
    <dgm:cxn modelId="{9B3922A2-F93B-4A41-9032-E2D7E841A2F1}" type="presOf" srcId="{75841070-E026-4F0E-B223-6F82DED9EF11}" destId="{334B2E97-779A-45CC-833D-E4D810CF8C38}" srcOrd="0" destOrd="0" presId="urn:microsoft.com/office/officeart/2005/8/layout/pyramid2"/>
    <dgm:cxn modelId="{4CF80E3B-F4C4-45EE-A699-E0A61D93EDBB}" type="presOf" srcId="{94C50EB8-3193-43F1-B29E-0D157AF06E64}" destId="{BAE30584-2165-4A13-8040-8082A904B6A8}" srcOrd="0" destOrd="0" presId="urn:microsoft.com/office/officeart/2005/8/layout/pyramid2"/>
    <dgm:cxn modelId="{CB43657D-D6C0-4337-BFD5-03EDAC7738CB}" srcId="{94C50EB8-3193-43F1-B29E-0D157AF06E64}" destId="{76D132E7-AA69-4EE9-9A8D-F7FEA73A70B6}" srcOrd="0" destOrd="0" parTransId="{23DDF801-778D-418B-97A2-C4E703BB4E72}" sibTransId="{E9934FCA-6C8E-4583-BAA0-BAD52D97B9EE}"/>
    <dgm:cxn modelId="{77034CB0-B1F8-4256-83D4-D58127DFC0D0}" type="presOf" srcId="{4785179E-5980-485A-9C4B-90F24C5D81AF}" destId="{48B70315-6480-45CD-9A58-4F443CC68F08}" srcOrd="0" destOrd="0" presId="urn:microsoft.com/office/officeart/2005/8/layout/pyramid2"/>
    <dgm:cxn modelId="{0BB2D8B8-54A9-4F87-9FC3-7425A9F9B3BC}" srcId="{94C50EB8-3193-43F1-B29E-0D157AF06E64}" destId="{E94047DA-55D6-48B8-9AF0-EB58CAE243B0}" srcOrd="4" destOrd="0" parTransId="{C7F89360-DBAF-4179-8CD8-8717D0DF7544}" sibTransId="{A9D1F9BC-D43B-4EF8-BA87-CDB44CDFB768}"/>
    <dgm:cxn modelId="{B0C668D4-62EA-4B7C-BDF3-1C053150790A}" srcId="{94C50EB8-3193-43F1-B29E-0D157AF06E64}" destId="{75841070-E026-4F0E-B223-6F82DED9EF11}" srcOrd="1" destOrd="0" parTransId="{5A930690-09D7-449F-8B6F-BD5F1C4D7506}" sibTransId="{B4CA8A45-D9F7-4451-934C-9CB6CC7709F2}"/>
    <dgm:cxn modelId="{E4216689-C6D8-4FC6-ACCC-07AB17443116}" type="presParOf" srcId="{BAE30584-2165-4A13-8040-8082A904B6A8}" destId="{7E1EE8EA-213D-4195-BD1A-A8DC0EBBD0F4}" srcOrd="0" destOrd="0" presId="urn:microsoft.com/office/officeart/2005/8/layout/pyramid2"/>
    <dgm:cxn modelId="{EE81ECD0-CB9A-4C63-9284-7096454A8290}" type="presParOf" srcId="{BAE30584-2165-4A13-8040-8082A904B6A8}" destId="{BF425CB4-FCBD-49DE-BAF5-8E6B3249AE71}" srcOrd="1" destOrd="0" presId="urn:microsoft.com/office/officeart/2005/8/layout/pyramid2"/>
    <dgm:cxn modelId="{970288B4-7905-4EA5-81F8-FB57D676FBE6}" type="presParOf" srcId="{BF425CB4-FCBD-49DE-BAF5-8E6B3249AE71}" destId="{68C79408-92F5-43E1-9C38-3C4292A52BBA}" srcOrd="0" destOrd="0" presId="urn:microsoft.com/office/officeart/2005/8/layout/pyramid2"/>
    <dgm:cxn modelId="{75CD3A14-F474-40D7-B2A5-2F41D09A295E}" type="presParOf" srcId="{BF425CB4-FCBD-49DE-BAF5-8E6B3249AE71}" destId="{B3CA8378-B917-4434-9FB9-C56D477C0F4B}" srcOrd="1" destOrd="0" presId="urn:microsoft.com/office/officeart/2005/8/layout/pyramid2"/>
    <dgm:cxn modelId="{3FBA5AF8-FA1B-442E-BF03-BC36A9A5C15A}" type="presParOf" srcId="{BF425CB4-FCBD-49DE-BAF5-8E6B3249AE71}" destId="{334B2E97-779A-45CC-833D-E4D810CF8C38}" srcOrd="2" destOrd="0" presId="urn:microsoft.com/office/officeart/2005/8/layout/pyramid2"/>
    <dgm:cxn modelId="{1D3F749A-85F8-4268-958D-0EE0068906A0}" type="presParOf" srcId="{BF425CB4-FCBD-49DE-BAF5-8E6B3249AE71}" destId="{49FE26E7-F668-420F-8DA5-E3D8C7D41F1D}" srcOrd="3" destOrd="0" presId="urn:microsoft.com/office/officeart/2005/8/layout/pyramid2"/>
    <dgm:cxn modelId="{DB29BD50-9C41-43E0-9A77-C5148E0BB764}" type="presParOf" srcId="{BF425CB4-FCBD-49DE-BAF5-8E6B3249AE71}" destId="{D3EDFE9D-2E01-48E1-AE0C-F33E27CB81EC}" srcOrd="4" destOrd="0" presId="urn:microsoft.com/office/officeart/2005/8/layout/pyramid2"/>
    <dgm:cxn modelId="{E7E1A4A6-3438-4774-8276-29C722A4CD0F}" type="presParOf" srcId="{BF425CB4-FCBD-49DE-BAF5-8E6B3249AE71}" destId="{F7ACF44F-0AB7-4EF1-AC36-A85BAAFB540D}" srcOrd="5" destOrd="0" presId="urn:microsoft.com/office/officeart/2005/8/layout/pyramid2"/>
    <dgm:cxn modelId="{BEA47BDD-7C1E-41B4-A1C9-C366D49AD4B1}" type="presParOf" srcId="{BF425CB4-FCBD-49DE-BAF5-8E6B3249AE71}" destId="{48B70315-6480-45CD-9A58-4F443CC68F08}" srcOrd="6" destOrd="0" presId="urn:microsoft.com/office/officeart/2005/8/layout/pyramid2"/>
    <dgm:cxn modelId="{D9599371-D54F-4017-A08C-F64EF47D8F8C}" type="presParOf" srcId="{BF425CB4-FCBD-49DE-BAF5-8E6B3249AE71}" destId="{9BB57DED-B871-418E-A9F7-4F208F7A871E}" srcOrd="7" destOrd="0" presId="urn:microsoft.com/office/officeart/2005/8/layout/pyramid2"/>
    <dgm:cxn modelId="{DF5B201F-6C66-4813-A668-7A58A636F6FA}" type="presParOf" srcId="{BF425CB4-FCBD-49DE-BAF5-8E6B3249AE71}" destId="{F78E56C4-36F0-4D48-904A-1E3CC8243D76}" srcOrd="8" destOrd="0" presId="urn:microsoft.com/office/officeart/2005/8/layout/pyramid2"/>
    <dgm:cxn modelId="{A38FA063-5C62-4530-95D2-C468A8BB6311}" type="presParOf" srcId="{BF425CB4-FCBD-49DE-BAF5-8E6B3249AE71}" destId="{6F5A5CAA-5FDB-427E-9AF6-332EEC71B5AE}"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39BB473-57E1-41A3-9BC6-1D7F9F9CCD39}"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pPr rtl="1"/>
          <a:endParaRPr lang="ar-SA"/>
        </a:p>
      </dgm:t>
    </dgm:pt>
    <dgm:pt modelId="{210F8C2F-E96F-4E70-AC64-62C8374BA8C8}">
      <dgm:prSet phldrT="[Text]" custT="1"/>
      <dgm:spPr>
        <a:solidFill>
          <a:srgbClr val="FF99FF"/>
        </a:solidFill>
        <a:ln>
          <a:solidFill>
            <a:srgbClr val="CC00CC"/>
          </a:solidFill>
        </a:ln>
      </dgm:spPr>
      <dgm:t>
        <a:bodyPr/>
        <a:lstStyle/>
        <a:p>
          <a:pPr algn="just" rtl="0">
            <a:lnSpc>
              <a:spcPct val="150000"/>
            </a:lnSpc>
          </a:pPr>
          <a:r>
            <a:rPr lang="en-US" sz="2800" dirty="0" smtClean="0">
              <a:solidFill>
                <a:schemeClr val="tx1"/>
              </a:solidFill>
              <a:latin typeface="Times New Roman" pitchFamily="18" charset="0"/>
              <a:cs typeface="Times New Roman" pitchFamily="18" charset="0"/>
            </a:rPr>
            <a:t>are used to displace this film from the water droplet. </a:t>
          </a:r>
        </a:p>
        <a:p>
          <a:pPr algn="just" rtl="0">
            <a:lnSpc>
              <a:spcPct val="150000"/>
            </a:lnSpc>
          </a:pPr>
          <a:r>
            <a:rPr lang="en-US" sz="2800" dirty="0" smtClean="0">
              <a:solidFill>
                <a:schemeClr val="tx1"/>
              </a:solidFill>
              <a:latin typeface="Times New Roman" pitchFamily="18" charset="0"/>
              <a:cs typeface="Times New Roman" pitchFamily="18" charset="0"/>
            </a:rPr>
            <a:t>The proper use of heat is also an aid</a:t>
          </a:r>
          <a:endParaRPr lang="ar-SA" sz="2800" dirty="0">
            <a:solidFill>
              <a:schemeClr val="tx1"/>
            </a:solidFill>
            <a:latin typeface="Times New Roman" pitchFamily="18" charset="0"/>
            <a:cs typeface="Times New Roman" pitchFamily="18" charset="0"/>
          </a:endParaRPr>
        </a:p>
      </dgm:t>
    </dgm:pt>
    <dgm:pt modelId="{543B0526-411A-438F-BAA8-13D08487CF71}" type="parTrans" cxnId="{1E3FD661-FC23-4F04-BB24-4964340043EB}">
      <dgm:prSet/>
      <dgm:spPr/>
      <dgm:t>
        <a:bodyPr/>
        <a:lstStyle/>
        <a:p>
          <a:pPr rtl="1"/>
          <a:endParaRPr lang="ar-SA"/>
        </a:p>
      </dgm:t>
    </dgm:pt>
    <dgm:pt modelId="{03A1A8EA-621C-42D4-A329-1044AA3576B5}" type="sibTrans" cxnId="{1E3FD661-FC23-4F04-BB24-4964340043EB}">
      <dgm:prSet/>
      <dgm:spPr/>
      <dgm:t>
        <a:bodyPr/>
        <a:lstStyle/>
        <a:p>
          <a:pPr rtl="1"/>
          <a:endParaRPr lang="ar-SA"/>
        </a:p>
      </dgm:t>
    </dgm:pt>
    <dgm:pt modelId="{C69EA2FA-60D3-4481-9AFF-C28EF41D9FE3}">
      <dgm:prSet phldrT="[Text]" custT="1"/>
      <dgm:spPr>
        <a:solidFill>
          <a:schemeClr val="accent3">
            <a:alpha val="90000"/>
          </a:schemeClr>
        </a:solidFill>
        <a:ln>
          <a:solidFill>
            <a:schemeClr val="accent3">
              <a:lumMod val="50000"/>
              <a:alpha val="90000"/>
            </a:schemeClr>
          </a:solidFill>
        </a:ln>
      </dgm:spPr>
      <dgm:t>
        <a:bodyPr/>
        <a:lstStyle/>
        <a:p>
          <a:pPr algn="l" rtl="0"/>
          <a:endParaRPr lang="ar-SA" sz="4300" dirty="0"/>
        </a:p>
      </dgm:t>
    </dgm:pt>
    <dgm:pt modelId="{E2CD5318-4AE3-4901-84A7-A626421A69CC}" type="parTrans" cxnId="{56E93491-1941-4070-85CB-AB16E79E7D91}">
      <dgm:prSet/>
      <dgm:spPr/>
      <dgm:t>
        <a:bodyPr/>
        <a:lstStyle/>
        <a:p>
          <a:pPr rtl="1"/>
          <a:endParaRPr lang="ar-SA"/>
        </a:p>
      </dgm:t>
    </dgm:pt>
    <dgm:pt modelId="{907C074F-11C6-45CA-82EA-849586D14351}" type="sibTrans" cxnId="{56E93491-1941-4070-85CB-AB16E79E7D91}">
      <dgm:prSet/>
      <dgm:spPr/>
      <dgm:t>
        <a:bodyPr/>
        <a:lstStyle/>
        <a:p>
          <a:pPr rtl="1"/>
          <a:endParaRPr lang="ar-SA"/>
        </a:p>
      </dgm:t>
    </dgm:pt>
    <dgm:pt modelId="{79E20DD9-5C96-4340-8990-4B7FF54A3CC9}" type="pres">
      <dgm:prSet presAssocID="{E39BB473-57E1-41A3-9BC6-1D7F9F9CCD39}" presName="Name0" presStyleCnt="0">
        <dgm:presLayoutVars>
          <dgm:dir/>
          <dgm:animLvl val="lvl"/>
          <dgm:resizeHandles/>
        </dgm:presLayoutVars>
      </dgm:prSet>
      <dgm:spPr/>
      <dgm:t>
        <a:bodyPr/>
        <a:lstStyle/>
        <a:p>
          <a:pPr rtl="1"/>
          <a:endParaRPr lang="ar-SA"/>
        </a:p>
      </dgm:t>
    </dgm:pt>
    <dgm:pt modelId="{B1671614-9019-418E-B0BD-03763F31F781}" type="pres">
      <dgm:prSet presAssocID="{210F8C2F-E96F-4E70-AC64-62C8374BA8C8}" presName="linNode" presStyleCnt="0"/>
      <dgm:spPr/>
    </dgm:pt>
    <dgm:pt modelId="{607C1C3C-9744-4F05-A352-7FC8F59360B5}" type="pres">
      <dgm:prSet presAssocID="{210F8C2F-E96F-4E70-AC64-62C8374BA8C8}" presName="parentShp" presStyleLbl="node1" presStyleIdx="0" presStyleCnt="1" custScaleY="79214" custLinFactNeighborX="99069" custLinFactNeighborY="-3156">
        <dgm:presLayoutVars>
          <dgm:bulletEnabled val="1"/>
        </dgm:presLayoutVars>
      </dgm:prSet>
      <dgm:spPr/>
      <dgm:t>
        <a:bodyPr/>
        <a:lstStyle/>
        <a:p>
          <a:pPr rtl="1"/>
          <a:endParaRPr lang="ar-SA"/>
        </a:p>
      </dgm:t>
    </dgm:pt>
    <dgm:pt modelId="{880221C2-B2F4-4C19-B2C6-EE34CBAB4846}" type="pres">
      <dgm:prSet presAssocID="{210F8C2F-E96F-4E70-AC64-62C8374BA8C8}" presName="childShp" presStyleLbl="bgAccFollowNode1" presStyleIdx="0" presStyleCnt="1" custScaleY="49612" custLinFactX="-1339" custLinFactNeighborX="-100000" custLinFactNeighborY="-1384">
        <dgm:presLayoutVars>
          <dgm:bulletEnabled val="1"/>
        </dgm:presLayoutVars>
      </dgm:prSet>
      <dgm:spPr/>
      <dgm:t>
        <a:bodyPr/>
        <a:lstStyle/>
        <a:p>
          <a:pPr rtl="1"/>
          <a:endParaRPr lang="ar-SA"/>
        </a:p>
      </dgm:t>
    </dgm:pt>
  </dgm:ptLst>
  <dgm:cxnLst>
    <dgm:cxn modelId="{FEBCA44F-5178-4EEE-AC6D-B5D1DFB529A5}" type="presOf" srcId="{C69EA2FA-60D3-4481-9AFF-C28EF41D9FE3}" destId="{880221C2-B2F4-4C19-B2C6-EE34CBAB4846}" srcOrd="0" destOrd="0" presId="urn:microsoft.com/office/officeart/2005/8/layout/vList6"/>
    <dgm:cxn modelId="{E3F58A05-039E-42B0-97F0-97791CEFF05C}" type="presOf" srcId="{210F8C2F-E96F-4E70-AC64-62C8374BA8C8}" destId="{607C1C3C-9744-4F05-A352-7FC8F59360B5}" srcOrd="0" destOrd="0" presId="urn:microsoft.com/office/officeart/2005/8/layout/vList6"/>
    <dgm:cxn modelId="{6E7343E2-6D67-4AD4-8B0D-AC9058F70F23}" type="presOf" srcId="{E39BB473-57E1-41A3-9BC6-1D7F9F9CCD39}" destId="{79E20DD9-5C96-4340-8990-4B7FF54A3CC9}" srcOrd="0" destOrd="0" presId="urn:microsoft.com/office/officeart/2005/8/layout/vList6"/>
    <dgm:cxn modelId="{56E93491-1941-4070-85CB-AB16E79E7D91}" srcId="{210F8C2F-E96F-4E70-AC64-62C8374BA8C8}" destId="{C69EA2FA-60D3-4481-9AFF-C28EF41D9FE3}" srcOrd="0" destOrd="0" parTransId="{E2CD5318-4AE3-4901-84A7-A626421A69CC}" sibTransId="{907C074F-11C6-45CA-82EA-849586D14351}"/>
    <dgm:cxn modelId="{1E3FD661-FC23-4F04-BB24-4964340043EB}" srcId="{E39BB473-57E1-41A3-9BC6-1D7F9F9CCD39}" destId="{210F8C2F-E96F-4E70-AC64-62C8374BA8C8}" srcOrd="0" destOrd="0" parTransId="{543B0526-411A-438F-BAA8-13D08487CF71}" sibTransId="{03A1A8EA-621C-42D4-A329-1044AA3576B5}"/>
    <dgm:cxn modelId="{53A53627-AED5-4908-8B26-8125DA26EEE8}" type="presParOf" srcId="{79E20DD9-5C96-4340-8990-4B7FF54A3CC9}" destId="{B1671614-9019-418E-B0BD-03763F31F781}" srcOrd="0" destOrd="0" presId="urn:microsoft.com/office/officeart/2005/8/layout/vList6"/>
    <dgm:cxn modelId="{1FEB613E-7D49-49EA-B62A-7ADCBFA4383F}" type="presParOf" srcId="{B1671614-9019-418E-B0BD-03763F31F781}" destId="{607C1C3C-9744-4F05-A352-7FC8F59360B5}" srcOrd="0" destOrd="0" presId="urn:microsoft.com/office/officeart/2005/8/layout/vList6"/>
    <dgm:cxn modelId="{83FA4363-04F8-4922-9EFC-7F328B926831}" type="presParOf" srcId="{B1671614-9019-418E-B0BD-03763F31F781}" destId="{880221C2-B2F4-4C19-B2C6-EE34CBAB4846}"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jpe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AFE3057-86D1-45E4-9C8E-A416F5395119}" type="datetimeFigureOut">
              <a:rPr lang="ar-SA" smtClean="0"/>
              <a:t>17/08/1435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B0D29AD-191A-4C48-B4DF-0440FEC2B88A}" type="slidenum">
              <a:rPr lang="ar-SA" smtClean="0"/>
              <a:t>‹#›</a:t>
            </a:fld>
            <a:endParaRPr lang="ar-S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FE3057-86D1-45E4-9C8E-A416F5395119}" type="datetimeFigureOut">
              <a:rPr lang="ar-SA" smtClean="0"/>
              <a:t>17/08/1435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B0D29AD-191A-4C48-B4DF-0440FEC2B88A}"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FE3057-86D1-45E4-9C8E-A416F5395119}" type="datetimeFigureOut">
              <a:rPr lang="ar-SA" smtClean="0"/>
              <a:t>17/08/1435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B0D29AD-191A-4C48-B4DF-0440FEC2B88A}"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3AFE3057-86D1-45E4-9C8E-A416F5395119}" type="datetimeFigureOut">
              <a:rPr lang="ar-SA" smtClean="0"/>
              <a:t>17/08/1435</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B0D29AD-191A-4C48-B4DF-0440FEC2B88A}"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FE3057-86D1-45E4-9C8E-A416F5395119}" type="datetimeFigureOut">
              <a:rPr lang="ar-SA" smtClean="0"/>
              <a:t>17/08/1435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B0D29AD-191A-4C48-B4DF-0440FEC2B88A}" type="slidenum">
              <a:rPr lang="ar-SA" smtClean="0"/>
              <a:t>‹#›</a:t>
            </a:fld>
            <a:endParaRPr lang="ar-SA"/>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FE3057-86D1-45E4-9C8E-A416F5395119}" type="datetimeFigureOut">
              <a:rPr lang="ar-SA" smtClean="0"/>
              <a:t>17/08/1435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B0D29AD-191A-4C48-B4DF-0440FEC2B88A}"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AFE3057-86D1-45E4-9C8E-A416F5395119}" type="datetimeFigureOut">
              <a:rPr lang="ar-SA" smtClean="0"/>
              <a:t>17/08/1435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B0D29AD-191A-4C48-B4DF-0440FEC2B88A}"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FE3057-86D1-45E4-9C8E-A416F5395119}" type="datetimeFigureOut">
              <a:rPr lang="ar-SA" smtClean="0"/>
              <a:t>17/08/1435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FB0D29AD-191A-4C48-B4DF-0440FEC2B88A}"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AFE3057-86D1-45E4-9C8E-A416F5395119}" type="datetimeFigureOut">
              <a:rPr lang="ar-SA" smtClean="0"/>
              <a:t>17/08/1435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FB0D29AD-191A-4C48-B4DF-0440FEC2B88A}"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FE3057-86D1-45E4-9C8E-A416F5395119}" type="datetimeFigureOut">
              <a:rPr lang="ar-SA" smtClean="0"/>
              <a:t>17/08/1435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FB0D29AD-191A-4C48-B4DF-0440FEC2B88A}" type="slidenum">
              <a:rPr lang="ar-SA" smtClean="0"/>
              <a:t>‹#›</a:t>
            </a:fld>
            <a:endParaRPr lang="ar-SA"/>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FE3057-86D1-45E4-9C8E-A416F5395119}" type="datetimeFigureOut">
              <a:rPr lang="ar-SA" smtClean="0"/>
              <a:t>17/08/1435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B0D29AD-191A-4C48-B4DF-0440FEC2B88A}"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AFE3057-86D1-45E4-9C8E-A416F5395119}" type="datetimeFigureOut">
              <a:rPr lang="ar-SA" smtClean="0"/>
              <a:t>17/08/1435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B0D29AD-191A-4C48-B4DF-0440FEC2B88A}" type="slidenum">
              <a:rPr lang="ar-SA" smtClean="0"/>
              <a:t>‹#›</a:t>
            </a:fld>
            <a:endParaRPr lang="ar-SA"/>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FE3057-86D1-45E4-9C8E-A416F5395119}" type="datetimeFigureOut">
              <a:rPr lang="ar-SA" smtClean="0"/>
              <a:t>17/08/1435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B0D29AD-191A-4C48-B4DF-0440FEC2B88A}" type="slidenum">
              <a:rPr lang="ar-SA" smtClean="0"/>
              <a:t>‹#›</a:t>
            </a:fld>
            <a:endParaRPr lang="ar-SA"/>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FE3057-86D1-45E4-9C8E-A416F5395119}" type="datetimeFigureOut">
              <a:rPr lang="ar-SA" smtClean="0"/>
              <a:t>17/08/1435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B0D29AD-191A-4C48-B4DF-0440FEC2B88A}"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FE3057-86D1-45E4-9C8E-A416F5395119}" type="datetimeFigureOut">
              <a:rPr lang="ar-SA" smtClean="0"/>
              <a:t>17/08/1435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B0D29AD-191A-4C48-B4DF-0440FEC2B88A}"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FE3057-86D1-45E4-9C8E-A416F5395119}" type="datetimeFigureOut">
              <a:rPr lang="ar-SA" smtClean="0"/>
              <a:t>17/08/1435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B0D29AD-191A-4C48-B4DF-0440FEC2B88A}"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AFE3057-86D1-45E4-9C8E-A416F5395119}" type="datetimeFigureOut">
              <a:rPr lang="ar-SA" smtClean="0"/>
              <a:t>17/08/1435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B0D29AD-191A-4C48-B4DF-0440FEC2B88A}" type="slidenum">
              <a:rPr lang="ar-SA" smtClean="0"/>
              <a:t>‹#›</a:t>
            </a:fld>
            <a:endParaRPr lang="ar-SA"/>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FE3057-86D1-45E4-9C8E-A416F5395119}" type="datetimeFigureOut">
              <a:rPr lang="ar-SA" smtClean="0"/>
              <a:t>17/08/1435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FB0D29AD-191A-4C48-B4DF-0440FEC2B88A}" type="slidenum">
              <a:rPr lang="ar-SA" smtClean="0"/>
              <a:t>‹#›</a:t>
            </a:fld>
            <a:endParaRPr lang="ar-SA"/>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AFE3057-86D1-45E4-9C8E-A416F5395119}" type="datetimeFigureOut">
              <a:rPr lang="ar-SA" smtClean="0"/>
              <a:t>17/08/1435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FB0D29AD-191A-4C48-B4DF-0440FEC2B88A}"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FE3057-86D1-45E4-9C8E-A416F5395119}" type="datetimeFigureOut">
              <a:rPr lang="ar-SA" smtClean="0"/>
              <a:t>17/08/1435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FB0D29AD-191A-4C48-B4DF-0440FEC2B88A}"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FE3057-86D1-45E4-9C8E-A416F5395119}" type="datetimeFigureOut">
              <a:rPr lang="ar-SA" smtClean="0"/>
              <a:t>17/08/1435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B0D29AD-191A-4C48-B4DF-0440FEC2B88A}"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FE3057-86D1-45E4-9C8E-A416F5395119}" type="datetimeFigureOut">
              <a:rPr lang="ar-SA" smtClean="0"/>
              <a:t>17/08/1435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B0D29AD-191A-4C48-B4DF-0440FEC2B88A}" type="slidenum">
              <a:rPr lang="ar-SA" smtClean="0"/>
              <a:t>‹#›</a:t>
            </a:fld>
            <a:endParaRPr lang="ar-S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3AFE3057-86D1-45E4-9C8E-A416F5395119}" type="datetimeFigureOut">
              <a:rPr lang="ar-SA" smtClean="0"/>
              <a:t>17/08/1435</a:t>
            </a:fld>
            <a:endParaRPr lang="ar-S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S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FB0D29AD-191A-4C48-B4DF-0440FEC2B88A}"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3AFE3057-86D1-45E4-9C8E-A416F5395119}" type="datetimeFigureOut">
              <a:rPr lang="ar-SA" smtClean="0"/>
              <a:t>17/08/1435</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B0D29AD-191A-4C48-B4DF-0440FEC2B88A}"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0.jpeg"/><Relationship Id="rId4" Type="http://schemas.openxmlformats.org/officeDocument/2006/relationships/image" Target="../media/image11.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7624" y="2852936"/>
            <a:ext cx="7200800" cy="1281628"/>
          </a:xfrm>
          <a:prstGeom prst="rect">
            <a:avLst/>
          </a:prstGeom>
          <a:noFill/>
        </p:spPr>
        <p:txBody>
          <a:bodyPr wrap="square" rtlCol="1">
            <a:prstTxWarp prst="textArchUp">
              <a:avLst/>
            </a:prstTxWarp>
            <a:spAutoFit/>
          </a:bodyPr>
          <a:lstStyle/>
          <a:p>
            <a:pPr algn="ctr" rtl="0"/>
            <a:r>
              <a:rPr lang="en-US" sz="5400" b="1" dirty="0" smtClean="0">
                <a:solidFill>
                  <a:srgbClr val="09DD0E"/>
                </a:solidFill>
                <a:latin typeface="Times New Roman" pitchFamily="18" charset="0"/>
                <a:cs typeface="Times New Roman" pitchFamily="18" charset="0"/>
              </a:rPr>
              <a:t>Degassing and Dehydration</a:t>
            </a:r>
            <a:endParaRPr lang="ar-SA" sz="5400" b="1" dirty="0">
              <a:solidFill>
                <a:srgbClr val="09DD0E"/>
              </a:solidFill>
              <a:latin typeface="Times New Roman" pitchFamily="18" charset="0"/>
              <a:cs typeface="Times New Roman" pitchFamily="18" charset="0"/>
            </a:endParaRPr>
          </a:p>
        </p:txBody>
      </p:sp>
      <p:sp>
        <p:nvSpPr>
          <p:cNvPr id="5" name="TextBox 4"/>
          <p:cNvSpPr txBox="1"/>
          <p:nvPr/>
        </p:nvSpPr>
        <p:spPr>
          <a:xfrm>
            <a:off x="323528" y="313492"/>
            <a:ext cx="8496944" cy="523220"/>
          </a:xfrm>
          <a:prstGeom prst="rect">
            <a:avLst/>
          </a:prstGeom>
          <a:noFill/>
        </p:spPr>
        <p:txBody>
          <a:bodyPr wrap="square" rtlCol="1">
            <a:spAutoFit/>
          </a:bodyPr>
          <a:lstStyle/>
          <a:p>
            <a:pPr algn="l" rtl="0"/>
            <a:r>
              <a:rPr lang="en-US" sz="2800" b="1">
                <a:solidFill>
                  <a:srgbClr val="FF66FF"/>
                </a:solidFill>
                <a:latin typeface="Times New Roman" pitchFamily="18" charset="0"/>
                <a:cs typeface="Times New Roman" pitchFamily="18" charset="0"/>
              </a:rPr>
              <a:t>Lect</a:t>
            </a:r>
            <a:r>
              <a:rPr lang="en-US" sz="2800" b="1" smtClean="0">
                <a:solidFill>
                  <a:srgbClr val="FF66FF"/>
                </a:solidFill>
                <a:latin typeface="Times New Roman" pitchFamily="18" charset="0"/>
                <a:cs typeface="Times New Roman" pitchFamily="18" charset="0"/>
              </a:rPr>
              <a:t>./5                                                </a:t>
            </a:r>
            <a:r>
              <a:rPr lang="en-US" sz="2800" b="1" dirty="0" smtClean="0">
                <a:solidFill>
                  <a:srgbClr val="FF66FF"/>
                </a:solidFill>
                <a:latin typeface="Times New Roman" pitchFamily="18" charset="0"/>
                <a:cs typeface="Times New Roman" pitchFamily="18" charset="0"/>
              </a:rPr>
              <a:t>Petroleum </a:t>
            </a:r>
            <a:r>
              <a:rPr lang="en-US" sz="2800" b="1" dirty="0">
                <a:solidFill>
                  <a:srgbClr val="FF66FF"/>
                </a:solidFill>
                <a:latin typeface="Times New Roman" pitchFamily="18" charset="0"/>
                <a:cs typeface="Times New Roman" pitchFamily="18" charset="0"/>
              </a:rPr>
              <a:t>refinery</a:t>
            </a:r>
          </a:p>
        </p:txBody>
      </p:sp>
      <p:cxnSp>
        <p:nvCxnSpPr>
          <p:cNvPr id="7" name="Straight Connector 6"/>
          <p:cNvCxnSpPr/>
          <p:nvPr/>
        </p:nvCxnSpPr>
        <p:spPr>
          <a:xfrm>
            <a:off x="827584" y="4005064"/>
            <a:ext cx="7704856"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331640" y="4293096"/>
            <a:ext cx="662473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060104" y="4581128"/>
            <a:ext cx="5176192" cy="0"/>
          </a:xfrm>
          <a:prstGeom prst="line">
            <a:avLst/>
          </a:prstGeom>
          <a:ln w="28575">
            <a:solidFill>
              <a:schemeClr val="tx1">
                <a:lumMod val="9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8869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35026" y="607328"/>
            <a:ext cx="8568952" cy="4893647"/>
          </a:xfrm>
          <a:prstGeom prst="rect">
            <a:avLst/>
          </a:prstGeom>
          <a:solidFill>
            <a:schemeClr val="bg1"/>
          </a:solidFill>
          <a:effectLst>
            <a:outerShdw blurRad="50800" dist="38100" dir="2700000" sx="101000" sy="101000" algn="tl" rotWithShape="0">
              <a:prstClr val="black">
                <a:alpha val="40000"/>
              </a:prstClr>
            </a:outerShdw>
          </a:effectLst>
        </p:spPr>
        <p:txBody>
          <a:bodyPr wrap="square" rtlCol="1">
            <a:spAutoFit/>
          </a:bodyPr>
          <a:lstStyle/>
          <a:p>
            <a:pPr algn="just" rtl="0">
              <a:lnSpc>
                <a:spcPct val="150000"/>
              </a:lnSpc>
            </a:pPr>
            <a:r>
              <a:rPr lang="en-US" sz="2600" dirty="0" smtClean="0">
                <a:latin typeface="Times New Roman" pitchFamily="18" charset="0"/>
                <a:cs typeface="Times New Roman" pitchFamily="18" charset="0"/>
              </a:rPr>
              <a:t>Of all of the existing salts, chlorides of calcium and magnesium distinguish themselves in playing an invincible role in overhead corrosion. ( These salts in presence of steam at ( 150 – 200 ) </a:t>
            </a:r>
            <a:r>
              <a:rPr lang="en-US" sz="2600" dirty="0" err="1">
                <a:latin typeface="Times New Roman" pitchFamily="18" charset="0"/>
                <a:cs typeface="Times New Roman" pitchFamily="18" charset="0"/>
              </a:rPr>
              <a:t>o</a:t>
            </a:r>
            <a:r>
              <a:rPr lang="en-US" sz="2600" dirty="0" err="1" smtClean="0">
                <a:latin typeface="Times New Roman" pitchFamily="18" charset="0"/>
                <a:cs typeface="Times New Roman" pitchFamily="18" charset="0"/>
              </a:rPr>
              <a:t>C</a:t>
            </a:r>
            <a:r>
              <a:rPr lang="en-US" sz="2600" dirty="0" smtClean="0">
                <a:latin typeface="Times New Roman" pitchFamily="18" charset="0"/>
                <a:cs typeface="Times New Roman" pitchFamily="18" charset="0"/>
              </a:rPr>
              <a:t> easily hydrolyze generating hydrochloric vapors. These vapors cause corrosion to equipment ). Any crude that contains more than 5 </a:t>
            </a:r>
            <a:r>
              <a:rPr lang="en-US" sz="2600" dirty="0" err="1" smtClean="0">
                <a:latin typeface="Times New Roman" pitchFamily="18" charset="0"/>
                <a:cs typeface="Times New Roman" pitchFamily="18" charset="0"/>
              </a:rPr>
              <a:t>kgs</a:t>
            </a:r>
            <a:r>
              <a:rPr lang="en-US" sz="2600" dirty="0" smtClean="0">
                <a:latin typeface="Times New Roman" pitchFamily="18" charset="0"/>
                <a:cs typeface="Times New Roman" pitchFamily="18" charset="0"/>
              </a:rPr>
              <a:t> of total salts expressed in terms of sodium chloride per thousand barrels may be regarded as salty crude.</a:t>
            </a:r>
            <a:endParaRPr lang="ar-SA" sz="2600" dirty="0">
              <a:latin typeface="Times New Roman" pitchFamily="18" charset="0"/>
              <a:cs typeface="Times New Roman" pitchFamily="18" charset="0"/>
            </a:endParaRPr>
          </a:p>
        </p:txBody>
      </p:sp>
      <p:sp>
        <p:nvSpPr>
          <p:cNvPr id="8" name="TextBox 7"/>
          <p:cNvSpPr txBox="1"/>
          <p:nvPr/>
        </p:nvSpPr>
        <p:spPr>
          <a:xfrm>
            <a:off x="179512" y="-27384"/>
            <a:ext cx="8712968" cy="461665"/>
          </a:xfrm>
          <a:prstGeom prst="rect">
            <a:avLst/>
          </a:prstGeom>
          <a:noFill/>
        </p:spPr>
        <p:txBody>
          <a:bodyPr wrap="square" rtlCol="1">
            <a:spAutoFit/>
          </a:bodyPr>
          <a:lstStyle/>
          <a:p>
            <a:pPr algn="l" rtl="0"/>
            <a:r>
              <a:rPr lang="en-US" sz="2400" b="1" dirty="0" smtClean="0">
                <a:solidFill>
                  <a:srgbClr val="FF0000"/>
                </a:solidFill>
                <a:effectLst/>
                <a:latin typeface="Times New Roman"/>
                <a:ea typeface="Times New Roman"/>
              </a:rPr>
              <a:t> Degassing and Dehydration</a:t>
            </a:r>
          </a:p>
        </p:txBody>
      </p:sp>
      <p:cxnSp>
        <p:nvCxnSpPr>
          <p:cNvPr id="9" name="Straight Connector 8"/>
          <p:cNvCxnSpPr/>
          <p:nvPr/>
        </p:nvCxnSpPr>
        <p:spPr>
          <a:xfrm>
            <a:off x="235026" y="404664"/>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35026" y="476672"/>
            <a:ext cx="8568952"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6179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27384"/>
            <a:ext cx="8712968" cy="461665"/>
          </a:xfrm>
          <a:prstGeom prst="rect">
            <a:avLst/>
          </a:prstGeom>
          <a:noFill/>
        </p:spPr>
        <p:txBody>
          <a:bodyPr wrap="square" rtlCol="1">
            <a:spAutoFit/>
          </a:bodyPr>
          <a:lstStyle/>
          <a:p>
            <a:pPr algn="l" rtl="0"/>
            <a:r>
              <a:rPr lang="en-US" sz="2400" b="1" dirty="0" smtClean="0">
                <a:solidFill>
                  <a:srgbClr val="FF0000"/>
                </a:solidFill>
                <a:effectLst/>
                <a:latin typeface="Times New Roman"/>
                <a:ea typeface="Times New Roman"/>
              </a:rPr>
              <a:t> Degassing and Dehydration</a:t>
            </a:r>
          </a:p>
        </p:txBody>
      </p:sp>
      <p:cxnSp>
        <p:nvCxnSpPr>
          <p:cNvPr id="5" name="Straight Connector 4"/>
          <p:cNvCxnSpPr/>
          <p:nvPr/>
        </p:nvCxnSpPr>
        <p:spPr>
          <a:xfrm>
            <a:off x="235026" y="404664"/>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35026" y="476672"/>
            <a:ext cx="8568952"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graphicFrame>
        <p:nvGraphicFramePr>
          <p:cNvPr id="14" name="Diagram 13"/>
          <p:cNvGraphicFramePr/>
          <p:nvPr>
            <p:extLst>
              <p:ext uri="{D42A27DB-BD31-4B8C-83A1-F6EECF244321}">
                <p14:modId xmlns:p14="http://schemas.microsoft.com/office/powerpoint/2010/main" val="2507765120"/>
              </p:ext>
            </p:extLst>
          </p:nvPr>
        </p:nvGraphicFramePr>
        <p:xfrm>
          <a:off x="467544" y="692696"/>
          <a:ext cx="8336434"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01645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27384"/>
            <a:ext cx="8712968" cy="461665"/>
          </a:xfrm>
          <a:prstGeom prst="rect">
            <a:avLst/>
          </a:prstGeom>
          <a:noFill/>
        </p:spPr>
        <p:txBody>
          <a:bodyPr wrap="square" rtlCol="1">
            <a:spAutoFit/>
          </a:bodyPr>
          <a:lstStyle/>
          <a:p>
            <a:pPr algn="l" rtl="0"/>
            <a:r>
              <a:rPr lang="en-US" sz="2400" b="1" dirty="0" smtClean="0">
                <a:solidFill>
                  <a:srgbClr val="FF0000"/>
                </a:solidFill>
                <a:effectLst/>
                <a:latin typeface="Times New Roman"/>
                <a:ea typeface="Times New Roman"/>
              </a:rPr>
              <a:t> Degassing and Dehydration</a:t>
            </a:r>
          </a:p>
        </p:txBody>
      </p:sp>
      <p:cxnSp>
        <p:nvCxnSpPr>
          <p:cNvPr id="5" name="Straight Connector 4"/>
          <p:cNvCxnSpPr/>
          <p:nvPr/>
        </p:nvCxnSpPr>
        <p:spPr>
          <a:xfrm>
            <a:off x="235026" y="404664"/>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35026" y="476672"/>
            <a:ext cx="8568952"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79512" y="692696"/>
            <a:ext cx="8712968" cy="1738938"/>
          </a:xfrm>
          <a:prstGeom prst="rect">
            <a:avLst/>
          </a:prstGeom>
          <a:noFill/>
        </p:spPr>
        <p:txBody>
          <a:bodyPr wrap="square" rtlCol="1">
            <a:spAutoFit/>
          </a:bodyPr>
          <a:lstStyle/>
          <a:p>
            <a:pPr marL="514350" indent="-514350" algn="l" rtl="0">
              <a:buAutoNum type="arabicPeriod"/>
            </a:pPr>
            <a:r>
              <a:rPr lang="en-US" sz="2600" b="1" dirty="0" smtClean="0">
                <a:ln>
                  <a:solidFill>
                    <a:schemeClr val="bg2">
                      <a:lumMod val="50000"/>
                    </a:schemeClr>
                  </a:solidFill>
                </a:ln>
                <a:latin typeface="Times New Roman" pitchFamily="18" charset="0"/>
                <a:cs typeface="Times New Roman" pitchFamily="18" charset="0"/>
              </a:rPr>
              <a:t>Settling</a:t>
            </a:r>
            <a:r>
              <a:rPr lang="en-US" sz="2600" b="1" dirty="0">
                <a:ln>
                  <a:solidFill>
                    <a:schemeClr val="bg2">
                      <a:lumMod val="50000"/>
                    </a:schemeClr>
                  </a:solidFill>
                </a:ln>
                <a:latin typeface="Times New Roman" pitchFamily="18" charset="0"/>
                <a:cs typeface="Times New Roman" pitchFamily="18" charset="0"/>
              </a:rPr>
              <a:t>, by gravity, and removal of free </a:t>
            </a:r>
            <a:r>
              <a:rPr lang="en-US" sz="2600" b="1" dirty="0" smtClean="0">
                <a:ln>
                  <a:solidFill>
                    <a:schemeClr val="bg2">
                      <a:lumMod val="50000"/>
                    </a:schemeClr>
                  </a:solidFill>
                </a:ln>
                <a:latin typeface="Times New Roman" pitchFamily="18" charset="0"/>
                <a:cs typeface="Times New Roman" pitchFamily="18" charset="0"/>
              </a:rPr>
              <a:t>water:-</a:t>
            </a:r>
          </a:p>
          <a:p>
            <a:pPr algn="just" rtl="0"/>
            <a:r>
              <a:rPr lang="en-US" sz="2700" dirty="0">
                <a:latin typeface="Times New Roman" pitchFamily="18" charset="0"/>
                <a:cs typeface="Times New Roman" pitchFamily="18" charset="0"/>
              </a:rPr>
              <a:t>Free water </a:t>
            </a:r>
            <a:r>
              <a:rPr lang="en-US" sz="2700" dirty="0" smtClean="0">
                <a:latin typeface="Times New Roman" pitchFamily="18" charset="0"/>
                <a:cs typeface="Times New Roman" pitchFamily="18" charset="0"/>
              </a:rPr>
              <a:t>is simply </a:t>
            </a:r>
            <a:r>
              <a:rPr lang="en-US" sz="2700" dirty="0">
                <a:latin typeface="Times New Roman" pitchFamily="18" charset="0"/>
                <a:cs typeface="Times New Roman" pitchFamily="18" charset="0"/>
              </a:rPr>
              <a:t>defined as that water produced with crude oil and will settle out of the oil phase if given little time</a:t>
            </a:r>
            <a:r>
              <a:rPr lang="en-US" sz="2700" dirty="0" smtClean="0">
                <a:latin typeface="Times New Roman" pitchFamily="18" charset="0"/>
                <a:cs typeface="Times New Roman" pitchFamily="18" charset="0"/>
              </a:rPr>
              <a:t>.</a:t>
            </a:r>
          </a:p>
        </p:txBody>
      </p:sp>
      <p:sp>
        <p:nvSpPr>
          <p:cNvPr id="9" name="TextBox 8"/>
          <p:cNvSpPr txBox="1"/>
          <p:nvPr/>
        </p:nvSpPr>
        <p:spPr>
          <a:xfrm>
            <a:off x="1907704" y="2176408"/>
            <a:ext cx="5112568" cy="892552"/>
          </a:xfrm>
          <a:prstGeom prst="rect">
            <a:avLst/>
          </a:prstGeom>
          <a:gradFill flip="none" rotWithShape="1">
            <a:gsLst>
              <a:gs pos="0">
                <a:srgbClr val="FF66FF">
                  <a:tint val="66000"/>
                  <a:satMod val="160000"/>
                </a:srgbClr>
              </a:gs>
              <a:gs pos="50000">
                <a:srgbClr val="FF66FF">
                  <a:tint val="44500"/>
                  <a:satMod val="160000"/>
                </a:srgbClr>
              </a:gs>
              <a:gs pos="100000">
                <a:srgbClr val="FF66FF">
                  <a:tint val="23500"/>
                  <a:satMod val="160000"/>
                </a:srgbClr>
              </a:gs>
            </a:gsLst>
            <a:lin ang="5400000" scaled="1"/>
            <a:tileRect/>
          </a:gradFill>
          <a:ln>
            <a:solidFill>
              <a:srgbClr val="FF66FF"/>
            </a:solidFill>
          </a:ln>
        </p:spPr>
        <p:txBody>
          <a:bodyPr wrap="square" rtlCol="1">
            <a:spAutoFit/>
          </a:bodyPr>
          <a:lstStyle/>
          <a:p>
            <a:pPr algn="ctr" rtl="0"/>
            <a:r>
              <a:rPr lang="en-US" sz="2600" dirty="0" smtClean="0">
                <a:latin typeface="Times New Roman" pitchFamily="18" charset="0"/>
                <a:cs typeface="Times New Roman" pitchFamily="18" charset="0"/>
              </a:rPr>
              <a:t>There </a:t>
            </a:r>
            <a:r>
              <a:rPr lang="en-US" sz="2600" dirty="0">
                <a:latin typeface="Times New Roman" pitchFamily="18" charset="0"/>
                <a:cs typeface="Times New Roman" pitchFamily="18" charset="0"/>
              </a:rPr>
              <a:t>are several good reasons for separating the free water first</a:t>
            </a:r>
            <a:r>
              <a:rPr lang="en-US" sz="2600" dirty="0" smtClean="0">
                <a:latin typeface="Times New Roman" pitchFamily="18" charset="0"/>
                <a:cs typeface="Times New Roman" pitchFamily="18" charset="0"/>
              </a:rPr>
              <a:t>:</a:t>
            </a:r>
            <a:endParaRPr lang="en-US" sz="2600" dirty="0">
              <a:latin typeface="Times New Roman" pitchFamily="18" charset="0"/>
              <a:cs typeface="Times New Roman" pitchFamily="18" charset="0"/>
            </a:endParaRPr>
          </a:p>
        </p:txBody>
      </p:sp>
      <p:cxnSp>
        <p:nvCxnSpPr>
          <p:cNvPr id="16" name="Elbow Connector 15"/>
          <p:cNvCxnSpPr>
            <a:stCxn id="9" idx="3"/>
          </p:cNvCxnSpPr>
          <p:nvPr/>
        </p:nvCxnSpPr>
        <p:spPr>
          <a:xfrm>
            <a:off x="7020272" y="2622684"/>
            <a:ext cx="1080120" cy="1310371"/>
          </a:xfrm>
          <a:prstGeom prst="bentConnector2">
            <a:avLst/>
          </a:prstGeom>
          <a:ln w="5715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624736" y="3933056"/>
            <a:ext cx="2483768" cy="1631216"/>
          </a:xfrm>
          <a:prstGeom prst="rect">
            <a:avLst/>
          </a:prstGeom>
          <a:solidFill>
            <a:schemeClr val="accent5">
              <a:lumMod val="60000"/>
              <a:lumOff val="40000"/>
            </a:schemeClr>
          </a:solidFill>
          <a:ln>
            <a:solidFill>
              <a:schemeClr val="accent5">
                <a:lumMod val="75000"/>
              </a:schemeClr>
            </a:solidFill>
          </a:ln>
        </p:spPr>
        <p:txBody>
          <a:bodyPr wrap="square" rtlCol="1">
            <a:spAutoFit/>
          </a:bodyPr>
          <a:lstStyle/>
          <a:p>
            <a:pPr algn="ctr" rtl="0"/>
            <a:r>
              <a:rPr lang="en-US" sz="2500" dirty="0">
                <a:solidFill>
                  <a:srgbClr val="FF0000"/>
                </a:solidFill>
                <a:latin typeface="Times New Roman" pitchFamily="18" charset="0"/>
                <a:cs typeface="Times New Roman" pitchFamily="18" charset="0"/>
              </a:rPr>
              <a:t>1. </a:t>
            </a:r>
            <a:r>
              <a:rPr lang="en-US" sz="2500" dirty="0">
                <a:latin typeface="Times New Roman" pitchFamily="18" charset="0"/>
                <a:cs typeface="Times New Roman" pitchFamily="18" charset="0"/>
              </a:rPr>
              <a:t>Reduction of the size of flow pipes and treating </a:t>
            </a:r>
            <a:r>
              <a:rPr lang="en-US" sz="2500" dirty="0" smtClean="0">
                <a:latin typeface="Times New Roman" pitchFamily="18" charset="0"/>
                <a:cs typeface="Times New Roman" pitchFamily="18" charset="0"/>
              </a:rPr>
              <a:t>equipment.</a:t>
            </a:r>
            <a:endParaRPr lang="ar-SA" sz="2500" dirty="0">
              <a:latin typeface="Times New Roman" pitchFamily="18" charset="0"/>
              <a:cs typeface="Times New Roman" pitchFamily="18" charset="0"/>
            </a:endParaRPr>
          </a:p>
        </p:txBody>
      </p:sp>
      <p:cxnSp>
        <p:nvCxnSpPr>
          <p:cNvPr id="19" name="Straight Arrow Connector 18"/>
          <p:cNvCxnSpPr/>
          <p:nvPr/>
        </p:nvCxnSpPr>
        <p:spPr>
          <a:xfrm>
            <a:off x="4788024" y="3140968"/>
            <a:ext cx="0" cy="792088"/>
          </a:xfrm>
          <a:prstGeom prst="straightConnector1">
            <a:avLst/>
          </a:prstGeom>
          <a:ln w="5715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491880" y="3933056"/>
            <a:ext cx="2808312" cy="2015936"/>
          </a:xfrm>
          <a:prstGeom prst="rect">
            <a:avLst/>
          </a:prstGeom>
          <a:gradFill flip="none" rotWithShape="1">
            <a:gsLst>
              <a:gs pos="0">
                <a:srgbClr val="2908EE">
                  <a:tint val="66000"/>
                  <a:satMod val="160000"/>
                </a:srgbClr>
              </a:gs>
              <a:gs pos="50000">
                <a:srgbClr val="2908EE">
                  <a:tint val="44500"/>
                  <a:satMod val="160000"/>
                </a:srgbClr>
              </a:gs>
              <a:gs pos="100000">
                <a:srgbClr val="2908EE">
                  <a:tint val="23500"/>
                  <a:satMod val="160000"/>
                </a:srgbClr>
              </a:gs>
            </a:gsLst>
            <a:lin ang="5400000" scaled="1"/>
            <a:tileRect/>
          </a:gradFill>
          <a:ln>
            <a:solidFill>
              <a:srgbClr val="2908EE"/>
            </a:solidFill>
          </a:ln>
        </p:spPr>
        <p:txBody>
          <a:bodyPr wrap="square" rtlCol="1">
            <a:spAutoFit/>
          </a:bodyPr>
          <a:lstStyle/>
          <a:p>
            <a:pPr algn="ctr" rtl="0"/>
            <a:r>
              <a:rPr lang="en-US" sz="2500" dirty="0">
                <a:solidFill>
                  <a:srgbClr val="FF0000"/>
                </a:solidFill>
                <a:latin typeface="Times New Roman" pitchFamily="18" charset="0"/>
                <a:cs typeface="Times New Roman" pitchFamily="18" charset="0"/>
              </a:rPr>
              <a:t>2. </a:t>
            </a:r>
            <a:r>
              <a:rPr lang="en-US" sz="2500" dirty="0">
                <a:latin typeface="Times New Roman" pitchFamily="18" charset="0"/>
                <a:cs typeface="Times New Roman" pitchFamily="18" charset="0"/>
              </a:rPr>
              <a:t>Reduction of heat input when heating the emulsion (water takes about twice as much heat as oil</a:t>
            </a:r>
            <a:r>
              <a:rPr lang="en-US" sz="2500" dirty="0" smtClean="0">
                <a:latin typeface="Times New Roman" pitchFamily="18" charset="0"/>
                <a:cs typeface="Times New Roman" pitchFamily="18" charset="0"/>
              </a:rPr>
              <a:t>).</a:t>
            </a:r>
            <a:endParaRPr lang="en-US" sz="2500" dirty="0">
              <a:latin typeface="Times New Roman" pitchFamily="18" charset="0"/>
              <a:cs typeface="Times New Roman" pitchFamily="18" charset="0"/>
            </a:endParaRPr>
          </a:p>
        </p:txBody>
      </p:sp>
      <p:cxnSp>
        <p:nvCxnSpPr>
          <p:cNvPr id="31" name="Elbow Connector 30"/>
          <p:cNvCxnSpPr>
            <a:stCxn id="9" idx="1"/>
          </p:cNvCxnSpPr>
          <p:nvPr/>
        </p:nvCxnSpPr>
        <p:spPr>
          <a:xfrm rot="10800000" flipV="1">
            <a:off x="1115616" y="2622684"/>
            <a:ext cx="792088" cy="1238364"/>
          </a:xfrm>
          <a:prstGeom prst="bentConnector2">
            <a:avLst/>
          </a:prstGeom>
          <a:ln w="5715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36512" y="3861048"/>
            <a:ext cx="3384376" cy="2785378"/>
          </a:xfrm>
          <a:prstGeom prst="rect">
            <a:avLst/>
          </a:prstGeom>
          <a:solidFill>
            <a:schemeClr val="accent3"/>
          </a:solidFill>
          <a:ln>
            <a:solidFill>
              <a:schemeClr val="accent3">
                <a:lumMod val="50000"/>
              </a:schemeClr>
            </a:solidFill>
          </a:ln>
        </p:spPr>
        <p:txBody>
          <a:bodyPr wrap="square" rtlCol="1">
            <a:spAutoFit/>
          </a:bodyPr>
          <a:lstStyle/>
          <a:p>
            <a:pPr algn="ctr" rtl="0"/>
            <a:r>
              <a:rPr lang="en-US" sz="2500" dirty="0">
                <a:solidFill>
                  <a:srgbClr val="FF0000"/>
                </a:solidFill>
                <a:latin typeface="Times New Roman" pitchFamily="18" charset="0"/>
                <a:cs typeface="Times New Roman" pitchFamily="18" charset="0"/>
              </a:rPr>
              <a:t>3. </a:t>
            </a:r>
            <a:r>
              <a:rPr lang="en-US" sz="2500" dirty="0">
                <a:latin typeface="Times New Roman" pitchFamily="18" charset="0"/>
                <a:cs typeface="Times New Roman" pitchFamily="18" charset="0"/>
              </a:rPr>
              <a:t>Minimization of corrosion because free water comes into direct contact with the metal surface, whereas emulsified water does not.</a:t>
            </a:r>
          </a:p>
        </p:txBody>
      </p:sp>
    </p:spTree>
    <p:extLst>
      <p:ext uri="{BB962C8B-B14F-4D97-AF65-F5344CB8AC3E}">
        <p14:creationId xmlns:p14="http://schemas.microsoft.com/office/powerpoint/2010/main" val="25873822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620688"/>
            <a:ext cx="8208913" cy="5976664"/>
          </a:xfrm>
          <a:prstGeom prst="round2DiagRect">
            <a:avLst>
              <a:gd name="adj1" fmla="val 16667"/>
              <a:gd name="adj2" fmla="val 0"/>
            </a:avLst>
          </a:prstGeom>
          <a:ln w="88900" cap="sq">
            <a:solidFill>
              <a:srgbClr val="FFFFFF"/>
            </a:solidFill>
            <a:miter lim="800000"/>
          </a:ln>
          <a:effectLst>
            <a:outerShdw dist="35921" dir="2700000" sx="102000" sy="102000" algn="ctr" rotWithShape="0">
              <a:schemeClr val="tx1">
                <a:lumMod val="50000"/>
                <a:lumOff val="50000"/>
                <a:alpha val="37000"/>
              </a:schemeClr>
            </a:outerShdw>
          </a:effectLst>
          <a:extLst>
            <a:ext uri="{909E8E84-426E-40DD-AFC4-6F175D3DCCD1}">
              <a14:hiddenFill xmlns:a14="http://schemas.microsoft.com/office/drawing/2010/main">
                <a:solidFill>
                  <a:schemeClr val="accent1"/>
                </a:solidFill>
              </a14:hiddenFill>
            </a:ext>
          </a:extLst>
        </p:spPr>
      </p:pic>
      <p:sp>
        <p:nvSpPr>
          <p:cNvPr id="7" name="TextBox 6"/>
          <p:cNvSpPr txBox="1"/>
          <p:nvPr/>
        </p:nvSpPr>
        <p:spPr>
          <a:xfrm>
            <a:off x="179512" y="-27384"/>
            <a:ext cx="8712968" cy="461665"/>
          </a:xfrm>
          <a:prstGeom prst="rect">
            <a:avLst/>
          </a:prstGeom>
          <a:noFill/>
        </p:spPr>
        <p:txBody>
          <a:bodyPr wrap="square" rtlCol="1">
            <a:spAutoFit/>
          </a:bodyPr>
          <a:lstStyle/>
          <a:p>
            <a:pPr algn="l" rtl="0"/>
            <a:r>
              <a:rPr lang="en-US" sz="2400" b="1" dirty="0" smtClean="0">
                <a:solidFill>
                  <a:srgbClr val="FF0000"/>
                </a:solidFill>
                <a:effectLst/>
                <a:latin typeface="Times New Roman"/>
                <a:ea typeface="Times New Roman"/>
              </a:rPr>
              <a:t> Degassing and Dehydration</a:t>
            </a:r>
          </a:p>
        </p:txBody>
      </p:sp>
      <p:cxnSp>
        <p:nvCxnSpPr>
          <p:cNvPr id="8" name="Straight Connector 7"/>
          <p:cNvCxnSpPr/>
          <p:nvPr/>
        </p:nvCxnSpPr>
        <p:spPr>
          <a:xfrm>
            <a:off x="235026" y="404664"/>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35026" y="476672"/>
            <a:ext cx="8568952"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6443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1" y="620689"/>
            <a:ext cx="7776863" cy="6048671"/>
          </a:xfrm>
          <a:prstGeom prst="round2DiagRect">
            <a:avLst>
              <a:gd name="adj1" fmla="val 16667"/>
              <a:gd name="adj2" fmla="val 0"/>
            </a:avLst>
          </a:prstGeom>
          <a:ln w="88900" cap="sq">
            <a:solidFill>
              <a:srgbClr val="FFFFFF"/>
            </a:solidFill>
            <a:miter lim="800000"/>
          </a:ln>
          <a:effectLst>
            <a:outerShdw dist="35921" dir="2700000" sx="102000" sy="102000" algn="ctr" rotWithShape="0">
              <a:schemeClr val="bg1">
                <a:lumMod val="75000"/>
                <a:alpha val="65000"/>
              </a:schemeClr>
            </a:outerShdw>
          </a:effectLst>
          <a:extLst>
            <a:ext uri="{909E8E84-426E-40DD-AFC4-6F175D3DCCD1}">
              <a14:hiddenFill xmlns:a14="http://schemas.microsoft.com/office/drawing/2010/main">
                <a:solidFill>
                  <a:schemeClr val="accent1"/>
                </a:solidFill>
              </a14:hiddenFill>
            </a:ext>
          </a:extLst>
        </p:spPr>
      </p:pic>
      <p:sp>
        <p:nvSpPr>
          <p:cNvPr id="5" name="TextBox 4"/>
          <p:cNvSpPr txBox="1"/>
          <p:nvPr/>
        </p:nvSpPr>
        <p:spPr>
          <a:xfrm>
            <a:off x="179512" y="-27384"/>
            <a:ext cx="8712968" cy="461665"/>
          </a:xfrm>
          <a:prstGeom prst="rect">
            <a:avLst/>
          </a:prstGeom>
          <a:noFill/>
        </p:spPr>
        <p:txBody>
          <a:bodyPr wrap="square" rtlCol="1">
            <a:spAutoFit/>
          </a:bodyPr>
          <a:lstStyle/>
          <a:p>
            <a:pPr algn="l" rtl="0"/>
            <a:r>
              <a:rPr lang="en-US" sz="2400" b="1" dirty="0" smtClean="0">
                <a:solidFill>
                  <a:srgbClr val="FF0000"/>
                </a:solidFill>
                <a:effectLst/>
                <a:latin typeface="Times New Roman"/>
                <a:ea typeface="Times New Roman"/>
              </a:rPr>
              <a:t> Degassing and Dehydration</a:t>
            </a:r>
          </a:p>
        </p:txBody>
      </p:sp>
      <p:cxnSp>
        <p:nvCxnSpPr>
          <p:cNvPr id="6" name="Straight Connector 5"/>
          <p:cNvCxnSpPr/>
          <p:nvPr/>
        </p:nvCxnSpPr>
        <p:spPr>
          <a:xfrm>
            <a:off x="235026" y="404664"/>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35026" y="476672"/>
            <a:ext cx="8568952"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97989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476672"/>
            <a:ext cx="8892480" cy="492443"/>
          </a:xfrm>
          <a:prstGeom prst="rect">
            <a:avLst/>
          </a:prstGeom>
          <a:noFill/>
        </p:spPr>
        <p:txBody>
          <a:bodyPr wrap="square" rtlCol="1">
            <a:spAutoFit/>
          </a:bodyPr>
          <a:lstStyle/>
          <a:p>
            <a:pPr algn="l" rtl="0"/>
            <a:r>
              <a:rPr lang="en-US" sz="2600" b="1" dirty="0">
                <a:ln>
                  <a:solidFill>
                    <a:schemeClr val="bg2">
                      <a:lumMod val="50000"/>
                    </a:schemeClr>
                  </a:solidFill>
                </a:ln>
                <a:latin typeface="Times New Roman" pitchFamily="18" charset="0"/>
                <a:cs typeface="Times New Roman" pitchFamily="18" charset="0"/>
              </a:rPr>
              <a:t>2. Coalescence of smaller water droplets into larger </a:t>
            </a:r>
            <a:r>
              <a:rPr lang="en-US" sz="2600" b="1" dirty="0" smtClean="0">
                <a:ln>
                  <a:solidFill>
                    <a:schemeClr val="bg2">
                      <a:lumMod val="50000"/>
                    </a:schemeClr>
                  </a:solidFill>
                </a:ln>
                <a:latin typeface="Times New Roman" pitchFamily="18" charset="0"/>
                <a:cs typeface="Times New Roman" pitchFamily="18" charset="0"/>
              </a:rPr>
              <a:t>droplets.</a:t>
            </a:r>
            <a:endParaRPr lang="ar-SA" sz="2600" dirty="0">
              <a:ln>
                <a:solidFill>
                  <a:schemeClr val="bg2">
                    <a:lumMod val="50000"/>
                  </a:schemeClr>
                </a:solidFill>
              </a:ln>
              <a:latin typeface="Times New Roman" pitchFamily="18" charset="0"/>
              <a:cs typeface="Times New Roman" pitchFamily="18" charset="0"/>
            </a:endParaRPr>
          </a:p>
        </p:txBody>
      </p:sp>
      <p:sp>
        <p:nvSpPr>
          <p:cNvPr id="5" name="TextBox 4"/>
          <p:cNvSpPr txBox="1"/>
          <p:nvPr/>
        </p:nvSpPr>
        <p:spPr>
          <a:xfrm>
            <a:off x="179512" y="1052736"/>
            <a:ext cx="8856984" cy="5693866"/>
          </a:xfrm>
          <a:prstGeom prst="rect">
            <a:avLst/>
          </a:prstGeom>
          <a:noFill/>
        </p:spPr>
        <p:txBody>
          <a:bodyPr wrap="square" rtlCol="1">
            <a:spAutoFit/>
          </a:bodyPr>
          <a:lstStyle/>
          <a:p>
            <a:pPr algn="l" rtl="0">
              <a:lnSpc>
                <a:spcPct val="150000"/>
              </a:lnSpc>
            </a:pPr>
            <a:r>
              <a:rPr lang="en-US" sz="2600" b="1" dirty="0">
                <a:ln>
                  <a:solidFill>
                    <a:schemeClr val="bg2">
                      <a:lumMod val="50000"/>
                    </a:schemeClr>
                  </a:solidFill>
                </a:ln>
                <a:latin typeface="Times New Roman" pitchFamily="18" charset="0"/>
                <a:cs typeface="Times New Roman" pitchFamily="18" charset="0"/>
              </a:rPr>
              <a:t>3. Breaking the </a:t>
            </a:r>
            <a:r>
              <a:rPr lang="en-US" sz="2600" b="1" dirty="0" smtClean="0">
                <a:ln>
                  <a:solidFill>
                    <a:schemeClr val="bg2">
                      <a:lumMod val="50000"/>
                    </a:schemeClr>
                  </a:solidFill>
                </a:ln>
                <a:latin typeface="Times New Roman" pitchFamily="18" charset="0"/>
                <a:cs typeface="Times New Roman" pitchFamily="18" charset="0"/>
              </a:rPr>
              <a:t>emulsion</a:t>
            </a:r>
            <a:r>
              <a:rPr lang="en-US" sz="2600" dirty="0" smtClean="0">
                <a:ln>
                  <a:solidFill>
                    <a:schemeClr val="bg2">
                      <a:lumMod val="50000"/>
                    </a:schemeClr>
                  </a:solidFill>
                </a:ln>
                <a:latin typeface="Times New Roman" pitchFamily="18" charset="0"/>
                <a:cs typeface="Times New Roman" pitchFamily="18" charset="0"/>
              </a:rPr>
              <a:t>:- </a:t>
            </a:r>
          </a:p>
          <a:p>
            <a:pPr algn="l" rtl="0">
              <a:lnSpc>
                <a:spcPct val="150000"/>
              </a:lnSpc>
            </a:pPr>
            <a:r>
              <a:rPr lang="en-US" sz="2600" dirty="0">
                <a:ln>
                  <a:solidFill>
                    <a:schemeClr val="bg2">
                      <a:lumMod val="50000"/>
                    </a:schemeClr>
                  </a:solidFill>
                </a:ln>
                <a:latin typeface="Times New Roman" pitchFamily="18" charset="0"/>
                <a:cs typeface="Times New Roman" pitchFamily="18" charset="0"/>
              </a:rPr>
              <a:t> </a:t>
            </a:r>
            <a:r>
              <a:rPr lang="en-US" sz="2600" dirty="0" smtClean="0">
                <a:latin typeface="Times New Roman" pitchFamily="18" charset="0"/>
                <a:cs typeface="Times New Roman" pitchFamily="18" charset="0"/>
              </a:rPr>
              <a:t>which </a:t>
            </a:r>
            <a:r>
              <a:rPr lang="en-US" sz="2600" dirty="0">
                <a:latin typeface="Times New Roman" pitchFamily="18" charset="0"/>
                <a:cs typeface="Times New Roman" pitchFamily="18" charset="0"/>
              </a:rPr>
              <a:t>could be achieved by either any, </a:t>
            </a:r>
            <a:r>
              <a:rPr lang="en-US" sz="2600" dirty="0" smtClean="0">
                <a:latin typeface="Times New Roman" pitchFamily="18" charset="0"/>
                <a:cs typeface="Times New Roman" pitchFamily="18" charset="0"/>
              </a:rPr>
              <a:t>or:  </a:t>
            </a:r>
          </a:p>
          <a:p>
            <a:pPr algn="l" rtl="0"/>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                                       - a </a:t>
            </a:r>
            <a:r>
              <a:rPr lang="en-US" sz="2600" dirty="0">
                <a:latin typeface="Times New Roman" pitchFamily="18" charset="0"/>
                <a:cs typeface="Times New Roman" pitchFamily="18" charset="0"/>
              </a:rPr>
              <a:t>combination of the addition of </a:t>
            </a:r>
            <a:r>
              <a:rPr lang="en-US" sz="2600" dirty="0" smtClean="0">
                <a:latin typeface="Times New Roman" pitchFamily="18" charset="0"/>
                <a:cs typeface="Times New Roman" pitchFamily="18" charset="0"/>
              </a:rPr>
              <a:t>heat.</a:t>
            </a:r>
          </a:p>
          <a:p>
            <a:pPr algn="l" rtl="0"/>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                                       - the </a:t>
            </a:r>
            <a:r>
              <a:rPr lang="en-US" sz="2600" dirty="0">
                <a:latin typeface="Times New Roman" pitchFamily="18" charset="0"/>
                <a:cs typeface="Times New Roman" pitchFamily="18" charset="0"/>
              </a:rPr>
              <a:t>addition of </a:t>
            </a:r>
            <a:r>
              <a:rPr lang="en-US" sz="2600" dirty="0" smtClean="0">
                <a:latin typeface="Times New Roman" pitchFamily="18" charset="0"/>
                <a:cs typeface="Times New Roman" pitchFamily="18" charset="0"/>
              </a:rPr>
              <a:t>chemicals.</a:t>
            </a:r>
          </a:p>
          <a:p>
            <a:pPr algn="l" rtl="0"/>
            <a:r>
              <a:rPr lang="en-US" sz="2600" dirty="0" smtClean="0">
                <a:latin typeface="Times New Roman" pitchFamily="18" charset="0"/>
                <a:cs typeface="Times New Roman" pitchFamily="18" charset="0"/>
              </a:rPr>
              <a:t>                                    and </a:t>
            </a:r>
          </a:p>
          <a:p>
            <a:pPr algn="l" rtl="0"/>
            <a:r>
              <a:rPr lang="en-US" sz="2600" dirty="0" smtClean="0">
                <a:latin typeface="Times New Roman" pitchFamily="18" charset="0"/>
                <a:cs typeface="Times New Roman" pitchFamily="18" charset="0"/>
              </a:rPr>
              <a:t>                                        - the </a:t>
            </a:r>
            <a:r>
              <a:rPr lang="en-US" sz="2600" dirty="0">
                <a:latin typeface="Times New Roman" pitchFamily="18" charset="0"/>
                <a:cs typeface="Times New Roman" pitchFamily="18" charset="0"/>
              </a:rPr>
              <a:t>application of electrostatic field</a:t>
            </a:r>
            <a:r>
              <a:rPr lang="en-US" sz="2600" dirty="0" smtClean="0">
                <a:latin typeface="Times New Roman" pitchFamily="18" charset="0"/>
                <a:cs typeface="Times New Roman" pitchFamily="18" charset="0"/>
              </a:rPr>
              <a:t>.</a:t>
            </a:r>
          </a:p>
          <a:p>
            <a:pPr algn="l" rtl="0"/>
            <a:endParaRPr lang="en-US" sz="2600" dirty="0">
              <a:latin typeface="Times New Roman" pitchFamily="18" charset="0"/>
              <a:cs typeface="Times New Roman" pitchFamily="18" charset="0"/>
            </a:endParaRPr>
          </a:p>
          <a:p>
            <a:pPr algn="l" rtl="0">
              <a:lnSpc>
                <a:spcPct val="150000"/>
              </a:lnSpc>
            </a:pPr>
            <a:r>
              <a:rPr lang="en-US" sz="2600" b="1" i="1" u="sng" dirty="0">
                <a:solidFill>
                  <a:srgbClr val="C00000"/>
                </a:solidFill>
                <a:latin typeface="Times New Roman" pitchFamily="18" charset="0"/>
                <a:cs typeface="Times New Roman" pitchFamily="18" charset="0"/>
              </a:rPr>
              <a:t>Oil emulsions are mixtures of oil and water</a:t>
            </a:r>
            <a:r>
              <a:rPr lang="en-US" sz="2600" b="1" i="1" dirty="0">
                <a:solidFill>
                  <a:srgbClr val="C00000"/>
                </a:solidFill>
                <a:latin typeface="Times New Roman" pitchFamily="18" charset="0"/>
                <a:cs typeface="Times New Roman" pitchFamily="18" charset="0"/>
              </a:rPr>
              <a:t>. </a:t>
            </a:r>
            <a:r>
              <a:rPr lang="en-US" sz="2600" b="1" i="1" dirty="0" smtClean="0">
                <a:solidFill>
                  <a:srgbClr val="C00000"/>
                </a:solidFill>
                <a:latin typeface="Times New Roman" pitchFamily="18" charset="0"/>
                <a:cs typeface="Times New Roman" pitchFamily="18" charset="0"/>
              </a:rPr>
              <a:t> </a:t>
            </a:r>
            <a:r>
              <a:rPr lang="en-US" sz="2600" dirty="0" smtClean="0">
                <a:latin typeface="Times New Roman" pitchFamily="18" charset="0"/>
                <a:cs typeface="Times New Roman" pitchFamily="18" charset="0"/>
              </a:rPr>
              <a:t>In </a:t>
            </a:r>
            <a:r>
              <a:rPr lang="en-US" sz="2600" dirty="0">
                <a:latin typeface="Times New Roman" pitchFamily="18" charset="0"/>
                <a:cs typeface="Times New Roman" pitchFamily="18" charset="0"/>
              </a:rPr>
              <a:t>general, an emulsion can be defined as a mixture of two immiscible liquids, one of which is dispersed as droplets in the other (the continuous phase), and is stabilized by an emulsifying agent. </a:t>
            </a:r>
            <a:endParaRPr lang="ar-SA" sz="2600" dirty="0">
              <a:ln>
                <a:solidFill>
                  <a:schemeClr val="bg2">
                    <a:lumMod val="50000"/>
                  </a:schemeClr>
                </a:solidFill>
              </a:ln>
              <a:latin typeface="Times New Roman" pitchFamily="18" charset="0"/>
              <a:cs typeface="Times New Roman" pitchFamily="18" charset="0"/>
            </a:endParaRPr>
          </a:p>
        </p:txBody>
      </p:sp>
      <p:sp>
        <p:nvSpPr>
          <p:cNvPr id="6" name="TextBox 5"/>
          <p:cNvSpPr txBox="1"/>
          <p:nvPr/>
        </p:nvSpPr>
        <p:spPr>
          <a:xfrm>
            <a:off x="179512" y="-27384"/>
            <a:ext cx="8712968" cy="461665"/>
          </a:xfrm>
          <a:prstGeom prst="rect">
            <a:avLst/>
          </a:prstGeom>
          <a:noFill/>
        </p:spPr>
        <p:txBody>
          <a:bodyPr wrap="square" rtlCol="1">
            <a:spAutoFit/>
          </a:bodyPr>
          <a:lstStyle/>
          <a:p>
            <a:pPr algn="l" rtl="0"/>
            <a:r>
              <a:rPr lang="en-US" sz="2400" b="1" dirty="0" smtClean="0">
                <a:solidFill>
                  <a:srgbClr val="FF0000"/>
                </a:solidFill>
                <a:effectLst/>
                <a:latin typeface="Times New Roman"/>
                <a:ea typeface="Times New Roman"/>
              </a:rPr>
              <a:t> Degassing and Dehydration</a:t>
            </a:r>
          </a:p>
        </p:txBody>
      </p:sp>
      <p:cxnSp>
        <p:nvCxnSpPr>
          <p:cNvPr id="7" name="Straight Connector 6"/>
          <p:cNvCxnSpPr/>
          <p:nvPr/>
        </p:nvCxnSpPr>
        <p:spPr>
          <a:xfrm>
            <a:off x="235026" y="404664"/>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35026" y="476672"/>
            <a:ext cx="8568952"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80480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5026" y="476672"/>
            <a:ext cx="8496944" cy="3093154"/>
          </a:xfrm>
          <a:prstGeom prst="rect">
            <a:avLst/>
          </a:prstGeom>
          <a:noFill/>
        </p:spPr>
        <p:txBody>
          <a:bodyPr wrap="square" rtlCol="1">
            <a:spAutoFit/>
          </a:bodyPr>
          <a:lstStyle/>
          <a:p>
            <a:pPr algn="just" rtl="0">
              <a:lnSpc>
                <a:spcPct val="150000"/>
              </a:lnSpc>
            </a:pPr>
            <a:r>
              <a:rPr lang="en-US" sz="2600" dirty="0">
                <a:latin typeface="Times New Roman" pitchFamily="18" charset="0"/>
                <a:cs typeface="Times New Roman" pitchFamily="18" charset="0"/>
              </a:rPr>
              <a:t>In the oil field, crude oil and water are encountered as the two immiscible phases together. They normally form water-in-oil emulsion (W/O emulsion), in which water is dispersed as fine droplets in the bulk of </a:t>
            </a:r>
            <a:r>
              <a:rPr lang="en-US" sz="2600" dirty="0" smtClean="0">
                <a:latin typeface="Times New Roman" pitchFamily="18" charset="0"/>
                <a:cs typeface="Times New Roman" pitchFamily="18" charset="0"/>
              </a:rPr>
              <a:t>oil. This </a:t>
            </a:r>
            <a:r>
              <a:rPr lang="en-US" sz="2600" dirty="0">
                <a:latin typeface="Times New Roman" pitchFamily="18" charset="0"/>
                <a:cs typeface="Times New Roman" pitchFamily="18" charset="0"/>
              </a:rPr>
              <a:t>is identified as type C in Figure 2. </a:t>
            </a:r>
          </a:p>
        </p:txBody>
      </p:sp>
      <p:sp>
        <p:nvSpPr>
          <p:cNvPr id="5" name="TextBox 4"/>
          <p:cNvSpPr txBox="1"/>
          <p:nvPr/>
        </p:nvSpPr>
        <p:spPr>
          <a:xfrm>
            <a:off x="179512" y="-27384"/>
            <a:ext cx="8712968" cy="461665"/>
          </a:xfrm>
          <a:prstGeom prst="rect">
            <a:avLst/>
          </a:prstGeom>
          <a:noFill/>
        </p:spPr>
        <p:txBody>
          <a:bodyPr wrap="square" rtlCol="1">
            <a:spAutoFit/>
          </a:bodyPr>
          <a:lstStyle/>
          <a:p>
            <a:pPr algn="l" rtl="0"/>
            <a:r>
              <a:rPr lang="en-US" sz="2400" b="1" dirty="0" smtClean="0">
                <a:solidFill>
                  <a:srgbClr val="FF0000"/>
                </a:solidFill>
                <a:effectLst/>
                <a:latin typeface="Times New Roman"/>
                <a:ea typeface="Times New Roman"/>
              </a:rPr>
              <a:t> Degassing and Dehydration</a:t>
            </a:r>
          </a:p>
        </p:txBody>
      </p:sp>
      <p:cxnSp>
        <p:nvCxnSpPr>
          <p:cNvPr id="6" name="Straight Connector 5"/>
          <p:cNvCxnSpPr/>
          <p:nvPr/>
        </p:nvCxnSpPr>
        <p:spPr>
          <a:xfrm>
            <a:off x="235026" y="404664"/>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35026" y="476672"/>
            <a:ext cx="8568952"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2996952"/>
            <a:ext cx="7488832"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01123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9512" y="-27384"/>
            <a:ext cx="8712968" cy="461665"/>
          </a:xfrm>
          <a:prstGeom prst="rect">
            <a:avLst/>
          </a:prstGeom>
          <a:noFill/>
        </p:spPr>
        <p:txBody>
          <a:bodyPr wrap="square" rtlCol="1">
            <a:spAutoFit/>
          </a:bodyPr>
          <a:lstStyle/>
          <a:p>
            <a:pPr algn="l" rtl="0"/>
            <a:r>
              <a:rPr lang="en-US" sz="2400" b="1" dirty="0" smtClean="0">
                <a:solidFill>
                  <a:srgbClr val="FF0000"/>
                </a:solidFill>
                <a:effectLst/>
                <a:latin typeface="Times New Roman"/>
                <a:ea typeface="Times New Roman"/>
              </a:rPr>
              <a:t> Degassing and Dehydration</a:t>
            </a:r>
          </a:p>
        </p:txBody>
      </p:sp>
      <p:cxnSp>
        <p:nvCxnSpPr>
          <p:cNvPr id="6" name="Straight Connector 5"/>
          <p:cNvCxnSpPr/>
          <p:nvPr/>
        </p:nvCxnSpPr>
        <p:spPr>
          <a:xfrm>
            <a:off x="235026" y="404664"/>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35026" y="476672"/>
            <a:ext cx="8568952"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graphicFrame>
        <p:nvGraphicFramePr>
          <p:cNvPr id="9" name="Diagram 8"/>
          <p:cNvGraphicFramePr/>
          <p:nvPr>
            <p:extLst>
              <p:ext uri="{D42A27DB-BD31-4B8C-83A1-F6EECF244321}">
                <p14:modId xmlns:p14="http://schemas.microsoft.com/office/powerpoint/2010/main" val="3864863142"/>
              </p:ext>
            </p:extLst>
          </p:nvPr>
        </p:nvGraphicFramePr>
        <p:xfrm>
          <a:off x="179512" y="764704"/>
          <a:ext cx="8964488" cy="6093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0317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27384"/>
            <a:ext cx="8712968" cy="461665"/>
          </a:xfrm>
          <a:prstGeom prst="rect">
            <a:avLst/>
          </a:prstGeom>
          <a:noFill/>
        </p:spPr>
        <p:txBody>
          <a:bodyPr wrap="square" rtlCol="1">
            <a:spAutoFit/>
          </a:bodyPr>
          <a:lstStyle/>
          <a:p>
            <a:pPr algn="l" rtl="0"/>
            <a:r>
              <a:rPr lang="en-US" sz="2400" b="1" dirty="0" smtClean="0">
                <a:solidFill>
                  <a:srgbClr val="FF0000"/>
                </a:solidFill>
                <a:effectLst/>
                <a:latin typeface="Times New Roman"/>
                <a:ea typeface="Times New Roman"/>
              </a:rPr>
              <a:t> Degassing and Dehydration</a:t>
            </a:r>
          </a:p>
        </p:txBody>
      </p:sp>
      <p:cxnSp>
        <p:nvCxnSpPr>
          <p:cNvPr id="5" name="Straight Connector 4"/>
          <p:cNvCxnSpPr/>
          <p:nvPr/>
        </p:nvCxnSpPr>
        <p:spPr>
          <a:xfrm>
            <a:off x="235026" y="404664"/>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35026" y="476672"/>
            <a:ext cx="8568952"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graphicFrame>
        <p:nvGraphicFramePr>
          <p:cNvPr id="8" name="Diagram 7"/>
          <p:cNvGraphicFramePr/>
          <p:nvPr>
            <p:extLst>
              <p:ext uri="{D42A27DB-BD31-4B8C-83A1-F6EECF244321}">
                <p14:modId xmlns:p14="http://schemas.microsoft.com/office/powerpoint/2010/main" val="292364585"/>
              </p:ext>
            </p:extLst>
          </p:nvPr>
        </p:nvGraphicFramePr>
        <p:xfrm>
          <a:off x="235026" y="764704"/>
          <a:ext cx="8568952"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9596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82983"/>
            <a:ext cx="8408442" cy="3970318"/>
          </a:xfrm>
          <a:prstGeom prst="rect">
            <a:avLst/>
          </a:prstGeom>
          <a:gradFill flip="none" rotWithShape="1">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3500000" scaled="1"/>
            <a:tileRect/>
          </a:gradFill>
          <a:ln>
            <a:solidFill>
              <a:schemeClr val="tx1">
                <a:lumMod val="50000"/>
                <a:lumOff val="50000"/>
              </a:schemeClr>
            </a:solidFill>
          </a:ln>
          <a:effectLst>
            <a:outerShdw blurRad="50800" dist="38100" dir="2700000" sx="102000" sy="102000" algn="tl" rotWithShape="0">
              <a:prstClr val="black">
                <a:alpha val="40000"/>
              </a:prstClr>
            </a:outerShdw>
          </a:effectLst>
        </p:spPr>
        <p:txBody>
          <a:bodyPr wrap="square" rtlCol="1">
            <a:spAutoFit/>
          </a:bodyPr>
          <a:lstStyle/>
          <a:p>
            <a:pPr algn="just" rtl="0">
              <a:lnSpc>
                <a:spcPct val="150000"/>
              </a:lnSpc>
            </a:pPr>
            <a:r>
              <a:rPr lang="en-US" sz="2600" b="1" i="1" dirty="0">
                <a:latin typeface="Times New Roman" pitchFamily="18" charset="0"/>
                <a:cs typeface="Times New Roman" pitchFamily="18" charset="0"/>
              </a:rPr>
              <a:t>Crude possessing </a:t>
            </a:r>
            <a:r>
              <a:rPr lang="en-US" sz="2600" b="1" i="1" dirty="0" smtClean="0">
                <a:latin typeface="Times New Roman" pitchFamily="18" charset="0"/>
                <a:cs typeface="Times New Roman" pitchFamily="18" charset="0"/>
              </a:rPr>
              <a:t>emulsifying characteristics </a:t>
            </a:r>
            <a:r>
              <a:rPr lang="en-US" sz="2600" dirty="0" smtClean="0">
                <a:latin typeface="Times New Roman" pitchFamily="18" charset="0"/>
                <a:cs typeface="Times New Roman" pitchFamily="18" charset="0"/>
              </a:rPr>
              <a:t>are </a:t>
            </a:r>
            <a:r>
              <a:rPr lang="en-US" sz="2600" dirty="0">
                <a:latin typeface="Times New Roman" pitchFamily="18" charset="0"/>
                <a:cs typeface="Times New Roman" pitchFamily="18" charset="0"/>
              </a:rPr>
              <a:t>not responsive to settling method; these demand </a:t>
            </a:r>
            <a:r>
              <a:rPr lang="en-US" sz="2600" dirty="0" smtClean="0">
                <a:latin typeface="Times New Roman" pitchFamily="18" charset="0"/>
                <a:cs typeface="Times New Roman" pitchFamily="18" charset="0"/>
              </a:rPr>
              <a:t>demulsifying </a:t>
            </a:r>
            <a:r>
              <a:rPr lang="en-US" sz="2600" dirty="0">
                <a:latin typeface="Times New Roman" pitchFamily="18" charset="0"/>
                <a:cs typeface="Times New Roman" pitchFamily="18" charset="0"/>
              </a:rPr>
              <a:t>agent to increase the coalescence of water drops</a:t>
            </a:r>
            <a:r>
              <a:rPr lang="en-US" sz="2600" dirty="0" smtClean="0">
                <a:latin typeface="Times New Roman" pitchFamily="18" charset="0"/>
                <a:cs typeface="Times New Roman" pitchFamily="18" charset="0"/>
              </a:rPr>
              <a:t>.</a:t>
            </a:r>
          </a:p>
          <a:p>
            <a:pPr algn="just" rtl="0">
              <a:lnSpc>
                <a:spcPct val="150000"/>
              </a:lnSpc>
            </a:pPr>
            <a:r>
              <a:rPr lang="en-US" sz="26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a:t>
            </a:r>
            <a:r>
              <a:rPr lang="en-US" sz="2600" dirty="0">
                <a:latin typeface="Times New Roman" pitchFamily="18" charset="0"/>
                <a:cs typeface="Times New Roman" pitchFamily="18" charset="0"/>
              </a:rPr>
              <a:t>Soda ash, sodium hydroxide, salt of fatty acids petroleum </a:t>
            </a:r>
            <a:r>
              <a:rPr lang="en-US" sz="2600" dirty="0" err="1">
                <a:latin typeface="Times New Roman" pitchFamily="18" charset="0"/>
                <a:cs typeface="Times New Roman" pitchFamily="18" charset="0"/>
              </a:rPr>
              <a:t>sulfonates</a:t>
            </a:r>
            <a:r>
              <a:rPr lang="en-US" sz="2600" dirty="0">
                <a:latin typeface="Times New Roman" pitchFamily="18" charset="0"/>
                <a:cs typeface="Times New Roman" pitchFamily="18" charset="0"/>
              </a:rPr>
              <a:t> which assist coalescence of water droplets</a:t>
            </a:r>
            <a:r>
              <a:rPr lang="en-US" sz="3200" dirty="0" smtClean="0">
                <a:latin typeface="Times New Roman" pitchFamily="18" charset="0"/>
                <a:cs typeface="Times New Roman" pitchFamily="18" charset="0"/>
              </a:rPr>
              <a:t>)</a:t>
            </a:r>
            <a:r>
              <a:rPr lang="en-US" sz="2600" dirty="0" smtClean="0">
                <a:latin typeface="Times New Roman" pitchFamily="18" charset="0"/>
                <a:cs typeface="Times New Roman" pitchFamily="18" charset="0"/>
              </a:rPr>
              <a:t>.</a:t>
            </a:r>
          </a:p>
          <a:p>
            <a:pPr algn="just" rtl="0">
              <a:lnSpc>
                <a:spcPct val="150000"/>
              </a:lnSpc>
            </a:pPr>
            <a:endParaRPr lang="en-US" sz="2600" dirty="0">
              <a:latin typeface="Times New Roman" pitchFamily="18" charset="0"/>
              <a:cs typeface="Times New Roman" pitchFamily="18" charset="0"/>
            </a:endParaRPr>
          </a:p>
        </p:txBody>
      </p:sp>
      <p:sp>
        <p:nvSpPr>
          <p:cNvPr id="6" name="TextBox 5"/>
          <p:cNvSpPr txBox="1"/>
          <p:nvPr/>
        </p:nvSpPr>
        <p:spPr>
          <a:xfrm>
            <a:off x="179512" y="-27384"/>
            <a:ext cx="8712968" cy="461665"/>
          </a:xfrm>
          <a:prstGeom prst="rect">
            <a:avLst/>
          </a:prstGeom>
          <a:noFill/>
        </p:spPr>
        <p:txBody>
          <a:bodyPr wrap="square" rtlCol="1">
            <a:spAutoFit/>
          </a:bodyPr>
          <a:lstStyle/>
          <a:p>
            <a:pPr algn="l" rtl="0"/>
            <a:r>
              <a:rPr lang="en-US" sz="2400" b="1" dirty="0" smtClean="0">
                <a:solidFill>
                  <a:srgbClr val="FF0000"/>
                </a:solidFill>
                <a:effectLst/>
                <a:latin typeface="Times New Roman"/>
                <a:ea typeface="Times New Roman"/>
              </a:rPr>
              <a:t> Degassing and Dehydration</a:t>
            </a:r>
          </a:p>
        </p:txBody>
      </p:sp>
      <p:cxnSp>
        <p:nvCxnSpPr>
          <p:cNvPr id="7" name="Straight Connector 6"/>
          <p:cNvCxnSpPr/>
          <p:nvPr/>
        </p:nvCxnSpPr>
        <p:spPr>
          <a:xfrm>
            <a:off x="235026" y="404664"/>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35026" y="476672"/>
            <a:ext cx="8568952"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021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5576" y="332656"/>
            <a:ext cx="7992888" cy="1938992"/>
          </a:xfrm>
          <a:prstGeom prst="rect">
            <a:avLst/>
          </a:prstGeom>
          <a:gradFill flip="none" rotWithShape="1">
            <a:gsLst>
              <a:gs pos="0">
                <a:schemeClr val="tx2">
                  <a:lumMod val="60000"/>
                  <a:lumOff val="40000"/>
                  <a:tint val="66000"/>
                  <a:satMod val="160000"/>
                </a:schemeClr>
              </a:gs>
              <a:gs pos="50000">
                <a:schemeClr val="tx2">
                  <a:lumMod val="60000"/>
                  <a:lumOff val="40000"/>
                  <a:tint val="44500"/>
                  <a:satMod val="160000"/>
                </a:schemeClr>
              </a:gs>
              <a:gs pos="100000">
                <a:schemeClr val="tx2">
                  <a:lumMod val="60000"/>
                  <a:lumOff val="40000"/>
                  <a:tint val="23500"/>
                  <a:satMod val="160000"/>
                </a:schemeClr>
              </a:gs>
            </a:gsLst>
            <a:lin ang="5400000" scaled="1"/>
            <a:tileRect/>
          </a:gradFill>
          <a:ln w="28575">
            <a:solidFill>
              <a:schemeClr val="bg2">
                <a:lumMod val="50000"/>
              </a:schemeClr>
            </a:solidFill>
          </a:ln>
        </p:spPr>
        <p:txBody>
          <a:bodyPr wrap="square" rtlCol="1">
            <a:spAutoFit/>
          </a:bodyPr>
          <a:lstStyle/>
          <a:p>
            <a:pPr algn="ctr" rtl="0">
              <a:lnSpc>
                <a:spcPct val="200000"/>
              </a:lnSpc>
            </a:pPr>
            <a:r>
              <a:rPr lang="en-US" sz="3200" b="1" u="sng" dirty="0" smtClean="0">
                <a:solidFill>
                  <a:srgbClr val="FF0000"/>
                </a:solidFill>
                <a:effectLst/>
                <a:latin typeface="Times New Roman"/>
                <a:ea typeface="Times New Roman"/>
              </a:rPr>
              <a:t>Degassing and Dehydration</a:t>
            </a:r>
          </a:p>
          <a:p>
            <a:pPr algn="ctr" rtl="0"/>
            <a:r>
              <a:rPr lang="en-US" sz="2800" b="1" dirty="0">
                <a:latin typeface="Times New Roman" pitchFamily="18" charset="0"/>
                <a:cs typeface="Times New Roman" pitchFamily="18" charset="0"/>
              </a:rPr>
              <a:t>In a producing oilfield the fluid obtained at the wellhead is submitted to </a:t>
            </a:r>
            <a:r>
              <a:rPr lang="en-US" sz="2800" b="1" dirty="0" smtClean="0">
                <a:latin typeface="Times New Roman" pitchFamily="18" charset="0"/>
                <a:cs typeface="Times New Roman" pitchFamily="18" charset="0"/>
              </a:rPr>
              <a:t>:</a:t>
            </a:r>
            <a:endParaRPr lang="en-US" sz="2800" b="1" dirty="0">
              <a:solidFill>
                <a:srgbClr val="FF0000"/>
              </a:solidFill>
              <a:effectLst/>
              <a:latin typeface="Times New Roman" pitchFamily="18" charset="0"/>
              <a:ea typeface="Times New Roman"/>
              <a:cs typeface="Times New Roman" pitchFamily="18" charset="0"/>
            </a:endParaRPr>
          </a:p>
        </p:txBody>
      </p:sp>
      <p:sp>
        <p:nvSpPr>
          <p:cNvPr id="17" name="TextBox 16"/>
          <p:cNvSpPr txBox="1"/>
          <p:nvPr/>
        </p:nvSpPr>
        <p:spPr>
          <a:xfrm>
            <a:off x="5220072" y="4584030"/>
            <a:ext cx="3312368" cy="107721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w="38100">
            <a:solidFill>
              <a:srgbClr val="FF0000"/>
            </a:solidFill>
          </a:ln>
        </p:spPr>
        <p:txBody>
          <a:bodyPr wrap="square" rtlCol="1">
            <a:spAutoFit/>
          </a:bodyPr>
          <a:lstStyle/>
          <a:p>
            <a:pPr algn="ctr" rtl="0"/>
            <a:r>
              <a:rPr lang="en-US" sz="3200" b="1" dirty="0" smtClean="0">
                <a:solidFill>
                  <a:srgbClr val="FF0000"/>
                </a:solidFill>
                <a:latin typeface="Times New Roman" pitchFamily="18" charset="0"/>
                <a:cs typeface="Times New Roman" pitchFamily="18" charset="0"/>
              </a:rPr>
              <a:t>2-</a:t>
            </a:r>
            <a:r>
              <a:rPr lang="en-US" sz="3200" b="1" dirty="0" smtClean="0">
                <a:solidFill>
                  <a:srgbClr val="002060"/>
                </a:solidFill>
                <a:latin typeface="Times New Roman" pitchFamily="18" charset="0"/>
                <a:cs typeface="Times New Roman" pitchFamily="18" charset="0"/>
              </a:rPr>
              <a:t> Degassing </a:t>
            </a:r>
          </a:p>
          <a:p>
            <a:pPr algn="ctr" rtl="0"/>
            <a:r>
              <a:rPr lang="en-US" sz="3200" b="1" dirty="0" smtClean="0">
                <a:solidFill>
                  <a:srgbClr val="002060"/>
                </a:solidFill>
                <a:latin typeface="Times New Roman" pitchFamily="18" charset="0"/>
                <a:cs typeface="Times New Roman" pitchFamily="18" charset="0"/>
              </a:rPr>
              <a:t>operation</a:t>
            </a:r>
          </a:p>
        </p:txBody>
      </p:sp>
      <p:sp>
        <p:nvSpPr>
          <p:cNvPr id="18" name="TextBox 17"/>
          <p:cNvSpPr txBox="1"/>
          <p:nvPr/>
        </p:nvSpPr>
        <p:spPr>
          <a:xfrm>
            <a:off x="899592" y="4584030"/>
            <a:ext cx="3240360" cy="107721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w="28575">
            <a:solidFill>
              <a:srgbClr val="FF0000"/>
            </a:solidFill>
          </a:ln>
        </p:spPr>
        <p:txBody>
          <a:bodyPr wrap="square" rtlCol="1">
            <a:spAutoFit/>
          </a:bodyPr>
          <a:lstStyle/>
          <a:p>
            <a:pPr algn="ctr" rtl="0"/>
            <a:r>
              <a:rPr lang="en-US" sz="3200" b="1" dirty="0" smtClean="0">
                <a:solidFill>
                  <a:srgbClr val="FF0000"/>
                </a:solidFill>
                <a:latin typeface="Times New Roman" pitchFamily="18" charset="0"/>
                <a:cs typeface="Times New Roman" pitchFamily="18" charset="0"/>
              </a:rPr>
              <a:t>1-</a:t>
            </a:r>
            <a:r>
              <a:rPr lang="en-US" sz="3200" b="1" dirty="0" smtClean="0">
                <a:solidFill>
                  <a:srgbClr val="002060"/>
                </a:solidFill>
                <a:latin typeface="Times New Roman" pitchFamily="18" charset="0"/>
                <a:cs typeface="Times New Roman" pitchFamily="18" charset="0"/>
              </a:rPr>
              <a:t> Dehydration </a:t>
            </a:r>
          </a:p>
          <a:p>
            <a:pPr algn="ctr" rtl="0"/>
            <a:r>
              <a:rPr lang="en-US" sz="3200" b="1" dirty="0" smtClean="0">
                <a:solidFill>
                  <a:srgbClr val="002060"/>
                </a:solidFill>
                <a:latin typeface="Times New Roman" pitchFamily="18" charset="0"/>
                <a:cs typeface="Times New Roman" pitchFamily="18" charset="0"/>
              </a:rPr>
              <a:t>operation</a:t>
            </a:r>
          </a:p>
        </p:txBody>
      </p:sp>
      <p:cxnSp>
        <p:nvCxnSpPr>
          <p:cNvPr id="20" name="Elbow Connector 19"/>
          <p:cNvCxnSpPr/>
          <p:nvPr/>
        </p:nvCxnSpPr>
        <p:spPr>
          <a:xfrm rot="16200000" flipH="1">
            <a:off x="4701210" y="2334074"/>
            <a:ext cx="2225856" cy="2124236"/>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2" name="Elbow Connector 21"/>
          <p:cNvCxnSpPr/>
          <p:nvPr/>
        </p:nvCxnSpPr>
        <p:spPr>
          <a:xfrm rot="5400000">
            <a:off x="2531969" y="2289068"/>
            <a:ext cx="2207855" cy="2232248"/>
          </a:xfrm>
          <a:prstGeom prst="bentConnector3">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43307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5026" y="836713"/>
            <a:ext cx="8585446" cy="5493812"/>
          </a:xfrm>
          <a:prstGeom prst="rect">
            <a:avLst/>
          </a:prstGeom>
          <a:gradFill flip="none" rotWithShape="1">
            <a:gsLst>
              <a:gs pos="8000">
                <a:schemeClr val="bg1">
                  <a:lumMod val="85000"/>
                  <a:shade val="30000"/>
                  <a:satMod val="115000"/>
                </a:schemeClr>
              </a:gs>
              <a:gs pos="33000">
                <a:schemeClr val="bg1">
                  <a:shade val="67500"/>
                  <a:satMod val="115000"/>
                  <a:lumMod val="40000"/>
                  <a:lumOff val="60000"/>
                </a:schemeClr>
              </a:gs>
              <a:gs pos="81000">
                <a:schemeClr val="bg1">
                  <a:lumMod val="85000"/>
                  <a:shade val="100000"/>
                  <a:satMod val="115000"/>
                </a:schemeClr>
              </a:gs>
            </a:gsLst>
            <a:path path="circle">
              <a:fillToRect l="100000" t="100000"/>
            </a:path>
            <a:tileRect r="-100000" b="-100000"/>
          </a:gradFill>
          <a:ln>
            <a:solidFill>
              <a:schemeClr val="tx1">
                <a:lumMod val="50000"/>
                <a:lumOff val="50000"/>
              </a:schemeClr>
            </a:solidFill>
          </a:ln>
          <a:effectLst>
            <a:outerShdw blurRad="50800" dist="38100" dir="2700000" sx="102000" sy="102000" algn="tl" rotWithShape="0">
              <a:prstClr val="black">
                <a:alpha val="40000"/>
              </a:prstClr>
            </a:outerShdw>
          </a:effectLst>
        </p:spPr>
        <p:txBody>
          <a:bodyPr wrap="square" rtlCol="1">
            <a:spAutoFit/>
          </a:bodyPr>
          <a:lstStyle/>
          <a:p>
            <a:pPr algn="just" rtl="0">
              <a:lnSpc>
                <a:spcPct val="150000"/>
              </a:lnSpc>
            </a:pPr>
            <a:r>
              <a:rPr lang="en-US" sz="2600" b="1" i="1" dirty="0">
                <a:latin typeface="Times New Roman" pitchFamily="18" charset="0"/>
                <a:cs typeface="Times New Roman" pitchFamily="18" charset="0"/>
              </a:rPr>
              <a:t>A good amount of water should be available in crude for such treatment</a:t>
            </a:r>
            <a:r>
              <a:rPr lang="en-US" sz="2600" dirty="0">
                <a:latin typeface="Times New Roman" pitchFamily="18" charset="0"/>
                <a:cs typeface="Times New Roman" pitchFamily="18" charset="0"/>
              </a:rPr>
              <a:t>; lack of water demands the fresh additions to about 20 %. </a:t>
            </a:r>
            <a:endParaRPr lang="en-US" sz="2600" dirty="0" smtClean="0">
              <a:latin typeface="Times New Roman" pitchFamily="18" charset="0"/>
              <a:cs typeface="Times New Roman" pitchFamily="18" charset="0"/>
            </a:endParaRPr>
          </a:p>
          <a:p>
            <a:pPr algn="just" rtl="0">
              <a:lnSpc>
                <a:spcPct val="150000"/>
              </a:lnSpc>
            </a:pPr>
            <a:r>
              <a:rPr lang="en-US" sz="2600" dirty="0" smtClean="0">
                <a:latin typeface="Times New Roman" pitchFamily="18" charset="0"/>
                <a:cs typeface="Times New Roman" pitchFamily="18" charset="0"/>
              </a:rPr>
              <a:t>After </a:t>
            </a:r>
            <a:r>
              <a:rPr lang="en-US" sz="2600" dirty="0">
                <a:latin typeface="Times New Roman" pitchFamily="18" charset="0"/>
                <a:cs typeface="Times New Roman" pitchFamily="18" charset="0"/>
              </a:rPr>
              <a:t>adding the chemicals and water to the desired extent the crude mixture is allowed to stand 75-80 </a:t>
            </a:r>
            <a:r>
              <a:rPr lang="en-US" sz="2600" baseline="30000" dirty="0" err="1">
                <a:latin typeface="Times New Roman" pitchFamily="18" charset="0"/>
                <a:cs typeface="Times New Roman" pitchFamily="18" charset="0"/>
              </a:rPr>
              <a:t>o</a:t>
            </a:r>
            <a:r>
              <a:rPr lang="en-US" sz="2600" dirty="0" err="1">
                <a:latin typeface="Times New Roman" pitchFamily="18" charset="0"/>
                <a:cs typeface="Times New Roman" pitchFamily="18" charset="0"/>
              </a:rPr>
              <a:t>C</a:t>
            </a:r>
            <a:r>
              <a:rPr lang="en-US" sz="2600" dirty="0">
                <a:latin typeface="Times New Roman" pitchFamily="18" charset="0"/>
                <a:cs typeface="Times New Roman" pitchFamily="18" charset="0"/>
              </a:rPr>
              <a:t> at 15 </a:t>
            </a:r>
            <a:r>
              <a:rPr lang="en-US" sz="2600" dirty="0" err="1">
                <a:latin typeface="Times New Roman" pitchFamily="18" charset="0"/>
                <a:cs typeface="Times New Roman" pitchFamily="18" charset="0"/>
              </a:rPr>
              <a:t>kgs</a:t>
            </a:r>
            <a:r>
              <a:rPr lang="en-US" sz="2600" dirty="0">
                <a:latin typeface="Times New Roman" pitchFamily="18" charset="0"/>
                <a:cs typeface="Times New Roman" pitchFamily="18" charset="0"/>
              </a:rPr>
              <a:t>/cm</a:t>
            </a:r>
            <a:r>
              <a:rPr lang="en-US" sz="2600" baseline="30000" dirty="0">
                <a:latin typeface="Times New Roman" pitchFamily="18" charset="0"/>
                <a:cs typeface="Times New Roman" pitchFamily="18" charset="0"/>
              </a:rPr>
              <a:t>2</a:t>
            </a:r>
            <a:r>
              <a:rPr lang="en-US" sz="2600" dirty="0">
                <a:latin typeface="Times New Roman" pitchFamily="18" charset="0"/>
                <a:cs typeface="Times New Roman" pitchFamily="18" charset="0"/>
              </a:rPr>
              <a:t>, in huge tall tanks. </a:t>
            </a:r>
            <a:endParaRPr lang="en-US" sz="2600" dirty="0" smtClean="0">
              <a:latin typeface="Times New Roman" pitchFamily="18" charset="0"/>
              <a:cs typeface="Times New Roman" pitchFamily="18" charset="0"/>
            </a:endParaRPr>
          </a:p>
          <a:p>
            <a:pPr algn="just" rtl="0">
              <a:lnSpc>
                <a:spcPct val="150000"/>
              </a:lnSpc>
            </a:pPr>
            <a:r>
              <a:rPr lang="en-US" sz="2600" dirty="0" smtClean="0">
                <a:latin typeface="Times New Roman" pitchFamily="18" charset="0"/>
                <a:cs typeface="Times New Roman" pitchFamily="18" charset="0"/>
              </a:rPr>
              <a:t>Demulsifying </a:t>
            </a:r>
            <a:r>
              <a:rPr lang="en-US" sz="2600" dirty="0">
                <a:latin typeface="Times New Roman" pitchFamily="18" charset="0"/>
                <a:cs typeface="Times New Roman" pitchFamily="18" charset="0"/>
              </a:rPr>
              <a:t>chemicals, if necessary are added in very small amounts. Retention time is about 48 hours</a:t>
            </a:r>
            <a:r>
              <a:rPr lang="en-US" sz="2600" dirty="0" smtClean="0">
                <a:latin typeface="Times New Roman" pitchFamily="18" charset="0"/>
                <a:cs typeface="Times New Roman" pitchFamily="18" charset="0"/>
              </a:rPr>
              <a:t>.</a:t>
            </a:r>
          </a:p>
          <a:p>
            <a:pPr algn="just" rtl="0">
              <a:lnSpc>
                <a:spcPct val="150000"/>
              </a:lnSpc>
            </a:pPr>
            <a:endParaRPr lang="ar-SA" sz="2600" dirty="0">
              <a:latin typeface="Times New Roman" pitchFamily="18" charset="0"/>
              <a:cs typeface="Times New Roman" pitchFamily="18" charset="0"/>
            </a:endParaRPr>
          </a:p>
        </p:txBody>
      </p:sp>
      <p:sp>
        <p:nvSpPr>
          <p:cNvPr id="5" name="TextBox 4"/>
          <p:cNvSpPr txBox="1"/>
          <p:nvPr/>
        </p:nvSpPr>
        <p:spPr>
          <a:xfrm>
            <a:off x="179512" y="-27384"/>
            <a:ext cx="8712968" cy="461665"/>
          </a:xfrm>
          <a:prstGeom prst="rect">
            <a:avLst/>
          </a:prstGeom>
          <a:noFill/>
        </p:spPr>
        <p:txBody>
          <a:bodyPr wrap="square" rtlCol="1">
            <a:spAutoFit/>
          </a:bodyPr>
          <a:lstStyle/>
          <a:p>
            <a:pPr algn="l" rtl="0"/>
            <a:r>
              <a:rPr lang="en-US" sz="2400" b="1" dirty="0" smtClean="0">
                <a:solidFill>
                  <a:srgbClr val="FF0000"/>
                </a:solidFill>
                <a:effectLst/>
                <a:latin typeface="Times New Roman"/>
                <a:ea typeface="Times New Roman"/>
              </a:rPr>
              <a:t> Degassing and Dehydration</a:t>
            </a:r>
          </a:p>
        </p:txBody>
      </p:sp>
      <p:cxnSp>
        <p:nvCxnSpPr>
          <p:cNvPr id="6" name="Straight Connector 5"/>
          <p:cNvCxnSpPr/>
          <p:nvPr/>
        </p:nvCxnSpPr>
        <p:spPr>
          <a:xfrm>
            <a:off x="235026" y="404664"/>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35026" y="476672"/>
            <a:ext cx="8568952"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4299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27384"/>
            <a:ext cx="8712968" cy="461665"/>
          </a:xfrm>
          <a:prstGeom prst="rect">
            <a:avLst/>
          </a:prstGeom>
          <a:noFill/>
        </p:spPr>
        <p:txBody>
          <a:bodyPr wrap="square" rtlCol="1">
            <a:spAutoFit/>
          </a:bodyPr>
          <a:lstStyle/>
          <a:p>
            <a:pPr algn="l" rtl="0"/>
            <a:r>
              <a:rPr lang="en-US" sz="2400" b="1" dirty="0" smtClean="0">
                <a:solidFill>
                  <a:srgbClr val="FF0000"/>
                </a:solidFill>
                <a:effectLst/>
                <a:latin typeface="Times New Roman"/>
                <a:ea typeface="Times New Roman"/>
              </a:rPr>
              <a:t> Degassing and Dehydration</a:t>
            </a:r>
          </a:p>
        </p:txBody>
      </p:sp>
      <p:cxnSp>
        <p:nvCxnSpPr>
          <p:cNvPr id="5" name="Straight Connector 4"/>
          <p:cNvCxnSpPr/>
          <p:nvPr/>
        </p:nvCxnSpPr>
        <p:spPr>
          <a:xfrm>
            <a:off x="235026" y="404664"/>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35026" y="476672"/>
            <a:ext cx="8568952"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15" name="Rectangle 8"/>
          <p:cNvSpPr>
            <a:spLocks noChangeArrowheads="1"/>
          </p:cNvSpPr>
          <p:nvPr/>
        </p:nvSpPr>
        <p:spPr bwMode="auto">
          <a:xfrm>
            <a:off x="235026" y="916116"/>
            <a:ext cx="8568952" cy="5609228"/>
          </a:xfrm>
          <a:prstGeom prst="rect">
            <a:avLst/>
          </a:prstGeom>
          <a:gradFill flip="none" rotWithShape="1">
            <a:gsLst>
              <a:gs pos="0">
                <a:schemeClr val="bg1">
                  <a:lumMod val="85000"/>
                  <a:shade val="30000"/>
                  <a:satMod val="115000"/>
                </a:schemeClr>
              </a:gs>
              <a:gs pos="39000">
                <a:schemeClr val="bg1">
                  <a:lumMod val="95000"/>
                </a:schemeClr>
              </a:gs>
              <a:gs pos="16000">
                <a:schemeClr val="bg1">
                  <a:lumMod val="85000"/>
                  <a:shade val="67500"/>
                  <a:satMod val="115000"/>
                </a:schemeClr>
              </a:gs>
            </a:gsLst>
            <a:path path="circle">
              <a:fillToRect l="100000" t="100000"/>
            </a:path>
            <a:tileRect r="-100000" b="-100000"/>
          </a:gradFill>
          <a:ln>
            <a:solidFill>
              <a:schemeClr val="bg1">
                <a:lumMod val="50000"/>
              </a:schemeClr>
            </a:solidFill>
          </a:ln>
          <a:effectLst>
            <a:outerShdw blurRad="50800" dist="38100" dir="2700000" sx="102000" sy="102000" algn="t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274638" algn="justLow" defTabSz="914400" rtl="0" eaLnBrk="1" fontAlgn="base" latinLnBrk="0" hangingPunct="1">
              <a:lnSpc>
                <a:spcPct val="150000"/>
              </a:lnSpc>
              <a:spcBef>
                <a:spcPct val="0"/>
              </a:spcBef>
              <a:spcAft>
                <a:spcPct val="0"/>
              </a:spcAft>
              <a:buClrTx/>
              <a:buSzTx/>
              <a:buFontTx/>
              <a:buNone/>
              <a:tabLst/>
            </a:pPr>
            <a:r>
              <a:rPr kumimoji="0" lang="en-US" sz="26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Coalescence:-</a:t>
            </a:r>
            <a:endParaRPr kumimoji="0" lang="en-US" sz="2600" b="0" i="0" u="none" strike="noStrike" cap="none" normalizeH="0" baseline="0" dirty="0" smtClean="0">
              <a:ln>
                <a:noFill/>
              </a:ln>
              <a:solidFill>
                <a:schemeClr val="tx1"/>
              </a:solidFill>
              <a:effectLst/>
              <a:latin typeface="Times New Roman" pitchFamily="18" charset="0"/>
              <a:cs typeface="Times New Roman" pitchFamily="18" charset="0"/>
            </a:endParaRPr>
          </a:p>
          <a:p>
            <a:pPr lvl="0" indent="274638" algn="justLow" rtl="0" eaLnBrk="0" fontAlgn="base" hangingPunct="0">
              <a:lnSpc>
                <a:spcPct val="150000"/>
              </a:lnSpc>
              <a:spcBef>
                <a:spcPct val="0"/>
              </a:spcBef>
              <a:spcAft>
                <a:spcPct val="0"/>
              </a:spcAft>
            </a:pPr>
            <a:r>
              <a:rPr kumimoji="0" lang="en-US"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Water droplets will settle at a velocity proportional to the       square of their diameter.</a:t>
            </a:r>
          </a:p>
          <a:p>
            <a:pPr lvl="0" indent="274638" algn="justLow" rtl="0" eaLnBrk="0" fontAlgn="base" hangingPunct="0">
              <a:lnSpc>
                <a:spcPct val="150000"/>
              </a:lnSpc>
              <a:spcBef>
                <a:spcPct val="0"/>
              </a:spcBef>
              <a:spcAft>
                <a:spcPct val="0"/>
              </a:spcAft>
            </a:pPr>
            <a:endParaRPr lang="en-US" sz="2600" dirty="0">
              <a:latin typeface="Times New Roman" pitchFamily="18" charset="0"/>
              <a:cs typeface="Times New Roman" pitchFamily="18" charset="0"/>
            </a:endParaRPr>
          </a:p>
          <a:p>
            <a:pPr lvl="0" indent="274638" algn="justLow" rtl="0" eaLnBrk="0" fontAlgn="base" hangingPunct="0">
              <a:lnSpc>
                <a:spcPct val="150000"/>
              </a:lnSpc>
              <a:spcBef>
                <a:spcPct val="0"/>
              </a:spcBef>
              <a:spcAft>
                <a:spcPct val="0"/>
              </a:spcAft>
            </a:pPr>
            <a:endParaRPr lang="en-US" sz="2700" dirty="0" smtClean="0">
              <a:latin typeface="Times New Roman" pitchFamily="18" charset="0"/>
              <a:cs typeface="Times New Roman" pitchFamily="18" charset="0"/>
            </a:endParaRPr>
          </a:p>
          <a:p>
            <a:pPr lvl="0" indent="274638" algn="justLow" rtl="0" eaLnBrk="0" fontAlgn="base" hangingPunct="0">
              <a:lnSpc>
                <a:spcPct val="150000"/>
              </a:lnSpc>
              <a:spcBef>
                <a:spcPct val="0"/>
              </a:spcBef>
              <a:spcAft>
                <a:spcPct val="0"/>
              </a:spcAft>
            </a:pPr>
            <a:endParaRPr lang="en-US" sz="2700" dirty="0">
              <a:latin typeface="Times New Roman" pitchFamily="18" charset="0"/>
              <a:cs typeface="Times New Roman" pitchFamily="18" charset="0"/>
            </a:endParaRPr>
          </a:p>
          <a:p>
            <a:pPr lvl="0" indent="274638" algn="justLow" rtl="0" eaLnBrk="0" fontAlgn="base" hangingPunct="0">
              <a:lnSpc>
                <a:spcPct val="150000"/>
              </a:lnSpc>
              <a:spcBef>
                <a:spcPct val="0"/>
              </a:spcBef>
              <a:spcAft>
                <a:spcPct val="0"/>
              </a:spcAft>
            </a:pPr>
            <a:r>
              <a:rPr lang="en-US" sz="2700" dirty="0" smtClean="0">
                <a:latin typeface="Times New Roman" pitchFamily="18" charset="0"/>
                <a:cs typeface="Times New Roman" pitchFamily="18" charset="0"/>
              </a:rPr>
              <a:t>Salt </a:t>
            </a:r>
            <a:r>
              <a:rPr lang="en-US" sz="2700" dirty="0">
                <a:latin typeface="Times New Roman" pitchFamily="18" charset="0"/>
                <a:cs typeface="Times New Roman" pitchFamily="18" charset="0"/>
              </a:rPr>
              <a:t>water is present in oil in the form of an emulsion, created by dispersion of water in droplet form, and held by emulsifying agents present in the oil.</a:t>
            </a:r>
            <a:r>
              <a:rPr kumimoji="0" lang="en-US" sz="27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27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16" name="Object 15"/>
          <p:cNvGraphicFramePr>
            <a:graphicFrameLocks noChangeAspect="1"/>
          </p:cNvGraphicFramePr>
          <p:nvPr>
            <p:extLst>
              <p:ext uri="{D42A27DB-BD31-4B8C-83A1-F6EECF244321}">
                <p14:modId xmlns:p14="http://schemas.microsoft.com/office/powerpoint/2010/main" val="3108116322"/>
              </p:ext>
            </p:extLst>
          </p:nvPr>
        </p:nvGraphicFramePr>
        <p:xfrm>
          <a:off x="4283968" y="2780928"/>
          <a:ext cx="3960440" cy="1440160"/>
        </p:xfrm>
        <a:graphic>
          <a:graphicData uri="http://schemas.openxmlformats.org/presentationml/2006/ole">
            <mc:AlternateContent xmlns:mc="http://schemas.openxmlformats.org/markup-compatibility/2006">
              <mc:Choice xmlns:v="urn:schemas-microsoft-com:vml" Requires="v">
                <p:oleObj spid="_x0000_s4109" name="Equation" r:id="rId3" imgW="1168200" imgH="444240" progId="Equation.3">
                  <p:embed/>
                </p:oleObj>
              </mc:Choice>
              <mc:Fallback>
                <p:oleObj name="Equation" r:id="rId3" imgW="1168200" imgH="444240" progId="Equation.3">
                  <p:embed/>
                  <p:pic>
                    <p:nvPicPr>
                      <p:cNvPr id="0" name="Object 7"/>
                      <p:cNvPicPr>
                        <a:picLocks noChangeAspect="1" noChangeArrowheads="1"/>
                      </p:cNvPicPr>
                      <p:nvPr/>
                    </p:nvPicPr>
                    <p:blipFill>
                      <a:blip r:embed="rId4"/>
                      <a:srcRect/>
                      <a:stretch>
                        <a:fillRect/>
                      </a:stretch>
                    </p:blipFill>
                    <p:spPr bwMode="auto">
                      <a:xfrm>
                        <a:off x="4283968" y="2780928"/>
                        <a:ext cx="3960440" cy="1440160"/>
                      </a:xfrm>
                      <a:prstGeom prst="rect">
                        <a:avLst/>
                      </a:prstGeom>
                      <a:blipFill>
                        <a:blip r:embed="rId5"/>
                        <a:tile tx="0" ty="0" sx="100000" sy="100000" flip="none" algn="tl"/>
                      </a:blipFill>
                      <a:ln>
                        <a:solidFill>
                          <a:schemeClr val="bg2">
                            <a:lumMod val="75000"/>
                          </a:schemeClr>
                        </a:solidFill>
                      </a:ln>
                    </p:spPr>
                  </p:pic>
                </p:oleObj>
              </mc:Fallback>
            </mc:AlternateContent>
          </a:graphicData>
        </a:graphic>
      </p:graphicFrame>
    </p:spTree>
    <p:extLst>
      <p:ext uri="{BB962C8B-B14F-4D97-AF65-F5344CB8AC3E}">
        <p14:creationId xmlns:p14="http://schemas.microsoft.com/office/powerpoint/2010/main" val="29544404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27384"/>
            <a:ext cx="8712968" cy="461665"/>
          </a:xfrm>
          <a:prstGeom prst="rect">
            <a:avLst/>
          </a:prstGeom>
          <a:noFill/>
        </p:spPr>
        <p:txBody>
          <a:bodyPr wrap="square" rtlCol="1">
            <a:spAutoFit/>
          </a:bodyPr>
          <a:lstStyle/>
          <a:p>
            <a:pPr algn="l" rtl="0"/>
            <a:r>
              <a:rPr lang="en-US" sz="2400" b="1" dirty="0" smtClean="0">
                <a:solidFill>
                  <a:srgbClr val="FF0000"/>
                </a:solidFill>
                <a:effectLst/>
                <a:latin typeface="Times New Roman"/>
                <a:ea typeface="Times New Roman"/>
              </a:rPr>
              <a:t> Degassing and Dehydration</a:t>
            </a:r>
          </a:p>
        </p:txBody>
      </p:sp>
      <p:cxnSp>
        <p:nvCxnSpPr>
          <p:cNvPr id="5" name="Straight Connector 4"/>
          <p:cNvCxnSpPr/>
          <p:nvPr/>
        </p:nvCxnSpPr>
        <p:spPr>
          <a:xfrm>
            <a:off x="235026" y="404664"/>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35026" y="476672"/>
            <a:ext cx="8568952"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35026" y="764704"/>
            <a:ext cx="8568952" cy="4893647"/>
          </a:xfrm>
          <a:prstGeom prst="rect">
            <a:avLst/>
          </a:prstGeom>
          <a:gradFill flip="none" rotWithShape="1">
            <a:gsLst>
              <a:gs pos="0">
                <a:schemeClr val="bg1">
                  <a:lumMod val="85000"/>
                  <a:shade val="30000"/>
                  <a:satMod val="115000"/>
                </a:schemeClr>
              </a:gs>
              <a:gs pos="14000">
                <a:schemeClr val="bg1">
                  <a:lumMod val="85000"/>
                  <a:shade val="67500"/>
                  <a:satMod val="115000"/>
                </a:schemeClr>
              </a:gs>
              <a:gs pos="29000">
                <a:schemeClr val="bg1">
                  <a:lumMod val="95000"/>
                </a:schemeClr>
              </a:gs>
            </a:gsLst>
            <a:path path="circle">
              <a:fillToRect l="100000" t="100000"/>
            </a:path>
            <a:tileRect r="-100000" b="-100000"/>
          </a:gradFill>
          <a:ln>
            <a:noFill/>
          </a:ln>
          <a:effectLst>
            <a:outerShdw blurRad="50800" dist="38100" dir="2700000" sx="102000" sy="102000" algn="tl" rotWithShape="0">
              <a:prstClr val="black">
                <a:alpha val="40000"/>
              </a:prstClr>
            </a:outerShdw>
          </a:effectLst>
          <a:scene3d>
            <a:camera prst="orthographicFront">
              <a:rot lat="0" lon="0" rev="0"/>
            </a:camera>
            <a:lightRig rig="balanced" dir="t">
              <a:rot lat="0" lon="0" rev="8700000"/>
            </a:lightRig>
          </a:scene3d>
          <a:sp3d>
            <a:bevelT w="190500" h="38100"/>
          </a:sp3d>
        </p:spPr>
        <p:txBody>
          <a:bodyPr wrap="square" rtlCol="1">
            <a:spAutoFit/>
          </a:bodyPr>
          <a:lstStyle/>
          <a:p>
            <a:pPr algn="just" rtl="0">
              <a:lnSpc>
                <a:spcPct val="150000"/>
              </a:lnSpc>
            </a:pPr>
            <a:r>
              <a:rPr lang="en-US" sz="2600" b="1" u="sng" dirty="0" smtClean="0">
                <a:latin typeface="Times New Roman" pitchFamily="18" charset="0"/>
                <a:cs typeface="Times New Roman" pitchFamily="18" charset="0"/>
              </a:rPr>
              <a:t>These emulsifying agent are generally</a:t>
            </a:r>
          </a:p>
          <a:p>
            <a:pPr algn="just" rtl="0">
              <a:lnSpc>
                <a:spcPct val="150000"/>
              </a:lnSpc>
            </a:pPr>
            <a:r>
              <a:rPr lang="en-US" sz="2600" dirty="0">
                <a:latin typeface="Times New Roman" pitchFamily="18" charset="0"/>
                <a:cs typeface="Times New Roman" pitchFamily="18" charset="0"/>
              </a:rPr>
              <a:t>Resin, asphalts, organic acids, and solids which are produced with the oil, and aid in the formation of a tough film around the droplet, thus isolating each separate water droplet from the other. The film which isolates the water droplets from the other must be broken before coalescence take place</a:t>
            </a:r>
          </a:p>
          <a:p>
            <a:pPr algn="just" rtl="0"/>
            <a:endParaRPr lang="en-US" sz="2600" b="1" u="sng" dirty="0"/>
          </a:p>
          <a:p>
            <a:pPr algn="just" rtl="0"/>
            <a:endParaRPr lang="ar-SA" sz="2600" b="1" u="sng" dirty="0" smtClean="0"/>
          </a:p>
          <a:p>
            <a:pPr algn="just" rtl="0"/>
            <a:endParaRPr lang="en-US" sz="2600" dirty="0"/>
          </a:p>
        </p:txBody>
      </p:sp>
    </p:spTree>
    <p:extLst>
      <p:ext uri="{BB962C8B-B14F-4D97-AF65-F5344CB8AC3E}">
        <p14:creationId xmlns:p14="http://schemas.microsoft.com/office/powerpoint/2010/main" val="23419716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27384"/>
            <a:ext cx="8712968" cy="461665"/>
          </a:xfrm>
          <a:prstGeom prst="rect">
            <a:avLst/>
          </a:prstGeom>
          <a:noFill/>
        </p:spPr>
        <p:txBody>
          <a:bodyPr wrap="square" rtlCol="1">
            <a:spAutoFit/>
          </a:bodyPr>
          <a:lstStyle/>
          <a:p>
            <a:pPr algn="l" rtl="0"/>
            <a:r>
              <a:rPr lang="en-US" sz="2400" b="1" dirty="0" smtClean="0">
                <a:solidFill>
                  <a:srgbClr val="FF0000"/>
                </a:solidFill>
                <a:effectLst/>
                <a:latin typeface="Times New Roman"/>
                <a:ea typeface="Times New Roman"/>
              </a:rPr>
              <a:t> Degassing and Dehydration</a:t>
            </a:r>
          </a:p>
        </p:txBody>
      </p:sp>
      <p:cxnSp>
        <p:nvCxnSpPr>
          <p:cNvPr id="5" name="Straight Connector 4"/>
          <p:cNvCxnSpPr/>
          <p:nvPr/>
        </p:nvCxnSpPr>
        <p:spPr>
          <a:xfrm>
            <a:off x="235026" y="404664"/>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35026" y="476672"/>
            <a:ext cx="8568952"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graphicFrame>
        <p:nvGraphicFramePr>
          <p:cNvPr id="10" name="Diagram 9"/>
          <p:cNvGraphicFramePr/>
          <p:nvPr>
            <p:extLst>
              <p:ext uri="{D42A27DB-BD31-4B8C-83A1-F6EECF244321}">
                <p14:modId xmlns:p14="http://schemas.microsoft.com/office/powerpoint/2010/main" val="2848744664"/>
              </p:ext>
            </p:extLst>
          </p:nvPr>
        </p:nvGraphicFramePr>
        <p:xfrm>
          <a:off x="179512" y="493137"/>
          <a:ext cx="8964488"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Box 10"/>
          <p:cNvSpPr txBox="1"/>
          <p:nvPr/>
        </p:nvSpPr>
        <p:spPr>
          <a:xfrm>
            <a:off x="171447" y="2008343"/>
            <a:ext cx="4896544" cy="954107"/>
          </a:xfrm>
          <a:prstGeom prst="rect">
            <a:avLst/>
          </a:prstGeom>
          <a:noFill/>
        </p:spPr>
        <p:txBody>
          <a:bodyPr wrap="square" rtlCol="1">
            <a:spAutoFit/>
          </a:bodyPr>
          <a:lstStyle/>
          <a:p>
            <a:pPr marL="514350" lvl="0" indent="-514350" algn="l" rtl="0">
              <a:buAutoNum type="arabicPeriod"/>
            </a:pPr>
            <a:r>
              <a:rPr lang="en-US" sz="2800" dirty="0" smtClean="0">
                <a:latin typeface="Times New Roman" pitchFamily="18" charset="0"/>
                <a:cs typeface="Times New Roman" pitchFamily="18" charset="0"/>
              </a:rPr>
              <a:t>Chemical </a:t>
            </a:r>
            <a:r>
              <a:rPr lang="en-US" sz="2800" dirty="0">
                <a:latin typeface="Times New Roman" pitchFamily="18" charset="0"/>
                <a:cs typeface="Times New Roman" pitchFamily="18" charset="0"/>
              </a:rPr>
              <a:t>aids </a:t>
            </a:r>
            <a:r>
              <a:rPr lang="en-US" sz="2800" dirty="0" err="1" smtClean="0">
                <a:latin typeface="Times New Roman" pitchFamily="18" charset="0"/>
                <a:cs typeface="Times New Roman" pitchFamily="18" charset="0"/>
              </a:rPr>
              <a:t>deemulsifiers</a:t>
            </a:r>
            <a:r>
              <a:rPr lang="en-US" sz="2800" dirty="0" smtClean="0">
                <a:latin typeface="Times New Roman" pitchFamily="18" charset="0"/>
                <a:cs typeface="Times New Roman" pitchFamily="18" charset="0"/>
              </a:rPr>
              <a:t>.</a:t>
            </a:r>
          </a:p>
          <a:p>
            <a:pPr marL="514350" lvl="0" indent="-514350" algn="l" rtl="0">
              <a:buAutoNum type="arabicPeriod"/>
            </a:pPr>
            <a:r>
              <a:rPr lang="en-US" sz="2800" dirty="0" smtClean="0">
                <a:latin typeface="Times New Roman" pitchFamily="18" charset="0"/>
                <a:cs typeface="Times New Roman" pitchFamily="18" charset="0"/>
              </a:rPr>
              <a:t>Heat.  </a:t>
            </a:r>
            <a:endParaRPr lang="ar-SA" sz="2800" dirty="0">
              <a:latin typeface="Times New Roman" pitchFamily="18" charset="0"/>
              <a:cs typeface="Times New Roman" pitchFamily="18" charset="0"/>
            </a:endParaRPr>
          </a:p>
        </p:txBody>
      </p:sp>
      <p:sp>
        <p:nvSpPr>
          <p:cNvPr id="12" name="TextBox 11"/>
          <p:cNvSpPr txBox="1"/>
          <p:nvPr/>
        </p:nvSpPr>
        <p:spPr>
          <a:xfrm>
            <a:off x="107504" y="4192632"/>
            <a:ext cx="8856984" cy="892552"/>
          </a:xfrm>
          <a:prstGeom prst="rect">
            <a:avLst/>
          </a:prstGeom>
          <a:solidFill>
            <a:schemeClr val="bg1">
              <a:lumMod val="85000"/>
            </a:schemeClr>
          </a:solidFill>
          <a:ln>
            <a:solidFill>
              <a:schemeClr val="tx1">
                <a:lumMod val="50000"/>
                <a:lumOff val="50000"/>
              </a:schemeClr>
            </a:solidFill>
          </a:ln>
          <a:effectLst>
            <a:outerShdw blurRad="50800" dist="38100" dir="2700000" sx="101000" sy="101000" algn="tl" rotWithShape="0">
              <a:prstClr val="black">
                <a:alpha val="40000"/>
              </a:prstClr>
            </a:outerShdw>
          </a:effectLst>
        </p:spPr>
        <p:txBody>
          <a:bodyPr wrap="square" rtlCol="1">
            <a:spAutoFit/>
          </a:bodyPr>
          <a:lstStyle/>
          <a:p>
            <a:pPr algn="just" rtl="0"/>
            <a:r>
              <a:rPr lang="en-US" sz="2600" dirty="0">
                <a:latin typeface="Times New Roman" pitchFamily="18" charset="0"/>
                <a:cs typeface="Times New Roman" pitchFamily="18" charset="0"/>
              </a:rPr>
              <a:t>The final phase of the coalescence process is the collision of these small water droplets under the influence</a:t>
            </a:r>
          </a:p>
        </p:txBody>
      </p:sp>
      <p:grpSp>
        <p:nvGrpSpPr>
          <p:cNvPr id="13" name="Group 12"/>
          <p:cNvGrpSpPr/>
          <p:nvPr/>
        </p:nvGrpSpPr>
        <p:grpSpPr>
          <a:xfrm>
            <a:off x="539552" y="5373216"/>
            <a:ext cx="4536504" cy="1301090"/>
            <a:chOff x="-131188" y="968677"/>
            <a:chExt cx="5509880" cy="2014262"/>
          </a:xfrm>
        </p:grpSpPr>
        <p:sp>
          <p:nvSpPr>
            <p:cNvPr id="14" name="Right Arrow 13"/>
            <p:cNvSpPr/>
            <p:nvPr/>
          </p:nvSpPr>
          <p:spPr>
            <a:xfrm>
              <a:off x="-131188" y="968677"/>
              <a:ext cx="5509880" cy="2014262"/>
            </a:xfrm>
            <a:prstGeom prst="rightArrow">
              <a:avLst>
                <a:gd name="adj1" fmla="val 75000"/>
                <a:gd name="adj2" fmla="val 48788"/>
              </a:avLst>
            </a:prstGeom>
            <a:solidFill>
              <a:schemeClr val="accent3">
                <a:alpha val="90000"/>
              </a:schemeClr>
            </a:solidFill>
            <a:ln>
              <a:solidFill>
                <a:schemeClr val="accent3">
                  <a:lumMod val="50000"/>
                </a:scheme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5" name="Right Arrow 4"/>
            <p:cNvSpPr/>
            <p:nvPr/>
          </p:nvSpPr>
          <p:spPr>
            <a:xfrm>
              <a:off x="0" y="1220460"/>
              <a:ext cx="4623344" cy="1510696"/>
            </a:xfrm>
            <a:prstGeom prst="rect">
              <a:avLst/>
            </a:prstGeom>
            <a:ln>
              <a:solidFill>
                <a:schemeClr val="accent3">
                  <a:lumMod val="5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7305" tIns="27305" rIns="27305" bIns="27305" numCol="1" spcCol="1270" anchor="t" anchorCtr="0">
              <a:noAutofit/>
            </a:bodyPr>
            <a:lstStyle/>
            <a:p>
              <a:pPr marL="285750" lvl="1" indent="-285750" algn="l" defTabSz="1911350" rtl="0">
                <a:lnSpc>
                  <a:spcPct val="90000"/>
                </a:lnSpc>
                <a:spcBef>
                  <a:spcPct val="0"/>
                </a:spcBef>
                <a:spcAft>
                  <a:spcPct val="15000"/>
                </a:spcAft>
                <a:buChar char="••"/>
              </a:pPr>
              <a:endParaRPr lang="ar-SA" sz="4300" kern="1200" dirty="0"/>
            </a:p>
          </p:txBody>
        </p:sp>
      </p:grpSp>
      <p:sp>
        <p:nvSpPr>
          <p:cNvPr id="16" name="TextBox 15"/>
          <p:cNvSpPr txBox="1"/>
          <p:nvPr/>
        </p:nvSpPr>
        <p:spPr>
          <a:xfrm>
            <a:off x="791580" y="5733256"/>
            <a:ext cx="3979950" cy="523220"/>
          </a:xfrm>
          <a:prstGeom prst="rect">
            <a:avLst/>
          </a:prstGeom>
          <a:noFill/>
        </p:spPr>
        <p:txBody>
          <a:bodyPr wrap="square" rtlCol="1">
            <a:spAutoFit/>
          </a:bodyPr>
          <a:lstStyle/>
          <a:p>
            <a:pPr algn="l" rtl="0"/>
            <a:r>
              <a:rPr lang="en-US" sz="2800" dirty="0" smtClean="0">
                <a:latin typeface="Times New Roman" pitchFamily="18" charset="0"/>
                <a:cs typeface="Times New Roman" pitchFamily="18" charset="0"/>
              </a:rPr>
              <a:t>3. </a:t>
            </a:r>
            <a:r>
              <a:rPr lang="en-US" sz="2800" dirty="0">
                <a:latin typeface="Times New Roman" pitchFamily="18" charset="0"/>
                <a:cs typeface="Times New Roman" pitchFamily="18" charset="0"/>
              </a:rPr>
              <a:t>An electrostatic </a:t>
            </a:r>
            <a:r>
              <a:rPr lang="en-US" sz="2800" dirty="0" smtClean="0">
                <a:latin typeface="Times New Roman" pitchFamily="18" charset="0"/>
                <a:cs typeface="Times New Roman" pitchFamily="18" charset="0"/>
              </a:rPr>
              <a:t>field.</a:t>
            </a:r>
            <a:endParaRPr lang="en-US" sz="2800" dirty="0">
              <a:latin typeface="Times New Roman" pitchFamily="18" charset="0"/>
              <a:cs typeface="Times New Roman" pitchFamily="18" charset="0"/>
            </a:endParaRPr>
          </a:p>
        </p:txBody>
      </p:sp>
      <p:sp>
        <p:nvSpPr>
          <p:cNvPr id="18" name="Rounded Rectangle 17"/>
          <p:cNvSpPr/>
          <p:nvPr/>
        </p:nvSpPr>
        <p:spPr>
          <a:xfrm>
            <a:off x="5067991" y="5282274"/>
            <a:ext cx="3585795" cy="1392032"/>
          </a:xfrm>
          <a:prstGeom prst="roundRect">
            <a:avLst/>
          </a:prstGeom>
          <a:solidFill>
            <a:srgbClr val="FF99FF"/>
          </a:solidFill>
          <a:ln>
            <a:solidFill>
              <a:srgbClr val="CC00CC"/>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0" name="TextBox 19"/>
          <p:cNvSpPr txBox="1"/>
          <p:nvPr/>
        </p:nvSpPr>
        <p:spPr>
          <a:xfrm>
            <a:off x="5148064" y="5376569"/>
            <a:ext cx="3312368" cy="1292662"/>
          </a:xfrm>
          <a:prstGeom prst="rect">
            <a:avLst/>
          </a:prstGeom>
          <a:noFill/>
        </p:spPr>
        <p:txBody>
          <a:bodyPr wrap="square" rtlCol="1">
            <a:spAutoFit/>
          </a:bodyPr>
          <a:lstStyle/>
          <a:p>
            <a:pPr algn="l" rtl="0">
              <a:lnSpc>
                <a:spcPct val="150000"/>
              </a:lnSpc>
            </a:pPr>
            <a:r>
              <a:rPr lang="en-US" sz="2600" dirty="0">
                <a:latin typeface="Times New Roman" pitchFamily="18" charset="0"/>
                <a:cs typeface="Times New Roman" pitchFamily="18" charset="0"/>
              </a:rPr>
              <a:t>to form layer </a:t>
            </a:r>
            <a:r>
              <a:rPr lang="en-US" sz="2600" dirty="0" smtClean="0">
                <a:latin typeface="Times New Roman" pitchFamily="18" charset="0"/>
                <a:cs typeface="Times New Roman" pitchFamily="18" charset="0"/>
              </a:rPr>
              <a:t>drops which </a:t>
            </a:r>
            <a:r>
              <a:rPr lang="en-US" sz="2600" dirty="0">
                <a:latin typeface="Times New Roman" pitchFamily="18" charset="0"/>
                <a:cs typeface="Times New Roman" pitchFamily="18" charset="0"/>
              </a:rPr>
              <a:t>will settle </a:t>
            </a:r>
            <a:r>
              <a:rPr lang="en-US" sz="2600" dirty="0" smtClean="0">
                <a:latin typeface="Times New Roman" pitchFamily="18" charset="0"/>
                <a:cs typeface="Times New Roman" pitchFamily="18" charset="0"/>
              </a:rPr>
              <a:t>faster.</a:t>
            </a:r>
            <a:endParaRPr lang="en-US" sz="2600" dirty="0">
              <a:latin typeface="Times New Roman" pitchFamily="18" charset="0"/>
              <a:cs typeface="Times New Roman" pitchFamily="18" charset="0"/>
            </a:endParaRPr>
          </a:p>
        </p:txBody>
      </p:sp>
    </p:spTree>
    <p:extLst>
      <p:ext uri="{BB962C8B-B14F-4D97-AF65-F5344CB8AC3E}">
        <p14:creationId xmlns:p14="http://schemas.microsoft.com/office/powerpoint/2010/main" val="32132008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27384"/>
            <a:ext cx="8712968" cy="461665"/>
          </a:xfrm>
          <a:prstGeom prst="rect">
            <a:avLst/>
          </a:prstGeom>
          <a:noFill/>
        </p:spPr>
        <p:txBody>
          <a:bodyPr wrap="square" rtlCol="1">
            <a:spAutoFit/>
          </a:bodyPr>
          <a:lstStyle/>
          <a:p>
            <a:pPr algn="l" rtl="0"/>
            <a:r>
              <a:rPr lang="en-US" sz="2400" b="1" dirty="0" smtClean="0">
                <a:solidFill>
                  <a:srgbClr val="FF0000"/>
                </a:solidFill>
                <a:effectLst/>
                <a:latin typeface="Times New Roman"/>
                <a:ea typeface="Times New Roman"/>
              </a:rPr>
              <a:t> Degassing and Dehydration</a:t>
            </a:r>
          </a:p>
        </p:txBody>
      </p:sp>
      <p:cxnSp>
        <p:nvCxnSpPr>
          <p:cNvPr id="5" name="Straight Connector 4"/>
          <p:cNvCxnSpPr/>
          <p:nvPr/>
        </p:nvCxnSpPr>
        <p:spPr>
          <a:xfrm>
            <a:off x="235026" y="404664"/>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35026" y="476672"/>
            <a:ext cx="8568952"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836712"/>
            <a:ext cx="8480450"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9232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836712"/>
            <a:ext cx="8496944" cy="4385303"/>
          </a:xfrm>
          <a:prstGeom prst="rect">
            <a:avLst/>
          </a:prstGeom>
          <a:solidFill>
            <a:schemeClr val="bg1"/>
          </a:solidFill>
          <a:effectLst>
            <a:outerShdw blurRad="50800" dist="38100" dir="2700000" sx="101000" sy="101000" algn="tl" rotWithShape="0">
              <a:prstClr val="black">
                <a:alpha val="40000"/>
              </a:prstClr>
            </a:outerShdw>
          </a:effectLst>
        </p:spPr>
        <p:txBody>
          <a:bodyPr wrap="square" rtlCol="1">
            <a:spAutoFit/>
          </a:bodyPr>
          <a:lstStyle/>
          <a:p>
            <a:pPr lvl="0" algn="just" rtl="0"/>
            <a:r>
              <a:rPr lang="en-US" sz="3200" b="1" u="sng" dirty="0" smtClean="0">
                <a:solidFill>
                  <a:srgbClr val="002060"/>
                </a:solidFill>
                <a:latin typeface="Times New Roman" pitchFamily="18" charset="0"/>
                <a:cs typeface="Times New Roman" pitchFamily="18" charset="0"/>
              </a:rPr>
              <a:t>1- Degassing:</a:t>
            </a:r>
            <a:r>
              <a:rPr lang="en-US" sz="3200" u="sng" dirty="0" smtClean="0">
                <a:solidFill>
                  <a:srgbClr val="002060"/>
                </a:solidFill>
                <a:latin typeface="Times New Roman" pitchFamily="18" charset="0"/>
                <a:cs typeface="Times New Roman" pitchFamily="18" charset="0"/>
              </a:rPr>
              <a:t> -</a:t>
            </a:r>
          </a:p>
          <a:p>
            <a:pPr lvl="0" algn="just" rtl="0">
              <a:lnSpc>
                <a:spcPct val="150000"/>
              </a:lnSpc>
            </a:pPr>
            <a:r>
              <a:rPr lang="en-US" sz="2800" dirty="0" smtClean="0">
                <a:latin typeface="Times New Roman" pitchFamily="18" charset="0"/>
                <a:cs typeface="Times New Roman" pitchFamily="18" charset="0"/>
              </a:rPr>
              <a:t>At </a:t>
            </a:r>
            <a:r>
              <a:rPr lang="en-US" sz="2800" dirty="0">
                <a:latin typeface="Times New Roman" pitchFamily="18" charset="0"/>
                <a:cs typeface="Times New Roman" pitchFamily="18" charset="0"/>
              </a:rPr>
              <a:t>the high pressure existing at the bottom of the producing well, crude oil contains great quantities of dissolved gases. When crude oil is brought to the surface, it is at a much lower pressure. Consequently, the gases that were dissolved in it at the higher pressure tend to come out from the liquid</a:t>
            </a:r>
            <a:r>
              <a:rPr lang="en-US" sz="2400" dirty="0">
                <a:latin typeface="Times New Roman" pitchFamily="18" charset="0"/>
                <a:cs typeface="Times New Roman" pitchFamily="18" charset="0"/>
              </a:rPr>
              <a:t>.</a:t>
            </a:r>
          </a:p>
        </p:txBody>
      </p:sp>
      <p:sp>
        <p:nvSpPr>
          <p:cNvPr id="5" name="TextBox 4"/>
          <p:cNvSpPr txBox="1"/>
          <p:nvPr/>
        </p:nvSpPr>
        <p:spPr>
          <a:xfrm>
            <a:off x="107504" y="87015"/>
            <a:ext cx="8712968" cy="461665"/>
          </a:xfrm>
          <a:prstGeom prst="rect">
            <a:avLst/>
          </a:prstGeom>
          <a:noFill/>
        </p:spPr>
        <p:txBody>
          <a:bodyPr wrap="square" rtlCol="1">
            <a:spAutoFit/>
          </a:bodyPr>
          <a:lstStyle/>
          <a:p>
            <a:pPr algn="l" rtl="0"/>
            <a:r>
              <a:rPr lang="en-US" sz="2400" b="1" dirty="0" smtClean="0">
                <a:solidFill>
                  <a:srgbClr val="FF0000"/>
                </a:solidFill>
                <a:effectLst/>
                <a:latin typeface="Times New Roman"/>
                <a:ea typeface="Times New Roman"/>
              </a:rPr>
              <a:t> Degassing and Dehydration</a:t>
            </a:r>
          </a:p>
        </p:txBody>
      </p:sp>
      <p:cxnSp>
        <p:nvCxnSpPr>
          <p:cNvPr id="7" name="Straight Connector 6"/>
          <p:cNvCxnSpPr/>
          <p:nvPr/>
        </p:nvCxnSpPr>
        <p:spPr>
          <a:xfrm>
            <a:off x="251520" y="548680"/>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51520" y="620688"/>
            <a:ext cx="8568952"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91010" y="87015"/>
            <a:ext cx="8712968" cy="461665"/>
          </a:xfrm>
          <a:prstGeom prst="rect">
            <a:avLst/>
          </a:prstGeom>
          <a:noFill/>
        </p:spPr>
        <p:txBody>
          <a:bodyPr wrap="square" rtlCol="1">
            <a:spAutoFit/>
          </a:bodyPr>
          <a:lstStyle/>
          <a:p>
            <a:pPr algn="l" rtl="0"/>
            <a:r>
              <a:rPr lang="en-US" sz="2400" b="1" dirty="0" smtClean="0">
                <a:solidFill>
                  <a:srgbClr val="FF0000"/>
                </a:solidFill>
                <a:latin typeface="Times New Roman"/>
                <a:ea typeface="Times New Roman"/>
              </a:rPr>
              <a:t> </a:t>
            </a:r>
          </a:p>
        </p:txBody>
      </p:sp>
      <p:cxnSp>
        <p:nvCxnSpPr>
          <p:cNvPr id="11" name="Straight Connector 10"/>
          <p:cNvCxnSpPr/>
          <p:nvPr/>
        </p:nvCxnSpPr>
        <p:spPr>
          <a:xfrm>
            <a:off x="235026" y="548680"/>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35026" y="620688"/>
            <a:ext cx="8568952"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4432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759470"/>
            <a:ext cx="8784976" cy="5693866"/>
          </a:xfrm>
          <a:prstGeom prst="rect">
            <a:avLst/>
          </a:prstGeom>
          <a:solidFill>
            <a:schemeClr val="bg1"/>
          </a:solidFill>
          <a:effectLst>
            <a:outerShdw blurRad="50800" dist="38100" dir="2700000" sx="101000" sy="101000" algn="tl" rotWithShape="0">
              <a:prstClr val="black">
                <a:alpha val="40000"/>
              </a:prstClr>
            </a:outerShdw>
          </a:effectLst>
        </p:spPr>
        <p:txBody>
          <a:bodyPr wrap="square" rtlCol="1">
            <a:spAutoFit/>
          </a:bodyPr>
          <a:lstStyle/>
          <a:p>
            <a:pPr algn="l" rtl="0"/>
            <a:r>
              <a:rPr lang="en-US" sz="2800" b="1" u="sng" dirty="0">
                <a:solidFill>
                  <a:srgbClr val="002060"/>
                </a:solidFill>
                <a:latin typeface="Times New Roman" pitchFamily="18" charset="0"/>
                <a:cs typeface="Times New Roman" pitchFamily="18" charset="0"/>
              </a:rPr>
              <a:t>Two-Phase Gas–Oil Separation</a:t>
            </a:r>
            <a:endParaRPr lang="en-US" sz="2800" u="sng" dirty="0">
              <a:solidFill>
                <a:srgbClr val="002060"/>
              </a:solidFill>
              <a:latin typeface="Times New Roman" pitchFamily="18" charset="0"/>
              <a:cs typeface="Times New Roman" pitchFamily="18" charset="0"/>
            </a:endParaRPr>
          </a:p>
          <a:p>
            <a:pPr algn="l" rtl="0">
              <a:lnSpc>
                <a:spcPct val="150000"/>
              </a:lnSpc>
            </a:pPr>
            <a:r>
              <a:rPr lang="en-US" sz="2800" dirty="0">
                <a:latin typeface="Times New Roman" pitchFamily="18" charset="0"/>
                <a:cs typeface="Times New Roman" pitchFamily="18" charset="0"/>
              </a:rPr>
              <a:t>High-pressure crude oils containing large amount of free and dissolved gas flow from the wellhead into the flow line, which routes the mixture to the GOSP. (This is usually done by admitting the well fluid into a gas–oil separator plant (GOSP) through which the pressure of the gas–oil mixture is successively reduced to atmospheric pressure in a few stages). In the separator, crude oil separates out, settles, and collects in the lower part of the </a:t>
            </a:r>
            <a:r>
              <a:rPr lang="en-US" sz="2800" dirty="0" smtClean="0">
                <a:latin typeface="Times New Roman" pitchFamily="18" charset="0"/>
                <a:cs typeface="Times New Roman" pitchFamily="18" charset="0"/>
              </a:rPr>
              <a:t>vessel.</a:t>
            </a:r>
            <a:endParaRPr lang="en-US" sz="2800" dirty="0">
              <a:latin typeface="Times New Roman" pitchFamily="18" charset="0"/>
              <a:cs typeface="Times New Roman" pitchFamily="18" charset="0"/>
            </a:endParaRPr>
          </a:p>
        </p:txBody>
      </p:sp>
      <p:sp>
        <p:nvSpPr>
          <p:cNvPr id="5" name="TextBox 4"/>
          <p:cNvSpPr txBox="1"/>
          <p:nvPr/>
        </p:nvSpPr>
        <p:spPr>
          <a:xfrm>
            <a:off x="179512" y="87015"/>
            <a:ext cx="8712968" cy="461665"/>
          </a:xfrm>
          <a:prstGeom prst="rect">
            <a:avLst/>
          </a:prstGeom>
          <a:noFill/>
        </p:spPr>
        <p:txBody>
          <a:bodyPr wrap="square" rtlCol="1">
            <a:spAutoFit/>
          </a:bodyPr>
          <a:lstStyle/>
          <a:p>
            <a:pPr algn="l" rtl="0"/>
            <a:r>
              <a:rPr lang="en-US" sz="2400" b="1" dirty="0" smtClean="0">
                <a:solidFill>
                  <a:srgbClr val="FF0000"/>
                </a:solidFill>
                <a:effectLst/>
                <a:latin typeface="Times New Roman"/>
                <a:ea typeface="Times New Roman"/>
              </a:rPr>
              <a:t> Degassing and Dehydration</a:t>
            </a:r>
          </a:p>
        </p:txBody>
      </p:sp>
      <p:cxnSp>
        <p:nvCxnSpPr>
          <p:cNvPr id="6" name="Straight Connector 5"/>
          <p:cNvCxnSpPr/>
          <p:nvPr/>
        </p:nvCxnSpPr>
        <p:spPr>
          <a:xfrm>
            <a:off x="235026" y="548680"/>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35026" y="620688"/>
            <a:ext cx="8568952"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0273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51520" y="825093"/>
            <a:ext cx="8640960" cy="3323987"/>
          </a:xfrm>
          <a:prstGeom prst="rect">
            <a:avLst/>
          </a:prstGeom>
          <a:solidFill>
            <a:schemeClr val="bg1"/>
          </a:solidFill>
          <a:effectLst>
            <a:outerShdw blurRad="50800" dist="38100" dir="2700000" sx="101000" sy="101000" algn="tl" rotWithShape="0">
              <a:prstClr val="black">
                <a:alpha val="40000"/>
              </a:prstClr>
            </a:outerShdw>
          </a:effectLst>
        </p:spPr>
        <p:txBody>
          <a:bodyPr wrap="square" rtlCol="1">
            <a:spAutoFit/>
          </a:bodyPr>
          <a:lstStyle/>
          <a:p>
            <a:pPr algn="l" rtl="0">
              <a:lnSpc>
                <a:spcPct val="150000"/>
              </a:lnSpc>
            </a:pPr>
            <a:r>
              <a:rPr lang="en-US" sz="2800" dirty="0" smtClean="0">
                <a:latin typeface="Times New Roman" pitchFamily="18" charset="0"/>
                <a:cs typeface="Times New Roman" pitchFamily="18" charset="0"/>
              </a:rPr>
              <a:t>Gas goes out the top of the separators to a gas collection system, a vapor recovery unit (VRU), or a gas flow line. Crude oil, on the other hand, goes out the bottom and is routed to other stages of separation, if necessary, and then to the stock tank (Fig. 1).</a:t>
            </a:r>
            <a:endParaRPr lang="en-US" sz="2800" dirty="0">
              <a:latin typeface="Times New Roman" pitchFamily="18" charset="0"/>
              <a:cs typeface="Times New Roman" pitchFamily="18" charset="0"/>
            </a:endParaRPr>
          </a:p>
        </p:txBody>
      </p:sp>
      <p:sp>
        <p:nvSpPr>
          <p:cNvPr id="7" name="TextBox 6"/>
          <p:cNvSpPr txBox="1"/>
          <p:nvPr/>
        </p:nvSpPr>
        <p:spPr>
          <a:xfrm>
            <a:off x="179512" y="87015"/>
            <a:ext cx="8712968" cy="461665"/>
          </a:xfrm>
          <a:prstGeom prst="rect">
            <a:avLst/>
          </a:prstGeom>
          <a:noFill/>
        </p:spPr>
        <p:txBody>
          <a:bodyPr wrap="square" rtlCol="1">
            <a:spAutoFit/>
          </a:bodyPr>
          <a:lstStyle/>
          <a:p>
            <a:pPr algn="l" rtl="0"/>
            <a:r>
              <a:rPr lang="en-US" sz="2400" b="1" dirty="0" smtClean="0">
                <a:solidFill>
                  <a:srgbClr val="FF0000"/>
                </a:solidFill>
                <a:effectLst/>
                <a:latin typeface="Times New Roman"/>
                <a:ea typeface="Times New Roman"/>
              </a:rPr>
              <a:t> Degassing and Dehydration</a:t>
            </a:r>
          </a:p>
        </p:txBody>
      </p:sp>
      <p:cxnSp>
        <p:nvCxnSpPr>
          <p:cNvPr id="8" name="Straight Connector 7"/>
          <p:cNvCxnSpPr/>
          <p:nvPr/>
        </p:nvCxnSpPr>
        <p:spPr>
          <a:xfrm>
            <a:off x="235026" y="548680"/>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35026" y="620688"/>
            <a:ext cx="8568952"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98781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9343" y="718223"/>
            <a:ext cx="6811009" cy="559109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6381328"/>
            <a:ext cx="4952657" cy="36004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179512" y="87015"/>
            <a:ext cx="8712968" cy="461665"/>
          </a:xfrm>
          <a:prstGeom prst="rect">
            <a:avLst/>
          </a:prstGeom>
          <a:noFill/>
        </p:spPr>
        <p:txBody>
          <a:bodyPr wrap="square" rtlCol="1">
            <a:spAutoFit/>
          </a:bodyPr>
          <a:lstStyle/>
          <a:p>
            <a:pPr algn="l" rtl="0"/>
            <a:r>
              <a:rPr lang="en-US" sz="2400" b="1" dirty="0" smtClean="0">
                <a:solidFill>
                  <a:srgbClr val="FF0000"/>
                </a:solidFill>
                <a:effectLst/>
                <a:latin typeface="Times New Roman"/>
                <a:ea typeface="Times New Roman"/>
              </a:rPr>
              <a:t> Degassing and Dehydration</a:t>
            </a:r>
          </a:p>
        </p:txBody>
      </p:sp>
      <p:cxnSp>
        <p:nvCxnSpPr>
          <p:cNvPr id="9" name="Straight Connector 8"/>
          <p:cNvCxnSpPr/>
          <p:nvPr/>
        </p:nvCxnSpPr>
        <p:spPr>
          <a:xfrm>
            <a:off x="235026" y="548680"/>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35026" y="620688"/>
            <a:ext cx="8568952"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66282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87015"/>
            <a:ext cx="8712968" cy="461665"/>
          </a:xfrm>
          <a:prstGeom prst="rect">
            <a:avLst/>
          </a:prstGeom>
          <a:noFill/>
        </p:spPr>
        <p:txBody>
          <a:bodyPr wrap="square" rtlCol="1">
            <a:spAutoFit/>
          </a:bodyPr>
          <a:lstStyle/>
          <a:p>
            <a:pPr algn="l" rtl="0"/>
            <a:r>
              <a:rPr lang="en-US" sz="2400" b="1" dirty="0" smtClean="0">
                <a:solidFill>
                  <a:srgbClr val="FF0000"/>
                </a:solidFill>
                <a:effectLst/>
                <a:latin typeface="Times New Roman"/>
                <a:ea typeface="Times New Roman"/>
              </a:rPr>
              <a:t> Degassing and Dehydration</a:t>
            </a:r>
          </a:p>
        </p:txBody>
      </p:sp>
      <p:cxnSp>
        <p:nvCxnSpPr>
          <p:cNvPr id="5" name="Straight Connector 4"/>
          <p:cNvCxnSpPr/>
          <p:nvPr/>
        </p:nvCxnSpPr>
        <p:spPr>
          <a:xfrm>
            <a:off x="235026" y="548680"/>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35026" y="620688"/>
            <a:ext cx="8568952"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667469"/>
            <a:ext cx="7031199" cy="384165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307034" y="5027692"/>
            <a:ext cx="8657454" cy="1692771"/>
          </a:xfrm>
          <a:prstGeom prst="rect">
            <a:avLst/>
          </a:prstGeom>
          <a:solidFill>
            <a:schemeClr val="bg1"/>
          </a:solidFill>
          <a:ln w="3175">
            <a:solidFill>
              <a:schemeClr val="tx1"/>
            </a:solidFill>
          </a:ln>
          <a:effectLst>
            <a:outerShdw blurRad="63500" dist="38100" dir="2400000" sx="101000" sy="101000" algn="tl" rotWithShape="0">
              <a:prstClr val="black">
                <a:alpha val="40000"/>
              </a:prstClr>
            </a:outerShdw>
          </a:effectLst>
        </p:spPr>
        <p:txBody>
          <a:bodyPr wrap="square" rtlCol="1">
            <a:spAutoFit/>
          </a:bodyPr>
          <a:lstStyle/>
          <a:p>
            <a:pPr algn="just" rtl="0"/>
            <a:r>
              <a:rPr lang="en-US" sz="2600" dirty="0" smtClean="0">
                <a:latin typeface="Times New Roman" pitchFamily="18" charset="0"/>
                <a:cs typeface="Times New Roman" pitchFamily="18" charset="0"/>
              </a:rPr>
              <a:t>- Volatile </a:t>
            </a:r>
            <a:r>
              <a:rPr lang="en-US" sz="2600" dirty="0">
                <a:latin typeface="Times New Roman" pitchFamily="18" charset="0"/>
                <a:cs typeface="Times New Roman" pitchFamily="18" charset="0"/>
              </a:rPr>
              <a:t>components either sent to consumer centers as </a:t>
            </a:r>
            <a:r>
              <a:rPr lang="en-US" sz="2600" b="1" i="1" dirty="0">
                <a:solidFill>
                  <a:srgbClr val="2908EE"/>
                </a:solidFill>
                <a:latin typeface="Times New Roman" pitchFamily="18" charset="0"/>
                <a:cs typeface="Times New Roman" pitchFamily="18" charset="0"/>
              </a:rPr>
              <a:t>natural gas or used to </a:t>
            </a:r>
            <a:r>
              <a:rPr lang="en-US" sz="2600" b="1" i="1" dirty="0" err="1">
                <a:solidFill>
                  <a:srgbClr val="2908EE"/>
                </a:solidFill>
                <a:latin typeface="Times New Roman" pitchFamily="18" charset="0"/>
                <a:cs typeface="Times New Roman" pitchFamily="18" charset="0"/>
              </a:rPr>
              <a:t>repressurize</a:t>
            </a:r>
            <a:r>
              <a:rPr lang="en-US" sz="2600" b="1" dirty="0">
                <a:solidFill>
                  <a:schemeClr val="accent6"/>
                </a:solidFill>
                <a:latin typeface="Times New Roman" pitchFamily="18" charset="0"/>
                <a:cs typeface="Times New Roman" pitchFamily="18" charset="0"/>
              </a:rPr>
              <a:t> </a:t>
            </a:r>
            <a:r>
              <a:rPr lang="en-US" sz="2600" dirty="0">
                <a:latin typeface="Times New Roman" pitchFamily="18" charset="0"/>
                <a:cs typeface="Times New Roman" pitchFamily="18" charset="0"/>
              </a:rPr>
              <a:t>the oilfield.</a:t>
            </a:r>
          </a:p>
          <a:p>
            <a:pPr marL="457200" indent="-457200" algn="just" rtl="0">
              <a:buFontTx/>
              <a:buChar char="-"/>
            </a:pPr>
            <a:r>
              <a:rPr lang="en-US" sz="2600" dirty="0" smtClean="0">
                <a:latin typeface="Times New Roman" pitchFamily="18" charset="0"/>
                <a:cs typeface="Times New Roman" pitchFamily="18" charset="0"/>
              </a:rPr>
              <a:t>The </a:t>
            </a:r>
            <a:r>
              <a:rPr lang="en-US" sz="2600" dirty="0">
                <a:latin typeface="Times New Roman" pitchFamily="18" charset="0"/>
                <a:cs typeface="Times New Roman" pitchFamily="18" charset="0"/>
              </a:rPr>
              <a:t>stripped liquid components are marketed </a:t>
            </a:r>
            <a:r>
              <a:rPr lang="en-US" sz="2600" dirty="0">
                <a:solidFill>
                  <a:srgbClr val="2908EE"/>
                </a:solidFill>
                <a:latin typeface="Times New Roman" pitchFamily="18" charset="0"/>
                <a:cs typeface="Times New Roman" pitchFamily="18" charset="0"/>
              </a:rPr>
              <a:t>as </a:t>
            </a:r>
            <a:r>
              <a:rPr lang="en-US" sz="2600" b="1" i="1" dirty="0">
                <a:solidFill>
                  <a:srgbClr val="2908EE"/>
                </a:solidFill>
                <a:latin typeface="Times New Roman" pitchFamily="18" charset="0"/>
                <a:cs typeface="Times New Roman" pitchFamily="18" charset="0"/>
              </a:rPr>
              <a:t>stabilized natural gasoline</a:t>
            </a:r>
            <a:r>
              <a:rPr lang="en-US" sz="2600" b="1" dirty="0" smtClean="0">
                <a:solidFill>
                  <a:srgbClr val="2908EE"/>
                </a:solidFill>
                <a:latin typeface="Times New Roman" pitchFamily="18" charset="0"/>
                <a:cs typeface="Times New Roman" pitchFamily="18" charset="0"/>
              </a:rPr>
              <a:t>.</a:t>
            </a:r>
          </a:p>
        </p:txBody>
      </p:sp>
      <p:sp>
        <p:nvSpPr>
          <p:cNvPr id="8" name="TextBox 7"/>
          <p:cNvSpPr txBox="1"/>
          <p:nvPr/>
        </p:nvSpPr>
        <p:spPr>
          <a:xfrm>
            <a:off x="755576" y="4499828"/>
            <a:ext cx="7535255" cy="369332"/>
          </a:xfrm>
          <a:prstGeom prst="rect">
            <a:avLst/>
          </a:prstGeom>
          <a:solidFill>
            <a:schemeClr val="bg1"/>
          </a:solidFill>
          <a:ln>
            <a:solidFill>
              <a:schemeClr val="tx1"/>
            </a:solidFill>
          </a:ln>
        </p:spPr>
        <p:txBody>
          <a:bodyPr wrap="square" rtlCol="1">
            <a:spAutoFit/>
          </a:bodyPr>
          <a:lstStyle/>
          <a:p>
            <a:pPr algn="l" rtl="0"/>
            <a:r>
              <a:rPr lang="en-US" b="1" dirty="0" smtClean="0">
                <a:latin typeface="Times New Roman" pitchFamily="18" charset="0"/>
                <a:cs typeface="Times New Roman" pitchFamily="18" charset="0"/>
              </a:rPr>
              <a:t>Figure 2 : Pressure-drop profile for a typical GOSP in the Middle East.</a:t>
            </a:r>
          </a:p>
        </p:txBody>
      </p:sp>
    </p:spTree>
    <p:extLst>
      <p:ext uri="{BB962C8B-B14F-4D97-AF65-F5344CB8AC3E}">
        <p14:creationId xmlns:p14="http://schemas.microsoft.com/office/powerpoint/2010/main" val="6399015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5026" y="672653"/>
            <a:ext cx="8568952" cy="5924699"/>
          </a:xfrm>
          <a:prstGeom prst="rect">
            <a:avLst/>
          </a:prstGeom>
          <a:solidFill>
            <a:schemeClr val="bg1"/>
          </a:solidFill>
          <a:effectLst>
            <a:outerShdw blurRad="50800" dist="38100" dir="2700000" sx="101000" sy="101000" algn="tl" rotWithShape="0">
              <a:prstClr val="black">
                <a:alpha val="40000"/>
              </a:prstClr>
            </a:outerShdw>
          </a:effectLst>
        </p:spPr>
        <p:txBody>
          <a:bodyPr wrap="square" rtlCol="1">
            <a:spAutoFit/>
          </a:bodyPr>
          <a:lstStyle/>
          <a:p>
            <a:pPr lvl="0" algn="l" rtl="0">
              <a:spcAft>
                <a:spcPts val="0"/>
              </a:spcAft>
            </a:pPr>
            <a:r>
              <a:rPr lang="en-US" sz="2800" b="1" u="sng" dirty="0" smtClean="0">
                <a:solidFill>
                  <a:srgbClr val="002060"/>
                </a:solidFill>
                <a:effectLst/>
                <a:latin typeface="Times New Roman"/>
                <a:ea typeface="Times New Roman"/>
                <a:cs typeface="Times New Roman"/>
              </a:rPr>
              <a:t>2) Dehydration or Desalting</a:t>
            </a:r>
            <a:endParaRPr lang="en-US" sz="2400" b="1" u="sng" dirty="0">
              <a:solidFill>
                <a:srgbClr val="002060"/>
              </a:solidFill>
              <a:latin typeface="Times New Roman"/>
              <a:ea typeface="Times New Roman"/>
              <a:cs typeface="Times New Roman"/>
            </a:endParaRPr>
          </a:p>
          <a:p>
            <a:pPr algn="just" rtl="0">
              <a:lnSpc>
                <a:spcPct val="150000"/>
              </a:lnSpc>
            </a:pPr>
            <a:r>
              <a:rPr lang="en-US" sz="2600" dirty="0">
                <a:latin typeface="Times New Roman" pitchFamily="18" charset="0"/>
                <a:cs typeface="Times New Roman" pitchFamily="18" charset="0"/>
              </a:rPr>
              <a:t>The fluid produced at the wellhead consists usually of gas, oil, free water, and emulsified water (water–oil emulsion). Before oil treatment begins, we must first remove the gas and free water from the well stream. This is essential in order to reduce the size of the oil–treating equipment.</a:t>
            </a:r>
          </a:p>
          <a:p>
            <a:pPr algn="just" rtl="0">
              <a:lnSpc>
                <a:spcPct val="150000"/>
              </a:lnSpc>
            </a:pPr>
            <a:r>
              <a:rPr lang="en-US" sz="2600" dirty="0">
                <a:latin typeface="Times New Roman" pitchFamily="18" charset="0"/>
                <a:cs typeface="Times New Roman" pitchFamily="18" charset="0"/>
              </a:rPr>
              <a:t>The operation aim of this to completely eliminate the water that appears in the fluid forming stable emulsions, and the removal of water-soluble inorganic salts associated with the water which, if left in the oil, </a:t>
            </a:r>
            <a:r>
              <a:rPr lang="en-US" sz="2600" dirty="0" smtClean="0">
                <a:latin typeface="Times New Roman" pitchFamily="18" charset="0"/>
                <a:cs typeface="Times New Roman" pitchFamily="18" charset="0"/>
              </a:rPr>
              <a:t>would give rise to serious </a:t>
            </a:r>
            <a:r>
              <a:rPr lang="en-US" sz="2600" dirty="0" err="1" smtClean="0">
                <a:latin typeface="Times New Roman" pitchFamily="18" charset="0"/>
                <a:cs typeface="Times New Roman" pitchFamily="18" charset="0"/>
              </a:rPr>
              <a:t>corro</a:t>
            </a:r>
            <a:r>
              <a:rPr lang="en-US" sz="2600" dirty="0" smtClean="0">
                <a:latin typeface="Times New Roman" pitchFamily="18" charset="0"/>
                <a:cs typeface="Times New Roman" pitchFamily="18" charset="0"/>
              </a:rPr>
              <a:t>-</a:t>
            </a:r>
            <a:endParaRPr lang="en-US" sz="2600" b="1" u="sng" dirty="0">
              <a:solidFill>
                <a:srgbClr val="002060"/>
              </a:solidFill>
              <a:latin typeface="Times New Roman" pitchFamily="18" charset="0"/>
              <a:ea typeface="Times New Roman"/>
              <a:cs typeface="Times New Roman" pitchFamily="18" charset="0"/>
            </a:endParaRPr>
          </a:p>
        </p:txBody>
      </p:sp>
      <p:sp>
        <p:nvSpPr>
          <p:cNvPr id="5" name="TextBox 4"/>
          <p:cNvSpPr txBox="1"/>
          <p:nvPr/>
        </p:nvSpPr>
        <p:spPr>
          <a:xfrm>
            <a:off x="179512" y="15007"/>
            <a:ext cx="8712968" cy="461665"/>
          </a:xfrm>
          <a:prstGeom prst="rect">
            <a:avLst/>
          </a:prstGeom>
          <a:noFill/>
        </p:spPr>
        <p:txBody>
          <a:bodyPr wrap="square" rtlCol="1">
            <a:spAutoFit/>
          </a:bodyPr>
          <a:lstStyle/>
          <a:p>
            <a:pPr algn="l" rtl="0"/>
            <a:r>
              <a:rPr lang="en-US" sz="2400" b="1" dirty="0" smtClean="0">
                <a:solidFill>
                  <a:srgbClr val="FF0000"/>
                </a:solidFill>
                <a:effectLst/>
                <a:latin typeface="Times New Roman"/>
                <a:ea typeface="Times New Roman"/>
              </a:rPr>
              <a:t> Degassing and Dehydration</a:t>
            </a:r>
          </a:p>
        </p:txBody>
      </p:sp>
      <p:cxnSp>
        <p:nvCxnSpPr>
          <p:cNvPr id="6" name="Straight Connector 5"/>
          <p:cNvCxnSpPr/>
          <p:nvPr/>
        </p:nvCxnSpPr>
        <p:spPr>
          <a:xfrm>
            <a:off x="235026" y="476672"/>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35026" y="548680"/>
            <a:ext cx="8568952"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38191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645651"/>
            <a:ext cx="8552458" cy="5493812"/>
          </a:xfrm>
          <a:prstGeom prst="rect">
            <a:avLst/>
          </a:prstGeom>
          <a:solidFill>
            <a:schemeClr val="bg1"/>
          </a:solidFill>
          <a:effectLst>
            <a:outerShdw blurRad="50800" dist="38100" dir="2700000" sx="101000" sy="101000" algn="tl" rotWithShape="0">
              <a:prstClr val="black">
                <a:alpha val="40000"/>
              </a:prstClr>
            </a:outerShdw>
          </a:effectLst>
        </p:spPr>
        <p:txBody>
          <a:bodyPr wrap="square" rtlCol="1">
            <a:spAutoFit/>
          </a:bodyPr>
          <a:lstStyle/>
          <a:p>
            <a:pPr algn="just" rtl="0">
              <a:lnSpc>
                <a:spcPct val="150000"/>
              </a:lnSpc>
            </a:pPr>
            <a:r>
              <a:rPr lang="en-US" sz="2600" dirty="0" smtClean="0">
                <a:latin typeface="Times New Roman" pitchFamily="18" charset="0"/>
                <a:cs typeface="Times New Roman" pitchFamily="18" charset="0"/>
              </a:rPr>
              <a:t>-</a:t>
            </a:r>
            <a:r>
              <a:rPr lang="en-US" sz="2600" dirty="0" err="1" smtClean="0">
                <a:latin typeface="Times New Roman" pitchFamily="18" charset="0"/>
                <a:cs typeface="Times New Roman" pitchFamily="18" charset="0"/>
              </a:rPr>
              <a:t>sion</a:t>
            </a:r>
            <a:r>
              <a:rPr lang="en-US" sz="2600" dirty="0" smtClean="0">
                <a:latin typeface="Times New Roman" pitchFamily="18" charset="0"/>
                <a:cs typeface="Times New Roman" pitchFamily="18" charset="0"/>
              </a:rPr>
              <a:t> problems in the course of refining operation.</a:t>
            </a:r>
          </a:p>
          <a:p>
            <a:pPr algn="just" rtl="0">
              <a:lnSpc>
                <a:spcPct val="150000"/>
              </a:lnSpc>
            </a:pPr>
            <a:r>
              <a:rPr lang="en-US" sz="2600" dirty="0" smtClean="0">
                <a:latin typeface="Times New Roman" pitchFamily="18" charset="0"/>
                <a:cs typeface="Times New Roman" pitchFamily="18" charset="0"/>
              </a:rPr>
              <a:t>All </a:t>
            </a:r>
            <a:r>
              <a:rPr lang="en-US" sz="2600" dirty="0">
                <a:latin typeface="Times New Roman" pitchFamily="18" charset="0"/>
                <a:cs typeface="Times New Roman" pitchFamily="18" charset="0"/>
              </a:rPr>
              <a:t>crude contain moisture and salts to varying degrees. Water is likely to occur in emulsion form when the crude are naphthenic or sulfurous </a:t>
            </a:r>
            <a:r>
              <a:rPr lang="en-US" sz="2600" b="1" i="1" dirty="0">
                <a:solidFill>
                  <a:srgbClr val="2908EE"/>
                </a:solidFill>
                <a:latin typeface="Times New Roman" pitchFamily="18" charset="0"/>
                <a:cs typeface="Times New Roman" pitchFamily="18" charset="0"/>
              </a:rPr>
              <a:t>( No harm may be expected to the distillation column due to the presence of moisture , as there is always steam in distillation. However, crude has to be dehydrated to remove the </a:t>
            </a:r>
            <a:r>
              <a:rPr lang="en-US" sz="2600" b="1" i="1" dirty="0" smtClean="0">
                <a:solidFill>
                  <a:srgbClr val="2908EE"/>
                </a:solidFill>
                <a:latin typeface="Times New Roman" pitchFamily="18" charset="0"/>
                <a:cs typeface="Times New Roman" pitchFamily="18" charset="0"/>
              </a:rPr>
              <a:t>salts ).</a:t>
            </a:r>
            <a:r>
              <a:rPr lang="en-US" sz="2600" b="1" dirty="0" smtClean="0">
                <a:solidFill>
                  <a:srgbClr val="2908EE"/>
                </a:solidFill>
                <a:latin typeface="Times New Roman" pitchFamily="18" charset="0"/>
                <a:cs typeface="Times New Roman" pitchFamily="18" charset="0"/>
              </a:rPr>
              <a:t> </a:t>
            </a:r>
            <a:endParaRPr lang="en-US" sz="2600" b="1" dirty="0">
              <a:solidFill>
                <a:srgbClr val="2908EE"/>
              </a:solidFill>
              <a:latin typeface="Times New Roman" pitchFamily="18" charset="0"/>
              <a:cs typeface="Times New Roman" pitchFamily="18" charset="0"/>
            </a:endParaRPr>
          </a:p>
          <a:p>
            <a:pPr algn="just" rtl="0">
              <a:lnSpc>
                <a:spcPct val="150000"/>
              </a:lnSpc>
            </a:pPr>
            <a:r>
              <a:rPr lang="en-US" sz="2600" dirty="0">
                <a:latin typeface="Times New Roman" pitchFamily="18" charset="0"/>
                <a:cs typeface="Times New Roman" pitchFamily="18" charset="0"/>
              </a:rPr>
              <a:t>Water being good solvent for these salts the removal is very much effective in the form of brine</a:t>
            </a:r>
            <a:r>
              <a:rPr lang="en-US" sz="2600" dirty="0" smtClean="0">
                <a:latin typeface="Times New Roman" pitchFamily="18" charset="0"/>
                <a:cs typeface="Times New Roman" pitchFamily="18" charset="0"/>
              </a:rPr>
              <a:t>.</a:t>
            </a:r>
          </a:p>
        </p:txBody>
      </p:sp>
      <p:sp>
        <p:nvSpPr>
          <p:cNvPr id="5" name="TextBox 4"/>
          <p:cNvSpPr txBox="1"/>
          <p:nvPr/>
        </p:nvSpPr>
        <p:spPr>
          <a:xfrm>
            <a:off x="179512" y="-27384"/>
            <a:ext cx="8712968" cy="461665"/>
          </a:xfrm>
          <a:prstGeom prst="rect">
            <a:avLst/>
          </a:prstGeom>
          <a:noFill/>
        </p:spPr>
        <p:txBody>
          <a:bodyPr wrap="square" rtlCol="1">
            <a:spAutoFit/>
          </a:bodyPr>
          <a:lstStyle/>
          <a:p>
            <a:pPr algn="l" rtl="0"/>
            <a:r>
              <a:rPr lang="en-US" sz="2400" b="1" dirty="0" smtClean="0">
                <a:solidFill>
                  <a:srgbClr val="FF0000"/>
                </a:solidFill>
                <a:effectLst/>
                <a:latin typeface="Times New Roman"/>
                <a:ea typeface="Times New Roman"/>
              </a:rPr>
              <a:t> Degassing and Dehydration</a:t>
            </a:r>
          </a:p>
        </p:txBody>
      </p:sp>
      <p:cxnSp>
        <p:nvCxnSpPr>
          <p:cNvPr id="6" name="Straight Connector 5"/>
          <p:cNvCxnSpPr/>
          <p:nvPr/>
        </p:nvCxnSpPr>
        <p:spPr>
          <a:xfrm>
            <a:off x="235026" y="404664"/>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35026" y="476672"/>
            <a:ext cx="8568952"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7866466"/>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Hardcover">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1529</TotalTime>
  <Words>1340</Words>
  <Application>Microsoft Office PowerPoint</Application>
  <PresentationFormat>On-screen Show (4:3)</PresentationFormat>
  <Paragraphs>96</Paragraphs>
  <Slides>24</Slides>
  <Notes>0</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24</vt:i4>
      </vt:variant>
    </vt:vector>
  </HeadingPairs>
  <TitlesOfParts>
    <vt:vector size="27" baseType="lpstr">
      <vt:lpstr>Slipstream</vt:lpstr>
      <vt:lpstr>Hardcover</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 2o1O</dc:creator>
  <cp:lastModifiedBy>DR.Ahmed Saker 2o1O</cp:lastModifiedBy>
  <cp:revision>47</cp:revision>
  <dcterms:created xsi:type="dcterms:W3CDTF">2014-06-11T19:10:05Z</dcterms:created>
  <dcterms:modified xsi:type="dcterms:W3CDTF">2014-06-15T05:24:56Z</dcterms:modified>
</cp:coreProperties>
</file>