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56" r:id="rId2"/>
    <p:sldId id="293" r:id="rId3"/>
    <p:sldId id="294" r:id="rId4"/>
    <p:sldId id="295" r:id="rId5"/>
    <p:sldId id="296" r:id="rId6"/>
    <p:sldId id="297" r:id="rId7"/>
    <p:sldId id="298" r:id="rId8"/>
    <p:sldId id="299" r:id="rId9"/>
    <p:sldId id="300" r:id="rId10"/>
    <p:sldId id="281" r:id="rId11"/>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her" initials="MF"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324" autoAdjust="0"/>
    <p:restoredTop sz="94585" autoAdjust="0"/>
  </p:normalViewPr>
  <p:slideViewPr>
    <p:cSldViewPr>
      <p:cViewPr>
        <p:scale>
          <a:sx n="90" d="100"/>
          <a:sy n="90" d="100"/>
        </p:scale>
        <p:origin x="-110" y="-38"/>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905625" y="0"/>
            <a:ext cx="5283200" cy="342900"/>
          </a:xfrm>
          <a:prstGeom prst="rect">
            <a:avLst/>
          </a:prstGeom>
        </p:spPr>
        <p:txBody>
          <a:bodyPr vert="horz" lIns="91440" tIns="45720" rIns="91440" bIns="45720" rtlCol="0"/>
          <a:lstStyle>
            <a:lvl1pPr algn="r">
              <a:defRPr sz="1200"/>
            </a:lvl1pPr>
          </a:lstStyle>
          <a:p>
            <a:fld id="{FD2B5CA3-DBCA-40BE-9D4E-299789C9A670}" type="datetimeFigureOut">
              <a:rPr lang="en-US" smtClean="0"/>
              <a:t>11/25/2024</a:t>
            </a:fld>
            <a:endParaRPr lang="en-US"/>
          </a:p>
        </p:txBody>
      </p:sp>
      <p:sp>
        <p:nvSpPr>
          <p:cNvPr id="4" name="Slide Image Placeholder 3"/>
          <p:cNvSpPr>
            <a:spLocks noGrp="1" noRot="1" noChangeAspect="1"/>
          </p:cNvSpPr>
          <p:nvPr>
            <p:ph type="sldImg" idx="2"/>
          </p:nvPr>
        </p:nvSpPr>
        <p:spPr>
          <a:xfrm>
            <a:off x="3810000" y="514350"/>
            <a:ext cx="4572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219200" y="3257550"/>
            <a:ext cx="9753600"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52832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905625" y="6513513"/>
            <a:ext cx="5283200" cy="342900"/>
          </a:xfrm>
          <a:prstGeom prst="rect">
            <a:avLst/>
          </a:prstGeom>
        </p:spPr>
        <p:txBody>
          <a:bodyPr vert="horz" lIns="91440" tIns="45720" rIns="91440" bIns="45720" rtlCol="0" anchor="b"/>
          <a:lstStyle>
            <a:lvl1pPr algn="r">
              <a:defRPr sz="1200"/>
            </a:lvl1pPr>
          </a:lstStyle>
          <a:p>
            <a:fld id="{354967FC-D55B-41FD-BC90-644C328E5556}" type="slidenum">
              <a:rPr lang="en-US" smtClean="0"/>
              <a:t>‹#›</a:t>
            </a:fld>
            <a:endParaRPr lang="en-US"/>
          </a:p>
        </p:txBody>
      </p:sp>
    </p:spTree>
    <p:extLst>
      <p:ext uri="{BB962C8B-B14F-4D97-AF65-F5344CB8AC3E}">
        <p14:creationId xmlns:p14="http://schemas.microsoft.com/office/powerpoint/2010/main" val="2215145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a:t>
            </a:fld>
            <a:endParaRPr lang="en-US"/>
          </a:p>
        </p:txBody>
      </p:sp>
    </p:spTree>
    <p:extLst>
      <p:ext uri="{BB962C8B-B14F-4D97-AF65-F5344CB8AC3E}">
        <p14:creationId xmlns:p14="http://schemas.microsoft.com/office/powerpoint/2010/main" val="13231585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2</a:t>
            </a:fld>
            <a:endParaRPr lang="en-US"/>
          </a:p>
        </p:txBody>
      </p:sp>
    </p:spTree>
    <p:extLst>
      <p:ext uri="{BB962C8B-B14F-4D97-AF65-F5344CB8AC3E}">
        <p14:creationId xmlns:p14="http://schemas.microsoft.com/office/powerpoint/2010/main" val="13076679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3</a:t>
            </a:fld>
            <a:endParaRPr lang="en-US"/>
          </a:p>
        </p:txBody>
      </p:sp>
    </p:spTree>
    <p:extLst>
      <p:ext uri="{BB962C8B-B14F-4D97-AF65-F5344CB8AC3E}">
        <p14:creationId xmlns:p14="http://schemas.microsoft.com/office/powerpoint/2010/main" val="8616669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4</a:t>
            </a:fld>
            <a:endParaRPr lang="en-US"/>
          </a:p>
        </p:txBody>
      </p:sp>
    </p:spTree>
    <p:extLst>
      <p:ext uri="{BB962C8B-B14F-4D97-AF65-F5344CB8AC3E}">
        <p14:creationId xmlns:p14="http://schemas.microsoft.com/office/powerpoint/2010/main" val="12280504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5</a:t>
            </a:fld>
            <a:endParaRPr lang="en-US"/>
          </a:p>
        </p:txBody>
      </p:sp>
    </p:spTree>
    <p:extLst>
      <p:ext uri="{BB962C8B-B14F-4D97-AF65-F5344CB8AC3E}">
        <p14:creationId xmlns:p14="http://schemas.microsoft.com/office/powerpoint/2010/main" val="25301577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6</a:t>
            </a:fld>
            <a:endParaRPr lang="en-US"/>
          </a:p>
        </p:txBody>
      </p:sp>
    </p:spTree>
    <p:extLst>
      <p:ext uri="{BB962C8B-B14F-4D97-AF65-F5344CB8AC3E}">
        <p14:creationId xmlns:p14="http://schemas.microsoft.com/office/powerpoint/2010/main" val="36819151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7</a:t>
            </a:fld>
            <a:endParaRPr lang="en-US"/>
          </a:p>
        </p:txBody>
      </p:sp>
    </p:spTree>
    <p:extLst>
      <p:ext uri="{BB962C8B-B14F-4D97-AF65-F5344CB8AC3E}">
        <p14:creationId xmlns:p14="http://schemas.microsoft.com/office/powerpoint/2010/main" val="2519620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8</a:t>
            </a:fld>
            <a:endParaRPr lang="en-US"/>
          </a:p>
        </p:txBody>
      </p:sp>
    </p:spTree>
    <p:extLst>
      <p:ext uri="{BB962C8B-B14F-4D97-AF65-F5344CB8AC3E}">
        <p14:creationId xmlns:p14="http://schemas.microsoft.com/office/powerpoint/2010/main" val="33856742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9</a:t>
            </a:fld>
            <a:endParaRPr lang="en-US"/>
          </a:p>
        </p:txBody>
      </p:sp>
    </p:spTree>
    <p:extLst>
      <p:ext uri="{BB962C8B-B14F-4D97-AF65-F5344CB8AC3E}">
        <p14:creationId xmlns:p14="http://schemas.microsoft.com/office/powerpoint/2010/main" val="28849784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800" b="0" i="0">
                <a:solidFill>
                  <a:schemeClr val="tx1"/>
                </a:solidFill>
                <a:latin typeface="Calibri"/>
                <a:cs typeface="Calibri"/>
              </a:defRPr>
            </a:lvl1pPr>
          </a:lstStyle>
          <a:p>
            <a:pPr marL="12700">
              <a:lnSpc>
                <a:spcPts val="1810"/>
              </a:lnSpc>
            </a:pPr>
            <a:r>
              <a:rPr lang="en-US" spc="-10"/>
              <a:t>Department of Medical Instrumentation Techniques Engineering</a:t>
            </a:r>
            <a:endParaRPr spc="-10" dirty="0"/>
          </a:p>
        </p:txBody>
      </p:sp>
      <p:sp>
        <p:nvSpPr>
          <p:cNvPr id="6" name="Holder 6"/>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C55A1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a:xfrm>
            <a:off x="304800" y="6324600"/>
            <a:ext cx="6093460" cy="259741"/>
          </a:xfrm>
        </p:spPr>
        <p:txBody>
          <a:bodyPr lIns="0" tIns="0" rIns="0" bIns="0"/>
          <a:lstStyle>
            <a:lvl1pPr>
              <a:defRPr sz="1800" b="0" i="0">
                <a:solidFill>
                  <a:schemeClr val="tx1"/>
                </a:solidFill>
                <a:latin typeface="Calibri"/>
                <a:cs typeface="Calibri"/>
              </a:defRPr>
            </a:lvl1pPr>
          </a:lstStyle>
          <a:p>
            <a:pPr marL="12700">
              <a:lnSpc>
                <a:spcPts val="1810"/>
              </a:lnSpc>
            </a:pPr>
            <a:r>
              <a:rPr lang="en-US" spc="-10" dirty="0"/>
              <a:t>Department of Medical Instrumentation Techniques Engineering</a:t>
            </a:r>
            <a:endParaRPr spc="-10" dirty="0"/>
          </a:p>
        </p:txBody>
      </p:sp>
      <p:sp>
        <p:nvSpPr>
          <p:cNvPr id="6" name="Holder 6"/>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C55A11"/>
                </a:solidFill>
                <a:latin typeface="Calibri"/>
                <a:cs typeface="Calibri"/>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800" b="0" i="0">
                <a:solidFill>
                  <a:schemeClr val="tx1"/>
                </a:solidFill>
                <a:latin typeface="Calibri"/>
                <a:cs typeface="Calibri"/>
              </a:defRPr>
            </a:lvl1pPr>
          </a:lstStyle>
          <a:p>
            <a:pPr marL="12700">
              <a:lnSpc>
                <a:spcPts val="1810"/>
              </a:lnSpc>
            </a:pPr>
            <a:r>
              <a:rPr lang="en-US" spc="-10"/>
              <a:t>Department of Medical Instrumentation Techniques Engineering</a:t>
            </a:r>
            <a:endParaRPr spc="-10" dirty="0"/>
          </a:p>
        </p:txBody>
      </p:sp>
      <p:sp>
        <p:nvSpPr>
          <p:cNvPr id="7" name="Holder 7"/>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C55A1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defRPr sz="1800" b="0" i="0">
                <a:solidFill>
                  <a:schemeClr val="tx1"/>
                </a:solidFill>
                <a:latin typeface="Calibri"/>
                <a:cs typeface="Calibri"/>
              </a:defRPr>
            </a:lvl1pPr>
          </a:lstStyle>
          <a:p>
            <a:pPr marL="12700">
              <a:lnSpc>
                <a:spcPts val="1810"/>
              </a:lnSpc>
            </a:pPr>
            <a:r>
              <a:rPr lang="en-US" spc="-10"/>
              <a:t>Department of Medical Instrumentation Techniques Engineering</a:t>
            </a:r>
            <a:endParaRPr spc="-10" dirty="0"/>
          </a:p>
        </p:txBody>
      </p:sp>
      <p:sp>
        <p:nvSpPr>
          <p:cNvPr id="5" name="Holder 5"/>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800" b="0" i="0">
                <a:solidFill>
                  <a:schemeClr val="tx1"/>
                </a:solidFill>
                <a:latin typeface="Calibri"/>
                <a:cs typeface="Calibri"/>
              </a:defRPr>
            </a:lvl1pPr>
          </a:lstStyle>
          <a:p>
            <a:pPr marL="12700">
              <a:lnSpc>
                <a:spcPts val="1810"/>
              </a:lnSpc>
            </a:pPr>
            <a:r>
              <a:rPr lang="en-US" spc="-10"/>
              <a:t>Department of Medical Instrumentation Techniques Engineering</a:t>
            </a:r>
            <a:endParaRPr spc="-10" dirty="0"/>
          </a:p>
        </p:txBody>
      </p:sp>
      <p:sp>
        <p:nvSpPr>
          <p:cNvPr id="4" name="Holder 4"/>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
        <p:nvSpPr>
          <p:cNvPr id="5" name="Holder 2"/>
          <p:cNvSpPr>
            <a:spLocks noGrp="1"/>
          </p:cNvSpPr>
          <p:nvPr>
            <p:ph type="title"/>
          </p:nvPr>
        </p:nvSpPr>
        <p:spPr>
          <a:xfrm>
            <a:off x="4267200" y="284481"/>
            <a:ext cx="3344291" cy="574040"/>
          </a:xfrm>
        </p:spPr>
        <p:txBody>
          <a:bodyPr lIns="0" tIns="0" rIns="0" bIns="0"/>
          <a:lstStyle>
            <a:lvl1pPr>
              <a:defRPr sz="3600" b="1" i="0">
                <a:solidFill>
                  <a:srgbClr val="C55A11"/>
                </a:solidFill>
                <a:latin typeface="Calibri"/>
                <a:cs typeface="Calibri"/>
              </a:defRPr>
            </a:lvl1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19" name="bg object 19"/>
          <p:cNvSpPr/>
          <p:nvPr/>
        </p:nvSpPr>
        <p:spPr>
          <a:xfrm>
            <a:off x="304800" y="1132332"/>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2" name="Holder 2"/>
          <p:cNvSpPr>
            <a:spLocks noGrp="1"/>
          </p:cNvSpPr>
          <p:nvPr>
            <p:ph type="title"/>
          </p:nvPr>
        </p:nvSpPr>
        <p:spPr>
          <a:xfrm>
            <a:off x="4267200" y="284481"/>
            <a:ext cx="3344291" cy="574040"/>
          </a:xfrm>
          <a:prstGeom prst="rect">
            <a:avLst/>
          </a:prstGeom>
        </p:spPr>
        <p:txBody>
          <a:bodyPr wrap="square" lIns="0" tIns="0" rIns="0" bIns="0">
            <a:spAutoFit/>
          </a:bodyPr>
          <a:lstStyle>
            <a:lvl1pPr>
              <a:defRPr sz="3600" b="1" i="0">
                <a:solidFill>
                  <a:srgbClr val="C55A11"/>
                </a:solidFill>
                <a:latin typeface="Calibri"/>
                <a:cs typeface="Calibri"/>
              </a:defRPr>
            </a:lvl1pPr>
          </a:lstStyle>
          <a:p>
            <a:endParaRPr dirty="0"/>
          </a:p>
        </p:txBody>
      </p:sp>
      <p:sp>
        <p:nvSpPr>
          <p:cNvPr id="3" name="Holder 3"/>
          <p:cNvSpPr>
            <a:spLocks noGrp="1"/>
          </p:cNvSpPr>
          <p:nvPr>
            <p:ph type="body" idx="1"/>
          </p:nvPr>
        </p:nvSpPr>
        <p:spPr>
          <a:xfrm>
            <a:off x="578002" y="2277617"/>
            <a:ext cx="8379459" cy="2494915"/>
          </a:xfrm>
          <a:prstGeom prst="rect">
            <a:avLst/>
          </a:prstGeom>
        </p:spPr>
        <p:txBody>
          <a:bodyPr wrap="square" lIns="0" tIns="0" rIns="0" bIns="0">
            <a:spAutoFit/>
          </a:bodyPr>
          <a:lstStyle>
            <a:lvl1pPr>
              <a:defRPr sz="1800" b="0" i="0">
                <a:solidFill>
                  <a:schemeClr val="tx1"/>
                </a:solidFill>
                <a:latin typeface="Times New Roman"/>
                <a:cs typeface="Times New Roman"/>
              </a:defRPr>
            </a:lvl1pPr>
          </a:lstStyle>
          <a:p>
            <a:endParaRPr dirty="0"/>
          </a:p>
        </p:txBody>
      </p:sp>
      <p:sp>
        <p:nvSpPr>
          <p:cNvPr id="4" name="Holder 4"/>
          <p:cNvSpPr>
            <a:spLocks noGrp="1"/>
          </p:cNvSpPr>
          <p:nvPr>
            <p:ph type="ftr" sz="quarter" idx="5"/>
          </p:nvPr>
        </p:nvSpPr>
        <p:spPr>
          <a:xfrm>
            <a:off x="383540" y="6369658"/>
            <a:ext cx="6322060" cy="230832"/>
          </a:xfrm>
          <a:prstGeom prst="rect">
            <a:avLst/>
          </a:prstGeom>
        </p:spPr>
        <p:txBody>
          <a:bodyPr wrap="square" lIns="0" tIns="0" rIns="0" bIns="0">
            <a:spAutoFit/>
          </a:bodyPr>
          <a:lstStyle>
            <a:lvl1pPr>
              <a:defRPr sz="1800" b="0" i="0">
                <a:solidFill>
                  <a:schemeClr val="tx1"/>
                </a:solidFill>
                <a:latin typeface="Calibri"/>
                <a:cs typeface="Calibri"/>
              </a:defRPr>
            </a:lvl1pPr>
          </a:lstStyle>
          <a:p>
            <a:pPr marL="12700">
              <a:lnSpc>
                <a:spcPts val="1810"/>
              </a:lnSpc>
            </a:pPr>
            <a:r>
              <a:rPr lang="en-US" spc="-10" dirty="0"/>
              <a:t>Department of Medical Instrumentation Techniques Engineering</a:t>
            </a:r>
            <a:endParaRPr spc="-10" dirty="0"/>
          </a:p>
        </p:txBody>
      </p:sp>
      <p:sp>
        <p:nvSpPr>
          <p:cNvPr id="6" name="Holder 6"/>
          <p:cNvSpPr>
            <a:spLocks noGrp="1"/>
          </p:cNvSpPr>
          <p:nvPr>
            <p:ph type="sldNum" sz="quarter" idx="7"/>
          </p:nvPr>
        </p:nvSpPr>
        <p:spPr>
          <a:xfrm>
            <a:off x="10883138" y="6356414"/>
            <a:ext cx="307975" cy="287020"/>
          </a:xfrm>
          <a:prstGeom prst="rect">
            <a:avLst/>
          </a:prstGeom>
        </p:spPr>
        <p:txBody>
          <a:bodyPr wrap="square" lIns="0" tIns="0" rIns="0" bIns="0">
            <a:spAutoFit/>
          </a:bodyPr>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pic>
        <p:nvPicPr>
          <p:cNvPr id="11" name="Picture 3"/>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838200" y="76201"/>
            <a:ext cx="990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11"/>
          <p:cNvPicPr/>
          <p:nvPr userDrawn="1"/>
        </p:nvPicPr>
        <p:blipFill>
          <a:blip r:embed="rId8" cstate="print">
            <a:extLst>
              <a:ext uri="{28A0092B-C50C-407E-A947-70E740481C1C}">
                <a14:useLocalDpi xmlns:a14="http://schemas.microsoft.com/office/drawing/2010/main" val="0"/>
              </a:ext>
            </a:extLst>
          </a:blip>
          <a:stretch>
            <a:fillRect/>
          </a:stretch>
        </p:blipFill>
        <p:spPr>
          <a:xfrm>
            <a:off x="10439400" y="76201"/>
            <a:ext cx="896208" cy="938788"/>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dt="0"/>
  <p:txStyles>
    <p:titleStyle>
      <a:lvl1pPr>
        <a:defRPr>
          <a:latin typeface="Times New Roman" pitchFamily="18" charset="0"/>
          <a:ea typeface="+mj-ea"/>
          <a:cs typeface="Times New Roman" pitchFamily="18" charset="0"/>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76201"/>
            <a:ext cx="12954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object 2"/>
          <p:cNvSpPr/>
          <p:nvPr/>
        </p:nvSpPr>
        <p:spPr>
          <a:xfrm>
            <a:off x="272795" y="1437132"/>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3" name="object 3"/>
          <p:cNvSpPr txBox="1">
            <a:spLocks noGrp="1"/>
          </p:cNvSpPr>
          <p:nvPr>
            <p:ph type="title"/>
          </p:nvPr>
        </p:nvSpPr>
        <p:spPr>
          <a:xfrm>
            <a:off x="3406736" y="476301"/>
            <a:ext cx="5247208" cy="566822"/>
          </a:xfrm>
          <a:prstGeom prst="rect">
            <a:avLst/>
          </a:prstGeom>
        </p:spPr>
        <p:txBody>
          <a:bodyPr vert="horz" wrap="square" lIns="0" tIns="12700" rIns="0" bIns="0" rtlCol="0">
            <a:spAutoFit/>
          </a:bodyPr>
          <a:lstStyle/>
          <a:p>
            <a:pPr marL="12700">
              <a:lnSpc>
                <a:spcPct val="100000"/>
              </a:lnSpc>
              <a:spcBef>
                <a:spcPts val="100"/>
              </a:spcBef>
            </a:pPr>
            <a:r>
              <a:rPr lang="ar-IQ" spc="-15" dirty="0">
                <a:solidFill>
                  <a:srgbClr val="000000"/>
                </a:solidFill>
              </a:rPr>
              <a:t>  </a:t>
            </a:r>
            <a:r>
              <a:rPr lang="en-US" spc="-15" dirty="0">
                <a:solidFill>
                  <a:srgbClr val="000000"/>
                </a:solidFill>
              </a:rPr>
              <a:t>AL-</a:t>
            </a:r>
            <a:r>
              <a:rPr lang="en-US" spc="-15" dirty="0" err="1">
                <a:solidFill>
                  <a:srgbClr val="000000"/>
                </a:solidFill>
              </a:rPr>
              <a:t>Mustaqbal</a:t>
            </a:r>
            <a:r>
              <a:rPr lang="en-US" spc="-15" dirty="0">
                <a:solidFill>
                  <a:srgbClr val="000000"/>
                </a:solidFill>
              </a:rPr>
              <a:t> University</a:t>
            </a:r>
          </a:p>
        </p:txBody>
      </p:sp>
      <p:sp>
        <p:nvSpPr>
          <p:cNvPr id="4" name="object 4"/>
          <p:cNvSpPr txBox="1"/>
          <p:nvPr/>
        </p:nvSpPr>
        <p:spPr>
          <a:xfrm>
            <a:off x="5638800" y="4707147"/>
            <a:ext cx="5662454" cy="936154"/>
          </a:xfrm>
          <a:prstGeom prst="rect">
            <a:avLst/>
          </a:prstGeom>
        </p:spPr>
        <p:txBody>
          <a:bodyPr vert="horz" wrap="square" lIns="0" tIns="12700" rIns="0" bIns="0" rtlCol="0">
            <a:spAutoFit/>
          </a:bodyPr>
          <a:lstStyle/>
          <a:p>
            <a:pPr marL="12700" marR="5080" lvl="0" indent="5715" algn="ctr">
              <a:spcBef>
                <a:spcPts val="100"/>
              </a:spcBef>
            </a:pPr>
            <a:r>
              <a:rPr lang="en-US" sz="2000" b="1" spc="-15" dirty="0">
                <a:solidFill>
                  <a:prstClr val="black"/>
                </a:solidFill>
              </a:rPr>
              <a:t>By</a:t>
            </a:r>
            <a:r>
              <a:rPr lang="en-US" sz="2000" b="1" spc="-20" dirty="0">
                <a:solidFill>
                  <a:prstClr val="black"/>
                </a:solidFill>
              </a:rPr>
              <a:t> </a:t>
            </a:r>
            <a:r>
              <a:rPr lang="en-US" sz="2000" b="1" spc="-75" dirty="0">
                <a:solidFill>
                  <a:prstClr val="black"/>
                </a:solidFill>
              </a:rPr>
              <a:t>M.Sc.</a:t>
            </a:r>
            <a:r>
              <a:rPr lang="en-US" sz="2000" b="1" spc="-20" dirty="0">
                <a:solidFill>
                  <a:prstClr val="black"/>
                </a:solidFill>
              </a:rPr>
              <a:t> </a:t>
            </a:r>
            <a:r>
              <a:rPr lang="en-US" sz="2000" b="1" spc="-20" dirty="0" err="1" smtClean="0">
                <a:solidFill>
                  <a:prstClr val="black"/>
                </a:solidFill>
              </a:rPr>
              <a:t>Alaa</a:t>
            </a:r>
            <a:r>
              <a:rPr lang="en-US" sz="2000" b="1" spc="-20" dirty="0" smtClean="0">
                <a:solidFill>
                  <a:prstClr val="black"/>
                </a:solidFill>
              </a:rPr>
              <a:t> </a:t>
            </a:r>
            <a:r>
              <a:rPr lang="en-US" sz="2000" b="1" spc="-20" smtClean="0">
                <a:solidFill>
                  <a:prstClr val="black"/>
                </a:solidFill>
              </a:rPr>
              <a:t>khalid</a:t>
            </a:r>
            <a:endParaRPr lang="en-US" sz="2000" b="1" spc="-20" dirty="0">
              <a:solidFill>
                <a:prstClr val="black"/>
              </a:solidFill>
              <a:cs typeface="Times New Roman"/>
            </a:endParaRPr>
          </a:p>
          <a:p>
            <a:pPr lvl="0" algn="ctr"/>
            <a:r>
              <a:rPr lang="en-US" sz="2000" b="1" dirty="0" smtClean="0">
                <a:solidFill>
                  <a:prstClr val="black"/>
                </a:solidFill>
              </a:rPr>
              <a:t>Department </a:t>
            </a:r>
            <a:r>
              <a:rPr lang="en-US" sz="2000" b="1" dirty="0">
                <a:solidFill>
                  <a:prstClr val="black"/>
                </a:solidFill>
              </a:rPr>
              <a:t>of Medical Instrumentation Techniques Engineering</a:t>
            </a:r>
            <a:endParaRPr lang="en-US" sz="2000" dirty="0">
              <a:solidFill>
                <a:prstClr val="black"/>
              </a:solidFill>
            </a:endParaRPr>
          </a:p>
        </p:txBody>
      </p:sp>
      <p:sp>
        <p:nvSpPr>
          <p:cNvPr id="6" name="object 6"/>
          <p:cNvSpPr txBox="1"/>
          <p:nvPr/>
        </p:nvSpPr>
        <p:spPr>
          <a:xfrm>
            <a:off x="5486400" y="1849861"/>
            <a:ext cx="6095999" cy="2255105"/>
          </a:xfrm>
          <a:prstGeom prst="rect">
            <a:avLst/>
          </a:prstGeom>
        </p:spPr>
        <p:txBody>
          <a:bodyPr vert="horz" wrap="square" lIns="0" tIns="13335" rIns="0" bIns="0" rtlCol="0">
            <a:spAutoFit/>
          </a:bodyPr>
          <a:lstStyle/>
          <a:p>
            <a:pPr marL="1347470" marR="5080" lvl="0" indent="-1335405" algn="ctr">
              <a:lnSpc>
                <a:spcPct val="150000"/>
              </a:lnSpc>
              <a:spcBef>
                <a:spcPts val="105"/>
              </a:spcBef>
            </a:pPr>
            <a:r>
              <a:rPr lang="en-US" sz="4000" b="1" spc="-10" dirty="0">
                <a:solidFill>
                  <a:srgbClr val="5B9BD4"/>
                </a:solidFill>
                <a:cs typeface="Calibri"/>
              </a:rPr>
              <a:t>Microsoft </a:t>
            </a:r>
            <a:r>
              <a:rPr lang="en-US" sz="4000" b="1" spc="-25" dirty="0">
                <a:solidFill>
                  <a:srgbClr val="5B9BD4"/>
                </a:solidFill>
                <a:cs typeface="Calibri"/>
              </a:rPr>
              <a:t>PowerPoint</a:t>
            </a:r>
          </a:p>
          <a:p>
            <a:pPr marL="1347470" marR="5080" lvl="0" indent="-1335405" algn="ctr">
              <a:lnSpc>
                <a:spcPct val="150000"/>
              </a:lnSpc>
              <a:spcBef>
                <a:spcPts val="105"/>
              </a:spcBef>
            </a:pPr>
            <a:r>
              <a:rPr lang="en-US" sz="2800" b="1" spc="-10" dirty="0">
                <a:solidFill>
                  <a:prstClr val="black"/>
                </a:solidFill>
                <a:cs typeface="Calibri"/>
              </a:rPr>
              <a:t>Lecture</a:t>
            </a:r>
            <a:r>
              <a:rPr lang="en-US" sz="2800" b="1" spc="-5" dirty="0">
                <a:solidFill>
                  <a:prstClr val="black"/>
                </a:solidFill>
                <a:cs typeface="Calibri"/>
              </a:rPr>
              <a:t> 8</a:t>
            </a:r>
          </a:p>
          <a:p>
            <a:pPr marL="1347470" marR="5080" lvl="0" indent="-1335405" algn="ctr">
              <a:lnSpc>
                <a:spcPct val="150000"/>
              </a:lnSpc>
              <a:spcBef>
                <a:spcPts val="105"/>
              </a:spcBef>
            </a:pPr>
            <a:r>
              <a:rPr lang="en-US" sz="2800" b="1" spc="-5" dirty="0">
                <a:solidFill>
                  <a:prstClr val="black"/>
                </a:solidFill>
                <a:cs typeface="Calibri"/>
              </a:rPr>
              <a:t>Design Tab – Slide Layout</a:t>
            </a:r>
            <a:endParaRPr lang="en-US" sz="2800" dirty="0">
              <a:solidFill>
                <a:prstClr val="black"/>
              </a:solidFill>
              <a:cs typeface="Calibri"/>
            </a:endParaRPr>
          </a:p>
        </p:txBody>
      </p:sp>
      <p:sp>
        <p:nvSpPr>
          <p:cNvPr id="7" name="object 7"/>
          <p:cNvSpPr/>
          <p:nvPr/>
        </p:nvSpPr>
        <p:spPr>
          <a:xfrm>
            <a:off x="304800" y="63246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13"/>
          <p:cNvPicPr/>
          <p:nvPr/>
        </p:nvPicPr>
        <p:blipFill>
          <a:blip r:embed="rId4" cstate="print">
            <a:extLst>
              <a:ext uri="{28A0092B-C50C-407E-A947-70E740481C1C}">
                <a14:useLocalDpi xmlns:a14="http://schemas.microsoft.com/office/drawing/2010/main" val="0"/>
              </a:ext>
            </a:extLst>
          </a:blip>
          <a:stretch>
            <a:fillRect/>
          </a:stretch>
        </p:blipFill>
        <p:spPr>
          <a:xfrm>
            <a:off x="10152792" y="128013"/>
            <a:ext cx="1148462" cy="1243587"/>
          </a:xfrm>
          <a:prstGeom prst="rect">
            <a:avLst/>
          </a:prstGeom>
        </p:spPr>
      </p:pic>
      <p:sp>
        <p:nvSpPr>
          <p:cNvPr id="16" name="Slide Number Placeholder 15"/>
          <p:cNvSpPr>
            <a:spLocks noGrp="1"/>
          </p:cNvSpPr>
          <p:nvPr>
            <p:ph type="sldNum" sz="quarter" idx="7"/>
          </p:nvPr>
        </p:nvSpPr>
        <p:spPr>
          <a:xfrm>
            <a:off x="10969625" y="6400800"/>
            <a:ext cx="307975" cy="287020"/>
          </a:xfrm>
        </p:spPr>
        <p:txBody>
          <a:bodyPr/>
          <a:lstStyle/>
          <a:p>
            <a:pPr marL="38100">
              <a:lnSpc>
                <a:spcPts val="2065"/>
              </a:lnSpc>
            </a:pPr>
            <a:fld id="{81D60167-4931-47E6-BA6A-407CBD079E47}" type="slidenum">
              <a:rPr lang="en-US" smtClean="0"/>
              <a:t>1</a:t>
            </a:fld>
            <a:endParaRPr lang="en-US" dirty="0"/>
          </a:p>
        </p:txBody>
      </p:sp>
      <p:sp>
        <p:nvSpPr>
          <p:cNvPr id="17" name="Footer Placeholder 16"/>
          <p:cNvSpPr>
            <a:spLocks noGrp="1"/>
          </p:cNvSpPr>
          <p:nvPr>
            <p:ph type="ftr" sz="quarter" idx="5"/>
          </p:nvPr>
        </p:nvSpPr>
        <p:spPr>
          <a:xfrm>
            <a:off x="383540" y="6445859"/>
            <a:ext cx="6093460" cy="259741"/>
          </a:xfrm>
        </p:spPr>
        <p:txBody>
          <a:bodyPr/>
          <a:lstStyle/>
          <a:p>
            <a:pPr marL="12700">
              <a:lnSpc>
                <a:spcPts val="1810"/>
              </a:lnSpc>
            </a:pPr>
            <a:r>
              <a:rPr lang="en-US" spc="-10" dirty="0"/>
              <a:t>Department of Medical Instrumentation Techniques Engineering</a:t>
            </a:r>
          </a:p>
        </p:txBody>
      </p:sp>
      <p:pic>
        <p:nvPicPr>
          <p:cNvPr id="2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1200" y="76201"/>
            <a:ext cx="12954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20"/>
          <p:cNvPicPr/>
          <p:nvPr/>
        </p:nvPicPr>
        <p:blipFill>
          <a:blip r:embed="rId4" cstate="print">
            <a:extLst>
              <a:ext uri="{28A0092B-C50C-407E-A947-70E740481C1C}">
                <a14:useLocalDpi xmlns:a14="http://schemas.microsoft.com/office/drawing/2010/main" val="0"/>
              </a:ext>
            </a:extLst>
          </a:blip>
          <a:stretch>
            <a:fillRect/>
          </a:stretch>
        </p:blipFill>
        <p:spPr>
          <a:xfrm>
            <a:off x="10178192" y="128013"/>
            <a:ext cx="1148462" cy="1243587"/>
          </a:xfrm>
          <a:prstGeom prst="rect">
            <a:avLst/>
          </a:prstGeom>
        </p:spPr>
      </p:pic>
      <p:pic>
        <p:nvPicPr>
          <p:cNvPr id="18" name="image1.png"/>
          <p:cNvPicPr/>
          <p:nvPr/>
        </p:nvPicPr>
        <p:blipFill>
          <a:blip r:embed="rId5" cstate="print"/>
          <a:stretch>
            <a:fillRect/>
          </a:stretch>
        </p:blipFill>
        <p:spPr>
          <a:xfrm>
            <a:off x="762000" y="1752600"/>
            <a:ext cx="4419600" cy="4100392"/>
          </a:xfrm>
          <a:prstGeom prst="rect">
            <a:avLst/>
          </a:prstGeom>
          <a:solidFill>
            <a:srgbClr val="FFFFFF">
              <a:shade val="85000"/>
            </a:srgbClr>
          </a:solidFill>
          <a:ln w="88900" cap="sq">
            <a:solidFill>
              <a:schemeClr val="accent6">
                <a:lumMod val="40000"/>
                <a:lumOff val="60000"/>
              </a:schemeClr>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3505200" y="2906112"/>
            <a:ext cx="4648200" cy="751488"/>
          </a:xfrm>
          <a:prstGeom prst="rect">
            <a:avLst/>
          </a:prstGeom>
        </p:spPr>
        <p:txBody>
          <a:bodyPr vert="horz" wrap="square" lIns="0" tIns="12700" rIns="0" bIns="0" rtlCol="0">
            <a:spAutoFit/>
          </a:bodyPr>
          <a:lstStyle/>
          <a:p>
            <a:pPr marL="234950" algn="ctr">
              <a:lnSpc>
                <a:spcPct val="100000"/>
              </a:lnSpc>
              <a:spcBef>
                <a:spcPts val="100"/>
              </a:spcBef>
            </a:pPr>
            <a:r>
              <a:rPr lang="en-US" sz="4800" spc="-35" dirty="0">
                <a:latin typeface="Times New Roman" pitchFamily="18" charset="0"/>
                <a:cs typeface="Times New Roman" pitchFamily="18" charset="0"/>
              </a:rPr>
              <a:t>Thank You</a:t>
            </a:r>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8" name="Slide Number Placeholder 7"/>
          <p:cNvSpPr>
            <a:spLocks noGrp="1"/>
          </p:cNvSpPr>
          <p:nvPr>
            <p:ph type="sldNum" sz="quarter" idx="7"/>
          </p:nvPr>
        </p:nvSpPr>
        <p:spPr/>
        <p:txBody>
          <a:bodyPr/>
          <a:lstStyle/>
          <a:p>
            <a:pPr marL="38100">
              <a:lnSpc>
                <a:spcPts val="2065"/>
              </a:lnSpc>
            </a:pPr>
            <a:fld id="{81D60167-4931-47E6-BA6A-407CBD079E47}" type="slidenum">
              <a:rPr lang="en-US" smtClean="0"/>
              <a:t>10</a:t>
            </a:fld>
            <a:endParaRPr lang="en-US" dirty="0"/>
          </a:p>
        </p:txBody>
      </p:sp>
    </p:spTree>
    <p:extLst>
      <p:ext uri="{BB962C8B-B14F-4D97-AF65-F5344CB8AC3E}">
        <p14:creationId xmlns:p14="http://schemas.microsoft.com/office/powerpoint/2010/main" val="349399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304800" y="1371600"/>
            <a:ext cx="11049000" cy="2959785"/>
          </a:xfrm>
          <a:prstGeom prst="rect">
            <a:avLst/>
          </a:prstGeom>
        </p:spPr>
        <p:txBody>
          <a:bodyPr vert="horz" wrap="square" lIns="0" tIns="12700" rIns="0" bIns="0" rtlCol="0">
            <a:spAutoFit/>
          </a:bodyPr>
          <a:lstStyle/>
          <a:p>
            <a:pPr marL="977900" indent="-514350" algn="just">
              <a:lnSpc>
                <a:spcPct val="150000"/>
              </a:lnSpc>
              <a:spcBef>
                <a:spcPts val="100"/>
              </a:spcBef>
              <a:buFont typeface="+mj-lt"/>
              <a:buAutoNum type="arabicPeriod" startAt="4"/>
              <a:tabLst>
                <a:tab pos="860425" algn="l"/>
                <a:tab pos="1800225" algn="l"/>
                <a:tab pos="3978275" algn="l"/>
                <a:tab pos="4418013" algn="l"/>
                <a:tab pos="4991100" algn="l"/>
                <a:tab pos="6665913" algn="l"/>
                <a:tab pos="8788400" algn="l"/>
                <a:tab pos="10288588" algn="l"/>
              </a:tabLst>
            </a:pPr>
            <a:r>
              <a:rPr lang="en-US" sz="2100" b="1" dirty="0">
                <a:solidFill>
                  <a:schemeClr val="accent6">
                    <a:lumMod val="75000"/>
                  </a:schemeClr>
                </a:solidFill>
                <a:latin typeface="Times New Roman" pitchFamily="18" charset="0"/>
                <a:cs typeface="Times New Roman" pitchFamily="18" charset="0"/>
              </a:rPr>
              <a:t>Design Tab: </a:t>
            </a:r>
            <a:r>
              <a:rPr lang="en-US" sz="2100" dirty="0">
                <a:latin typeface="Times New Roman" pitchFamily="18" charset="0"/>
                <a:cs typeface="Times New Roman" pitchFamily="18" charset="0"/>
              </a:rPr>
              <a:t>the "Design" tab on the ribbon provides tools and options to customize your presentation's overall look and feel. The  "Design" tab is organized into several groups, each containing specific tools and options for designing and formatting your presentation. Here are the main groups you'll find within the "Design" tab:</a:t>
            </a:r>
          </a:p>
          <a:p>
            <a:pPr marL="1255713" indent="-287338" algn="just">
              <a:spcBef>
                <a:spcPts val="100"/>
              </a:spcBef>
              <a:buFont typeface="Arial" panose="020B0604020202020204" pitchFamily="34" charset="0"/>
              <a:buChar char="•"/>
              <a:tabLst>
                <a:tab pos="1023938"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Page Setup:</a:t>
            </a:r>
          </a:p>
          <a:p>
            <a:pPr marL="1255713" indent="-287338" algn="just">
              <a:spcBef>
                <a:spcPts val="100"/>
              </a:spcBef>
              <a:buFont typeface="Arial" panose="020B0604020202020204" pitchFamily="34" charset="0"/>
              <a:buChar char="•"/>
              <a:tabLst>
                <a:tab pos="1023938"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Themes</a:t>
            </a:r>
          </a:p>
          <a:p>
            <a:pPr marL="1255713" indent="-287338" algn="just">
              <a:spcBef>
                <a:spcPts val="100"/>
              </a:spcBef>
              <a:buFont typeface="Arial" panose="020B0604020202020204" pitchFamily="34" charset="0"/>
              <a:buChar char="•"/>
              <a:tabLst>
                <a:tab pos="1023938"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Background</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2</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Design Tab – Slide Layout</a:t>
            </a:r>
            <a:endParaRPr lang="en-US" sz="3300" dirty="0">
              <a:latin typeface="+mn-lt"/>
              <a:cs typeface="Times New Roman" pitchFamily="18" charset="0"/>
            </a:endParaRPr>
          </a:p>
        </p:txBody>
      </p:sp>
      <p:pic>
        <p:nvPicPr>
          <p:cNvPr id="4" name="Picture 3">
            <a:extLst>
              <a:ext uri="{FF2B5EF4-FFF2-40B4-BE49-F238E27FC236}">
                <a16:creationId xmlns:a16="http://schemas.microsoft.com/office/drawing/2014/main" xmlns="" id="{5496089E-ECC2-4DE6-BD42-1B321C0B3F37}"/>
              </a:ext>
            </a:extLst>
          </p:cNvPr>
          <p:cNvPicPr>
            <a:picLocks noChangeAspect="1"/>
          </p:cNvPicPr>
          <p:nvPr/>
        </p:nvPicPr>
        <p:blipFill>
          <a:blip r:embed="rId5"/>
          <a:stretch>
            <a:fillRect/>
          </a:stretch>
        </p:blipFill>
        <p:spPr>
          <a:xfrm>
            <a:off x="530715" y="4609061"/>
            <a:ext cx="11316623" cy="1246185"/>
          </a:xfrm>
          <a:prstGeom prst="rect">
            <a:avLst/>
          </a:prstGeom>
        </p:spPr>
      </p:pic>
      <p:sp>
        <p:nvSpPr>
          <p:cNvPr id="5" name="Rectangle 4">
            <a:extLst>
              <a:ext uri="{FF2B5EF4-FFF2-40B4-BE49-F238E27FC236}">
                <a16:creationId xmlns:a16="http://schemas.microsoft.com/office/drawing/2014/main" xmlns="" id="{0A42824F-E371-43CB-BEEA-FCFE81098001}"/>
              </a:ext>
            </a:extLst>
          </p:cNvPr>
          <p:cNvSpPr/>
          <p:nvPr/>
        </p:nvSpPr>
        <p:spPr>
          <a:xfrm>
            <a:off x="2006600" y="4648204"/>
            <a:ext cx="508000" cy="228596"/>
          </a:xfrm>
          <a:prstGeom prst="rect">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6" name="Oval 5">
            <a:extLst>
              <a:ext uri="{FF2B5EF4-FFF2-40B4-BE49-F238E27FC236}">
                <a16:creationId xmlns:a16="http://schemas.microsoft.com/office/drawing/2014/main" xmlns="" id="{D5E4D16B-C36A-46FF-B82A-73B69C0C1CDA}"/>
              </a:ext>
            </a:extLst>
          </p:cNvPr>
          <p:cNvSpPr/>
          <p:nvPr/>
        </p:nvSpPr>
        <p:spPr>
          <a:xfrm>
            <a:off x="731520" y="5638799"/>
            <a:ext cx="640080" cy="228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xmlns="" id="{2F4DE5C5-D7C2-405B-92DA-493965F8B52D}"/>
              </a:ext>
            </a:extLst>
          </p:cNvPr>
          <p:cNvSpPr/>
          <p:nvPr/>
        </p:nvSpPr>
        <p:spPr>
          <a:xfrm>
            <a:off x="5642525" y="5593080"/>
            <a:ext cx="640080" cy="27432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xmlns="" id="{722B5A4F-24D1-49C1-8BB5-59D98CC72987}"/>
              </a:ext>
            </a:extLst>
          </p:cNvPr>
          <p:cNvSpPr/>
          <p:nvPr/>
        </p:nvSpPr>
        <p:spPr>
          <a:xfrm>
            <a:off x="10677412" y="5609863"/>
            <a:ext cx="731520" cy="27432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91641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304800" y="1371600"/>
            <a:ext cx="11049000" cy="1919372"/>
          </a:xfrm>
          <a:prstGeom prst="rect">
            <a:avLst/>
          </a:prstGeom>
        </p:spPr>
        <p:txBody>
          <a:bodyPr vert="horz" wrap="square" lIns="0" tIns="12700" rIns="0" bIns="0" rtlCol="0">
            <a:spAutoFit/>
          </a:bodyPr>
          <a:lstStyle/>
          <a:p>
            <a:pPr marL="977900" indent="-514350" algn="just">
              <a:lnSpc>
                <a:spcPct val="150000"/>
              </a:lnSpc>
              <a:spcBef>
                <a:spcPts val="100"/>
              </a:spcBef>
              <a:buFont typeface="+mj-lt"/>
              <a:buAutoNum type="romanUcPeriod"/>
              <a:tabLst>
                <a:tab pos="860425" algn="l"/>
                <a:tab pos="1800225" algn="l"/>
                <a:tab pos="3978275" algn="l"/>
                <a:tab pos="4418013" algn="l"/>
                <a:tab pos="4991100" algn="l"/>
                <a:tab pos="6665913" algn="l"/>
                <a:tab pos="8788400" algn="l"/>
                <a:tab pos="10288588" algn="l"/>
              </a:tabLst>
            </a:pPr>
            <a:r>
              <a:rPr lang="en-US" sz="2100" b="1" dirty="0">
                <a:solidFill>
                  <a:schemeClr val="accent6">
                    <a:lumMod val="75000"/>
                  </a:schemeClr>
                </a:solidFill>
                <a:latin typeface="Times New Roman" pitchFamily="18" charset="0"/>
                <a:cs typeface="Times New Roman" pitchFamily="18" charset="0"/>
              </a:rPr>
              <a:t>Page Setup Group: </a:t>
            </a:r>
            <a:r>
              <a:rPr lang="en-US" sz="2100" dirty="0">
                <a:latin typeface="Times New Roman" pitchFamily="18" charset="0"/>
                <a:cs typeface="Times New Roman" pitchFamily="18" charset="0"/>
              </a:rPr>
              <a:t>includes options related to the size and orientation of your slides.</a:t>
            </a:r>
          </a:p>
          <a:p>
            <a:pPr marL="860425" indent="-396875" algn="just">
              <a:lnSpc>
                <a:spcPct val="150000"/>
              </a:lnSpc>
              <a:spcBef>
                <a:spcPts val="100"/>
              </a:spcBef>
              <a:buFont typeface="Wingdings" panose="05000000000000000000" pitchFamily="2" charset="2"/>
              <a:buChar char="q"/>
              <a:tabLst>
                <a:tab pos="736600" algn="l"/>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Page Setup:</a:t>
            </a:r>
          </a:p>
          <a:p>
            <a:pPr marL="627063" indent="-53975" algn="just">
              <a:lnSpc>
                <a:spcPct val="150000"/>
              </a:lnSpc>
              <a:spcBef>
                <a:spcPts val="100"/>
              </a:spcBef>
              <a:tabLst>
                <a:tab pos="736600" algn="l"/>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This option allows you to change the dimensions of your slides. You can choose from predefined slide sizes (such as Standard or Widescreen) or set a custom size.</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3</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Design Tab – Slide Layout</a:t>
            </a:r>
            <a:endParaRPr lang="en-US" sz="3300" dirty="0">
              <a:latin typeface="+mn-lt"/>
              <a:cs typeface="Times New Roman" pitchFamily="18" charset="0"/>
            </a:endParaRPr>
          </a:p>
        </p:txBody>
      </p:sp>
      <p:pic>
        <p:nvPicPr>
          <p:cNvPr id="8" name="Picture 7">
            <a:extLst>
              <a:ext uri="{FF2B5EF4-FFF2-40B4-BE49-F238E27FC236}">
                <a16:creationId xmlns:a16="http://schemas.microsoft.com/office/drawing/2014/main" xmlns="" id="{FD020486-BAA8-4D7D-B47A-274647E86338}"/>
              </a:ext>
            </a:extLst>
          </p:cNvPr>
          <p:cNvPicPr>
            <a:picLocks noChangeAspect="1"/>
          </p:cNvPicPr>
          <p:nvPr/>
        </p:nvPicPr>
        <p:blipFill>
          <a:blip r:embed="rId5"/>
          <a:stretch>
            <a:fillRect/>
          </a:stretch>
        </p:blipFill>
        <p:spPr>
          <a:xfrm>
            <a:off x="1009610" y="4233304"/>
            <a:ext cx="1993980" cy="1445636"/>
          </a:xfrm>
          <a:prstGeom prst="rect">
            <a:avLst/>
          </a:prstGeom>
        </p:spPr>
      </p:pic>
      <p:pic>
        <p:nvPicPr>
          <p:cNvPr id="12" name="Picture 11">
            <a:extLst>
              <a:ext uri="{FF2B5EF4-FFF2-40B4-BE49-F238E27FC236}">
                <a16:creationId xmlns:a16="http://schemas.microsoft.com/office/drawing/2014/main" xmlns="" id="{7B1A4BDD-F2C3-4AB0-BE9D-109D4550182C}"/>
              </a:ext>
            </a:extLst>
          </p:cNvPr>
          <p:cNvPicPr>
            <a:picLocks noChangeAspect="1"/>
          </p:cNvPicPr>
          <p:nvPr/>
        </p:nvPicPr>
        <p:blipFill>
          <a:blip r:embed="rId6"/>
          <a:stretch>
            <a:fillRect/>
          </a:stretch>
        </p:blipFill>
        <p:spPr>
          <a:xfrm>
            <a:off x="5770210" y="3581650"/>
            <a:ext cx="5112928" cy="2249225"/>
          </a:xfrm>
          <a:prstGeom prst="rect">
            <a:avLst/>
          </a:prstGeom>
        </p:spPr>
      </p:pic>
      <p:cxnSp>
        <p:nvCxnSpPr>
          <p:cNvPr id="26" name="Straight Connector 25">
            <a:extLst>
              <a:ext uri="{FF2B5EF4-FFF2-40B4-BE49-F238E27FC236}">
                <a16:creationId xmlns:a16="http://schemas.microsoft.com/office/drawing/2014/main" xmlns="" id="{FE983186-A7B5-409C-A24A-9D01EA538054}"/>
              </a:ext>
            </a:extLst>
          </p:cNvPr>
          <p:cNvCxnSpPr/>
          <p:nvPr/>
        </p:nvCxnSpPr>
        <p:spPr>
          <a:xfrm flipV="1">
            <a:off x="1371600" y="5434832"/>
            <a:ext cx="0" cy="440200"/>
          </a:xfrm>
          <a:prstGeom prst="line">
            <a:avLst/>
          </a:prstGeom>
        </p:spPr>
        <p:style>
          <a:lnRef idx="3">
            <a:schemeClr val="accent2"/>
          </a:lnRef>
          <a:fillRef idx="0">
            <a:schemeClr val="accent2"/>
          </a:fillRef>
          <a:effectRef idx="2">
            <a:schemeClr val="accent2"/>
          </a:effectRef>
          <a:fontRef idx="minor">
            <a:schemeClr val="tx1"/>
          </a:fontRef>
        </p:style>
      </p:cxnSp>
      <p:cxnSp>
        <p:nvCxnSpPr>
          <p:cNvPr id="29" name="Straight Connector 28">
            <a:extLst>
              <a:ext uri="{FF2B5EF4-FFF2-40B4-BE49-F238E27FC236}">
                <a16:creationId xmlns:a16="http://schemas.microsoft.com/office/drawing/2014/main" xmlns="" id="{C6BD193B-C807-4E1A-AA37-896267ADE72A}"/>
              </a:ext>
            </a:extLst>
          </p:cNvPr>
          <p:cNvCxnSpPr>
            <a:cxnSpLocks/>
          </p:cNvCxnSpPr>
          <p:nvPr/>
        </p:nvCxnSpPr>
        <p:spPr>
          <a:xfrm flipH="1">
            <a:off x="1371599" y="5864771"/>
            <a:ext cx="2926080" cy="9395"/>
          </a:xfrm>
          <a:prstGeom prst="line">
            <a:avLst/>
          </a:prstGeom>
        </p:spPr>
        <p:style>
          <a:lnRef idx="3">
            <a:schemeClr val="accent2"/>
          </a:lnRef>
          <a:fillRef idx="0">
            <a:schemeClr val="accent2"/>
          </a:fillRef>
          <a:effectRef idx="2">
            <a:schemeClr val="accent2"/>
          </a:effectRef>
          <a:fontRef idx="minor">
            <a:schemeClr val="tx1"/>
          </a:fontRef>
        </p:style>
      </p:cxnSp>
      <p:cxnSp>
        <p:nvCxnSpPr>
          <p:cNvPr id="32" name="Straight Connector 31">
            <a:extLst>
              <a:ext uri="{FF2B5EF4-FFF2-40B4-BE49-F238E27FC236}">
                <a16:creationId xmlns:a16="http://schemas.microsoft.com/office/drawing/2014/main" xmlns="" id="{E9B2E961-BBF3-4BBC-99A5-86BDE44A3C41}"/>
              </a:ext>
            </a:extLst>
          </p:cNvPr>
          <p:cNvCxnSpPr>
            <a:cxnSpLocks/>
          </p:cNvCxnSpPr>
          <p:nvPr/>
        </p:nvCxnSpPr>
        <p:spPr>
          <a:xfrm>
            <a:off x="4267200" y="4770120"/>
            <a:ext cx="0" cy="1097280"/>
          </a:xfrm>
          <a:prstGeom prst="line">
            <a:avLst/>
          </a:prstGeom>
        </p:spPr>
        <p:style>
          <a:lnRef idx="3">
            <a:schemeClr val="accent2"/>
          </a:lnRef>
          <a:fillRef idx="0">
            <a:schemeClr val="accent2"/>
          </a:fillRef>
          <a:effectRef idx="2">
            <a:schemeClr val="accent2"/>
          </a:effectRef>
          <a:fontRef idx="minor">
            <a:schemeClr val="tx1"/>
          </a:fontRef>
        </p:style>
      </p:cxnSp>
      <p:cxnSp>
        <p:nvCxnSpPr>
          <p:cNvPr id="40" name="Straight Arrow Connector 39">
            <a:extLst>
              <a:ext uri="{FF2B5EF4-FFF2-40B4-BE49-F238E27FC236}">
                <a16:creationId xmlns:a16="http://schemas.microsoft.com/office/drawing/2014/main" xmlns="" id="{EAB17D94-74C4-42C0-9663-3CD2E3B2BD8D}"/>
              </a:ext>
            </a:extLst>
          </p:cNvPr>
          <p:cNvCxnSpPr>
            <a:cxnSpLocks/>
          </p:cNvCxnSpPr>
          <p:nvPr/>
        </p:nvCxnSpPr>
        <p:spPr>
          <a:xfrm>
            <a:off x="4251960" y="4800600"/>
            <a:ext cx="1463040"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809050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304800" y="1371600"/>
            <a:ext cx="11201400" cy="1919372"/>
          </a:xfrm>
          <a:prstGeom prst="rect">
            <a:avLst/>
          </a:prstGeom>
        </p:spPr>
        <p:txBody>
          <a:bodyPr vert="horz" wrap="square" lIns="0" tIns="12700" rIns="0" bIns="0" rtlCol="0">
            <a:spAutoFit/>
          </a:bodyPr>
          <a:lstStyle/>
          <a:p>
            <a:pPr marL="977900" indent="-514350" algn="just">
              <a:lnSpc>
                <a:spcPct val="150000"/>
              </a:lnSpc>
              <a:spcBef>
                <a:spcPts val="100"/>
              </a:spcBef>
              <a:buFont typeface="+mj-lt"/>
              <a:buAutoNum type="romanUcPeriod"/>
              <a:tabLst>
                <a:tab pos="860425" algn="l"/>
                <a:tab pos="1800225" algn="l"/>
                <a:tab pos="3978275" algn="l"/>
                <a:tab pos="4418013" algn="l"/>
                <a:tab pos="4991100" algn="l"/>
                <a:tab pos="6665913" algn="l"/>
                <a:tab pos="8788400" algn="l"/>
                <a:tab pos="10288588" algn="l"/>
              </a:tabLst>
            </a:pPr>
            <a:r>
              <a:rPr lang="en-US" sz="2100" b="1" dirty="0">
                <a:solidFill>
                  <a:schemeClr val="accent6">
                    <a:lumMod val="75000"/>
                  </a:schemeClr>
                </a:solidFill>
                <a:latin typeface="Times New Roman" pitchFamily="18" charset="0"/>
                <a:cs typeface="Times New Roman" pitchFamily="18" charset="0"/>
              </a:rPr>
              <a:t>Page Setup Group: </a:t>
            </a:r>
            <a:r>
              <a:rPr lang="en-US" sz="2100" dirty="0">
                <a:latin typeface="Times New Roman" pitchFamily="18" charset="0"/>
                <a:cs typeface="Times New Roman" pitchFamily="18" charset="0"/>
              </a:rPr>
              <a:t>includes options related to the size and orientation of your slides.</a:t>
            </a:r>
          </a:p>
          <a:p>
            <a:pPr marL="860425" indent="-396875" algn="just">
              <a:lnSpc>
                <a:spcPct val="150000"/>
              </a:lnSpc>
              <a:spcBef>
                <a:spcPts val="100"/>
              </a:spcBef>
              <a:buFont typeface="Wingdings" panose="05000000000000000000" pitchFamily="2" charset="2"/>
              <a:buChar char="q"/>
              <a:tabLst>
                <a:tab pos="736600" algn="l"/>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Orientation:</a:t>
            </a:r>
          </a:p>
          <a:p>
            <a:pPr marL="627063" indent="-53975" algn="just">
              <a:lnSpc>
                <a:spcPct val="150000"/>
              </a:lnSpc>
              <a:spcBef>
                <a:spcPts val="100"/>
              </a:spcBef>
              <a:tabLst>
                <a:tab pos="736600" algn="l"/>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The orientation option lets you choose between "</a:t>
            </a:r>
            <a:r>
              <a:rPr lang="en-US" sz="2100" b="1" dirty="0">
                <a:latin typeface="Times New Roman" pitchFamily="18" charset="0"/>
                <a:cs typeface="Times New Roman" pitchFamily="18" charset="0"/>
              </a:rPr>
              <a:t>Portrait</a:t>
            </a:r>
            <a:r>
              <a:rPr lang="en-US" sz="2100" dirty="0">
                <a:latin typeface="Times New Roman" pitchFamily="18" charset="0"/>
                <a:cs typeface="Times New Roman" pitchFamily="18" charset="0"/>
              </a:rPr>
              <a:t>" and "</a:t>
            </a:r>
            <a:r>
              <a:rPr lang="en-US" sz="2100" b="1" dirty="0">
                <a:latin typeface="Times New Roman" pitchFamily="18" charset="0"/>
                <a:cs typeface="Times New Roman" pitchFamily="18" charset="0"/>
              </a:rPr>
              <a:t>Landscape</a:t>
            </a:r>
            <a:r>
              <a:rPr lang="en-US" sz="2100" dirty="0">
                <a:latin typeface="Times New Roman" pitchFamily="18" charset="0"/>
                <a:cs typeface="Times New Roman" pitchFamily="18" charset="0"/>
              </a:rPr>
              <a:t>" modes. "</a:t>
            </a:r>
            <a:r>
              <a:rPr lang="en-US" sz="2100" b="1" dirty="0">
                <a:latin typeface="Times New Roman" pitchFamily="18" charset="0"/>
                <a:cs typeface="Times New Roman" pitchFamily="18" charset="0"/>
              </a:rPr>
              <a:t>Portrait</a:t>
            </a:r>
            <a:r>
              <a:rPr lang="en-US" sz="2100" dirty="0">
                <a:latin typeface="Times New Roman" pitchFamily="18" charset="0"/>
                <a:cs typeface="Times New Roman" pitchFamily="18" charset="0"/>
              </a:rPr>
              <a:t>" means the slide is taller than it is wide, while "</a:t>
            </a:r>
            <a:r>
              <a:rPr lang="en-US" sz="2100" b="1" dirty="0">
                <a:latin typeface="Times New Roman" pitchFamily="18" charset="0"/>
                <a:cs typeface="Times New Roman" pitchFamily="18" charset="0"/>
              </a:rPr>
              <a:t>Landscape</a:t>
            </a:r>
            <a:r>
              <a:rPr lang="en-US" sz="2100" dirty="0">
                <a:latin typeface="Times New Roman" pitchFamily="18" charset="0"/>
                <a:cs typeface="Times New Roman" pitchFamily="18" charset="0"/>
              </a:rPr>
              <a:t>" means the slide is wider than it is tall.</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4</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Design Tab – Slide Layout</a:t>
            </a:r>
            <a:endParaRPr lang="en-US" sz="3300" dirty="0">
              <a:latin typeface="+mn-lt"/>
              <a:cs typeface="Times New Roman" pitchFamily="18" charset="0"/>
            </a:endParaRPr>
          </a:p>
        </p:txBody>
      </p:sp>
      <p:pic>
        <p:nvPicPr>
          <p:cNvPr id="4" name="Picture 3">
            <a:extLst>
              <a:ext uri="{FF2B5EF4-FFF2-40B4-BE49-F238E27FC236}">
                <a16:creationId xmlns:a16="http://schemas.microsoft.com/office/drawing/2014/main" xmlns="" id="{704CA98C-BA6D-464C-9668-2CA9B7B8DAB3}"/>
              </a:ext>
            </a:extLst>
          </p:cNvPr>
          <p:cNvPicPr>
            <a:picLocks noChangeAspect="1"/>
          </p:cNvPicPr>
          <p:nvPr/>
        </p:nvPicPr>
        <p:blipFill>
          <a:blip r:embed="rId5"/>
          <a:stretch>
            <a:fillRect/>
          </a:stretch>
        </p:blipFill>
        <p:spPr>
          <a:xfrm>
            <a:off x="7162800" y="3625753"/>
            <a:ext cx="1600200" cy="2207173"/>
          </a:xfrm>
          <a:prstGeom prst="rect">
            <a:avLst/>
          </a:prstGeom>
        </p:spPr>
      </p:pic>
      <p:pic>
        <p:nvPicPr>
          <p:cNvPr id="6" name="Picture 5">
            <a:extLst>
              <a:ext uri="{FF2B5EF4-FFF2-40B4-BE49-F238E27FC236}">
                <a16:creationId xmlns:a16="http://schemas.microsoft.com/office/drawing/2014/main" xmlns="" id="{B73FF7B0-3454-4F6A-99F6-1DA2D239E878}"/>
              </a:ext>
            </a:extLst>
          </p:cNvPr>
          <p:cNvPicPr>
            <a:picLocks noChangeAspect="1"/>
          </p:cNvPicPr>
          <p:nvPr/>
        </p:nvPicPr>
        <p:blipFill>
          <a:blip r:embed="rId6"/>
          <a:stretch>
            <a:fillRect/>
          </a:stretch>
        </p:blipFill>
        <p:spPr>
          <a:xfrm>
            <a:off x="8229600" y="3685110"/>
            <a:ext cx="762011" cy="810690"/>
          </a:xfrm>
          <a:prstGeom prst="rect">
            <a:avLst/>
          </a:prstGeom>
        </p:spPr>
      </p:pic>
      <p:pic>
        <p:nvPicPr>
          <p:cNvPr id="20" name="Picture 19">
            <a:extLst>
              <a:ext uri="{FF2B5EF4-FFF2-40B4-BE49-F238E27FC236}">
                <a16:creationId xmlns:a16="http://schemas.microsoft.com/office/drawing/2014/main" xmlns="" id="{56ED9FA3-23DF-4A9D-A16C-3851119513B4}"/>
              </a:ext>
            </a:extLst>
          </p:cNvPr>
          <p:cNvPicPr>
            <a:picLocks noChangeAspect="1"/>
          </p:cNvPicPr>
          <p:nvPr/>
        </p:nvPicPr>
        <p:blipFill>
          <a:blip r:embed="rId7"/>
          <a:stretch>
            <a:fillRect/>
          </a:stretch>
        </p:blipFill>
        <p:spPr>
          <a:xfrm>
            <a:off x="2057400" y="4149472"/>
            <a:ext cx="1993980" cy="1445636"/>
          </a:xfrm>
          <a:prstGeom prst="rect">
            <a:avLst/>
          </a:prstGeom>
        </p:spPr>
      </p:pic>
      <p:cxnSp>
        <p:nvCxnSpPr>
          <p:cNvPr id="21" name="Straight Connector 20">
            <a:extLst>
              <a:ext uri="{FF2B5EF4-FFF2-40B4-BE49-F238E27FC236}">
                <a16:creationId xmlns:a16="http://schemas.microsoft.com/office/drawing/2014/main" xmlns="" id="{6B8B1A91-FD9C-417C-B054-8E20725F8776}"/>
              </a:ext>
            </a:extLst>
          </p:cNvPr>
          <p:cNvCxnSpPr/>
          <p:nvPr/>
        </p:nvCxnSpPr>
        <p:spPr>
          <a:xfrm flipV="1">
            <a:off x="3352800" y="5320520"/>
            <a:ext cx="0" cy="548640"/>
          </a:xfrm>
          <a:prstGeom prst="line">
            <a:avLst/>
          </a:prstGeom>
        </p:spPr>
        <p:style>
          <a:lnRef idx="3">
            <a:schemeClr val="accent2"/>
          </a:lnRef>
          <a:fillRef idx="0">
            <a:schemeClr val="accent2"/>
          </a:fillRef>
          <a:effectRef idx="2">
            <a:schemeClr val="accent2"/>
          </a:effectRef>
          <a:fontRef idx="minor">
            <a:schemeClr val="tx1"/>
          </a:fontRef>
        </p:style>
      </p:cxnSp>
      <p:cxnSp>
        <p:nvCxnSpPr>
          <p:cNvPr id="22" name="Straight Connector 21">
            <a:extLst>
              <a:ext uri="{FF2B5EF4-FFF2-40B4-BE49-F238E27FC236}">
                <a16:creationId xmlns:a16="http://schemas.microsoft.com/office/drawing/2014/main" xmlns="" id="{ACD20E9F-D093-4EB8-8D84-FC8B2C7775B8}"/>
              </a:ext>
            </a:extLst>
          </p:cNvPr>
          <p:cNvCxnSpPr>
            <a:cxnSpLocks/>
          </p:cNvCxnSpPr>
          <p:nvPr/>
        </p:nvCxnSpPr>
        <p:spPr>
          <a:xfrm flipH="1">
            <a:off x="3352800" y="5867400"/>
            <a:ext cx="2377440"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23" name="Straight Connector 22">
            <a:extLst>
              <a:ext uri="{FF2B5EF4-FFF2-40B4-BE49-F238E27FC236}">
                <a16:creationId xmlns:a16="http://schemas.microsoft.com/office/drawing/2014/main" xmlns="" id="{4D57C654-CCC0-4382-A2C2-E9C6DB00CE75}"/>
              </a:ext>
            </a:extLst>
          </p:cNvPr>
          <p:cNvCxnSpPr>
            <a:cxnSpLocks/>
          </p:cNvCxnSpPr>
          <p:nvPr/>
        </p:nvCxnSpPr>
        <p:spPr>
          <a:xfrm>
            <a:off x="5715000" y="4114800"/>
            <a:ext cx="0" cy="1737360"/>
          </a:xfrm>
          <a:prstGeom prst="line">
            <a:avLst/>
          </a:prstGeom>
        </p:spPr>
        <p:style>
          <a:lnRef idx="3">
            <a:schemeClr val="accent2"/>
          </a:lnRef>
          <a:fillRef idx="0">
            <a:schemeClr val="accent2"/>
          </a:fillRef>
          <a:effectRef idx="2">
            <a:schemeClr val="accent2"/>
          </a:effectRef>
          <a:fontRef idx="minor">
            <a:schemeClr val="tx1"/>
          </a:fontRef>
        </p:style>
      </p:cxnSp>
      <p:cxnSp>
        <p:nvCxnSpPr>
          <p:cNvPr id="24" name="Straight Arrow Connector 23">
            <a:extLst>
              <a:ext uri="{FF2B5EF4-FFF2-40B4-BE49-F238E27FC236}">
                <a16:creationId xmlns:a16="http://schemas.microsoft.com/office/drawing/2014/main" xmlns="" id="{96AF33DA-DEA4-4FBC-B0C0-F53277BB5AF1}"/>
              </a:ext>
            </a:extLst>
          </p:cNvPr>
          <p:cNvCxnSpPr>
            <a:cxnSpLocks/>
          </p:cNvCxnSpPr>
          <p:nvPr/>
        </p:nvCxnSpPr>
        <p:spPr>
          <a:xfrm>
            <a:off x="5699760" y="4114800"/>
            <a:ext cx="1463040"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1188787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304800" y="1295400"/>
            <a:ext cx="11201400" cy="4840684"/>
          </a:xfrm>
          <a:prstGeom prst="rect">
            <a:avLst/>
          </a:prstGeom>
        </p:spPr>
        <p:txBody>
          <a:bodyPr vert="horz" wrap="square" lIns="0" tIns="12700" rIns="0" bIns="0" rtlCol="0">
            <a:spAutoFit/>
          </a:bodyPr>
          <a:lstStyle/>
          <a:p>
            <a:pPr marL="977900" indent="-514350" algn="just">
              <a:lnSpc>
                <a:spcPct val="150000"/>
              </a:lnSpc>
              <a:spcBef>
                <a:spcPts val="100"/>
              </a:spcBef>
              <a:buFont typeface="+mj-lt"/>
              <a:buAutoNum type="romanUcPeriod" startAt="2"/>
              <a:tabLst>
                <a:tab pos="860425" algn="l"/>
                <a:tab pos="1800225" algn="l"/>
                <a:tab pos="3978275" algn="l"/>
                <a:tab pos="4418013" algn="l"/>
                <a:tab pos="4991100" algn="l"/>
                <a:tab pos="6665913" algn="l"/>
                <a:tab pos="8788400" algn="l"/>
                <a:tab pos="10288588" algn="l"/>
              </a:tabLst>
            </a:pPr>
            <a:r>
              <a:rPr lang="en-US" sz="2100" b="1" dirty="0">
                <a:solidFill>
                  <a:schemeClr val="accent6">
                    <a:lumMod val="75000"/>
                  </a:schemeClr>
                </a:solidFill>
                <a:latin typeface="Times New Roman" pitchFamily="18" charset="0"/>
                <a:cs typeface="Times New Roman" pitchFamily="18" charset="0"/>
              </a:rPr>
              <a:t>Themes Group: </a:t>
            </a:r>
            <a:r>
              <a:rPr lang="en-US" sz="2100" dirty="0">
                <a:latin typeface="Times New Roman" pitchFamily="18" charset="0"/>
                <a:cs typeface="Times New Roman" pitchFamily="18" charset="0"/>
              </a:rPr>
              <a:t>provides a collection of predefined design elements that you can apply to your entire presentation. Themes in PowerPoint include a combination of colors, fonts, effects, and background styles to give your slides a cohesive and professional look.</a:t>
            </a:r>
          </a:p>
          <a:p>
            <a:pPr marL="806450" indent="-342900" algn="just">
              <a:lnSpc>
                <a:spcPct val="150000"/>
              </a:lnSpc>
              <a:spcBef>
                <a:spcPts val="100"/>
              </a:spcBef>
              <a:buFont typeface="Wingdings" panose="05000000000000000000" pitchFamily="2" charset="2"/>
              <a:buChar char="q"/>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Theme: </a:t>
            </a:r>
            <a:r>
              <a:rPr lang="en-US" sz="2100" dirty="0">
                <a:latin typeface="Times New Roman" pitchFamily="18" charset="0"/>
                <a:cs typeface="Times New Roman" pitchFamily="18" charset="0"/>
              </a:rPr>
              <a:t>Clicking on the "</a:t>
            </a:r>
            <a:r>
              <a:rPr lang="en-US" sz="2100" b="1" dirty="0">
                <a:latin typeface="Times New Roman" pitchFamily="18" charset="0"/>
                <a:cs typeface="Times New Roman" pitchFamily="18" charset="0"/>
              </a:rPr>
              <a:t>Theme</a:t>
            </a:r>
            <a:r>
              <a:rPr lang="en-US" sz="2100" dirty="0">
                <a:latin typeface="Times New Roman" pitchFamily="18" charset="0"/>
                <a:cs typeface="Times New Roman" pitchFamily="18" charset="0"/>
              </a:rPr>
              <a:t>" button opens a gallery of available themes. These themes determine the overall design style of your presentation, including the color scheme, font styles, and effects.</a:t>
            </a:r>
          </a:p>
          <a:p>
            <a:pPr marL="806450" indent="-342900" algn="just">
              <a:lnSpc>
                <a:spcPct val="150000"/>
              </a:lnSpc>
              <a:spcBef>
                <a:spcPts val="100"/>
              </a:spcBef>
              <a:buFont typeface="Wingdings" panose="05000000000000000000" pitchFamily="2" charset="2"/>
              <a:buChar char="q"/>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Colors: </a:t>
            </a:r>
            <a:r>
              <a:rPr lang="en-US" sz="2100" dirty="0">
                <a:latin typeface="Times New Roman" pitchFamily="18" charset="0"/>
                <a:cs typeface="Times New Roman" pitchFamily="18" charset="0"/>
              </a:rPr>
              <a:t>The "</a:t>
            </a:r>
            <a:r>
              <a:rPr lang="en-US" sz="2100" b="1" dirty="0">
                <a:latin typeface="Times New Roman" pitchFamily="18" charset="0"/>
                <a:cs typeface="Times New Roman" pitchFamily="18" charset="0"/>
              </a:rPr>
              <a:t>Colors</a:t>
            </a:r>
            <a:r>
              <a:rPr lang="en-US" sz="2100" dirty="0">
                <a:latin typeface="Times New Roman" pitchFamily="18" charset="0"/>
                <a:cs typeface="Times New Roman" pitchFamily="18" charset="0"/>
              </a:rPr>
              <a:t>" button allows you to choose a color scheme for your presentation. The colors within the theme are applied to various elements such as text, background, and shapes.</a:t>
            </a:r>
          </a:p>
          <a:p>
            <a:pPr marL="806450" indent="-342900" algn="just">
              <a:lnSpc>
                <a:spcPct val="150000"/>
              </a:lnSpc>
              <a:spcBef>
                <a:spcPts val="100"/>
              </a:spcBef>
              <a:buFont typeface="Wingdings" panose="05000000000000000000" pitchFamily="2" charset="2"/>
              <a:buChar char="q"/>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Fonts: </a:t>
            </a:r>
            <a:r>
              <a:rPr lang="en-US" sz="2100" dirty="0">
                <a:latin typeface="Times New Roman" pitchFamily="18" charset="0"/>
                <a:cs typeface="Times New Roman" pitchFamily="18" charset="0"/>
              </a:rPr>
              <a:t>The "</a:t>
            </a:r>
            <a:r>
              <a:rPr lang="en-US" sz="2100" b="1" dirty="0">
                <a:latin typeface="Times New Roman" pitchFamily="18" charset="0"/>
                <a:cs typeface="Times New Roman" pitchFamily="18" charset="0"/>
              </a:rPr>
              <a:t>Fonts</a:t>
            </a:r>
            <a:r>
              <a:rPr lang="en-US" sz="2100" dirty="0">
                <a:latin typeface="Times New Roman" pitchFamily="18" charset="0"/>
                <a:cs typeface="Times New Roman" pitchFamily="18" charset="0"/>
              </a:rPr>
              <a:t>" button lets you select a set of font styles that will be used throughout your presentation. This includes fonts for titles and body text.</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5</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Design Tab – Slide Layout</a:t>
            </a:r>
            <a:endParaRPr lang="en-US" sz="3300" dirty="0">
              <a:latin typeface="+mn-lt"/>
              <a:cs typeface="Times New Roman" pitchFamily="18" charset="0"/>
            </a:endParaRPr>
          </a:p>
        </p:txBody>
      </p:sp>
    </p:spTree>
    <p:extLst>
      <p:ext uri="{BB962C8B-B14F-4D97-AF65-F5344CB8AC3E}">
        <p14:creationId xmlns:p14="http://schemas.microsoft.com/office/powerpoint/2010/main" val="1543281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304800" y="1295400"/>
            <a:ext cx="11201400" cy="924227"/>
          </a:xfrm>
          <a:prstGeom prst="rect">
            <a:avLst/>
          </a:prstGeom>
        </p:spPr>
        <p:txBody>
          <a:bodyPr vert="horz" wrap="square" lIns="0" tIns="12700" rIns="0" bIns="0" rtlCol="0">
            <a:spAutoFit/>
          </a:bodyPr>
          <a:lstStyle/>
          <a:p>
            <a:pPr marL="806450" indent="-342900" algn="just">
              <a:lnSpc>
                <a:spcPct val="150000"/>
              </a:lnSpc>
              <a:spcBef>
                <a:spcPts val="100"/>
              </a:spcBef>
              <a:buFont typeface="Wingdings" panose="05000000000000000000" pitchFamily="2" charset="2"/>
              <a:buChar char="q"/>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Effects</a:t>
            </a:r>
            <a:r>
              <a:rPr lang="en-US" sz="2100" dirty="0">
                <a:latin typeface="Times New Roman" pitchFamily="18" charset="0"/>
                <a:cs typeface="Times New Roman" pitchFamily="18" charset="0"/>
              </a:rPr>
              <a:t>: The "</a:t>
            </a:r>
            <a:r>
              <a:rPr lang="en-US" sz="2100" b="1" dirty="0">
                <a:latin typeface="Times New Roman" pitchFamily="18" charset="0"/>
                <a:cs typeface="Times New Roman" pitchFamily="18" charset="0"/>
              </a:rPr>
              <a:t>Effects</a:t>
            </a:r>
            <a:r>
              <a:rPr lang="en-US" sz="2100" dirty="0">
                <a:latin typeface="Times New Roman" pitchFamily="18" charset="0"/>
                <a:cs typeface="Times New Roman" pitchFamily="18" charset="0"/>
              </a:rPr>
              <a:t>" button provides options for applying visual effects to elements in your presentation. Effects may include shadows, reflections, and glows.</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6</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Design Tab – Slide Layout</a:t>
            </a:r>
            <a:endParaRPr lang="en-US" sz="3300" dirty="0">
              <a:latin typeface="+mn-lt"/>
              <a:cs typeface="Times New Roman" pitchFamily="18" charset="0"/>
            </a:endParaRPr>
          </a:p>
        </p:txBody>
      </p:sp>
      <p:pic>
        <p:nvPicPr>
          <p:cNvPr id="4" name="Picture 3">
            <a:extLst>
              <a:ext uri="{FF2B5EF4-FFF2-40B4-BE49-F238E27FC236}">
                <a16:creationId xmlns:a16="http://schemas.microsoft.com/office/drawing/2014/main" xmlns="" id="{64E6886D-65E1-4171-BED4-5FA83D6A200B}"/>
              </a:ext>
            </a:extLst>
          </p:cNvPr>
          <p:cNvPicPr>
            <a:picLocks noChangeAspect="1"/>
          </p:cNvPicPr>
          <p:nvPr/>
        </p:nvPicPr>
        <p:blipFill>
          <a:blip r:embed="rId5"/>
          <a:stretch>
            <a:fillRect/>
          </a:stretch>
        </p:blipFill>
        <p:spPr>
          <a:xfrm>
            <a:off x="723389" y="2581919"/>
            <a:ext cx="10782811" cy="1271255"/>
          </a:xfrm>
          <a:prstGeom prst="rect">
            <a:avLst/>
          </a:prstGeom>
        </p:spPr>
      </p:pic>
      <p:pic>
        <p:nvPicPr>
          <p:cNvPr id="6" name="Picture 5">
            <a:extLst>
              <a:ext uri="{FF2B5EF4-FFF2-40B4-BE49-F238E27FC236}">
                <a16:creationId xmlns:a16="http://schemas.microsoft.com/office/drawing/2014/main" xmlns="" id="{46BE8F8E-1621-4E37-9795-4F44AED58B3B}"/>
              </a:ext>
            </a:extLst>
          </p:cNvPr>
          <p:cNvPicPr>
            <a:picLocks noChangeAspect="1"/>
          </p:cNvPicPr>
          <p:nvPr/>
        </p:nvPicPr>
        <p:blipFill>
          <a:blip r:embed="rId6"/>
          <a:stretch>
            <a:fillRect/>
          </a:stretch>
        </p:blipFill>
        <p:spPr>
          <a:xfrm>
            <a:off x="1458225" y="4215466"/>
            <a:ext cx="3467584" cy="1771897"/>
          </a:xfrm>
          <a:prstGeom prst="rect">
            <a:avLst/>
          </a:prstGeom>
        </p:spPr>
      </p:pic>
      <p:cxnSp>
        <p:nvCxnSpPr>
          <p:cNvPr id="10" name="Straight Arrow Connector 9">
            <a:extLst>
              <a:ext uri="{FF2B5EF4-FFF2-40B4-BE49-F238E27FC236}">
                <a16:creationId xmlns:a16="http://schemas.microsoft.com/office/drawing/2014/main" xmlns="" id="{BA3B6548-CC3E-43A9-94DF-C1764C5CC2E0}"/>
              </a:ext>
            </a:extLst>
          </p:cNvPr>
          <p:cNvCxnSpPr/>
          <p:nvPr/>
        </p:nvCxnSpPr>
        <p:spPr>
          <a:xfrm>
            <a:off x="2743200" y="3669291"/>
            <a:ext cx="0" cy="546175"/>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17" name="Straight Arrow Connector 16">
            <a:extLst>
              <a:ext uri="{FF2B5EF4-FFF2-40B4-BE49-F238E27FC236}">
                <a16:creationId xmlns:a16="http://schemas.microsoft.com/office/drawing/2014/main" xmlns="" id="{09AB2CE4-2EEE-4B25-AB41-23DCE61F9748}"/>
              </a:ext>
            </a:extLst>
          </p:cNvPr>
          <p:cNvCxnSpPr>
            <a:cxnSpLocks/>
            <a:stCxn id="27" idx="0"/>
          </p:cNvCxnSpPr>
          <p:nvPr/>
        </p:nvCxnSpPr>
        <p:spPr>
          <a:xfrm flipV="1">
            <a:off x="10703182" y="3641382"/>
            <a:ext cx="487930" cy="677346"/>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0" name="Straight Arrow Connector 19">
            <a:extLst>
              <a:ext uri="{FF2B5EF4-FFF2-40B4-BE49-F238E27FC236}">
                <a16:creationId xmlns:a16="http://schemas.microsoft.com/office/drawing/2014/main" xmlns="" id="{10D7BDE0-F8F7-4B05-8F5D-865838D930A8}"/>
              </a:ext>
            </a:extLst>
          </p:cNvPr>
          <p:cNvCxnSpPr>
            <a:cxnSpLocks/>
          </p:cNvCxnSpPr>
          <p:nvPr/>
        </p:nvCxnSpPr>
        <p:spPr>
          <a:xfrm flipH="1" flipV="1">
            <a:off x="11274682" y="3388316"/>
            <a:ext cx="326512" cy="82715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3" name="Straight Arrow Connector 22">
            <a:extLst>
              <a:ext uri="{FF2B5EF4-FFF2-40B4-BE49-F238E27FC236}">
                <a16:creationId xmlns:a16="http://schemas.microsoft.com/office/drawing/2014/main" xmlns="" id="{4BC72F35-CF2C-49DC-8483-F303C8F5FF69}"/>
              </a:ext>
            </a:extLst>
          </p:cNvPr>
          <p:cNvCxnSpPr>
            <a:cxnSpLocks/>
          </p:cNvCxnSpPr>
          <p:nvPr/>
        </p:nvCxnSpPr>
        <p:spPr>
          <a:xfrm>
            <a:off x="11151243" y="2581919"/>
            <a:ext cx="1" cy="329381"/>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26" name="TextBox 25">
            <a:extLst>
              <a:ext uri="{FF2B5EF4-FFF2-40B4-BE49-F238E27FC236}">
                <a16:creationId xmlns:a16="http://schemas.microsoft.com/office/drawing/2014/main" xmlns="" id="{B9F1F3EC-35C7-4A39-8FE2-823A23A1D553}"/>
              </a:ext>
            </a:extLst>
          </p:cNvPr>
          <p:cNvSpPr txBox="1"/>
          <p:nvPr/>
        </p:nvSpPr>
        <p:spPr>
          <a:xfrm>
            <a:off x="10363200" y="2100968"/>
            <a:ext cx="1143000" cy="415498"/>
          </a:xfrm>
          <a:prstGeom prst="rect">
            <a:avLst/>
          </a:prstGeom>
          <a:noFill/>
        </p:spPr>
        <p:txBody>
          <a:bodyPr wrap="square" rtlCol="0">
            <a:spAutoFit/>
          </a:bodyPr>
          <a:lstStyle/>
          <a:p>
            <a:pPr algn="ctr"/>
            <a:r>
              <a:rPr lang="en-US" sz="2100" dirty="0">
                <a:solidFill>
                  <a:srgbClr val="FF0000"/>
                </a:solidFill>
                <a:latin typeface="Times New Roman" pitchFamily="18" charset="0"/>
                <a:cs typeface="Times New Roman" pitchFamily="18" charset="0"/>
              </a:rPr>
              <a:t>Colors</a:t>
            </a:r>
          </a:p>
        </p:txBody>
      </p:sp>
      <p:sp>
        <p:nvSpPr>
          <p:cNvPr id="27" name="TextBox 26">
            <a:extLst>
              <a:ext uri="{FF2B5EF4-FFF2-40B4-BE49-F238E27FC236}">
                <a16:creationId xmlns:a16="http://schemas.microsoft.com/office/drawing/2014/main" xmlns="" id="{C1634EC4-5BC6-49EB-B136-D5B89B93D0EC}"/>
              </a:ext>
            </a:extLst>
          </p:cNvPr>
          <p:cNvSpPr txBox="1"/>
          <p:nvPr/>
        </p:nvSpPr>
        <p:spPr>
          <a:xfrm>
            <a:off x="10131682" y="4318728"/>
            <a:ext cx="1143000" cy="415498"/>
          </a:xfrm>
          <a:prstGeom prst="rect">
            <a:avLst/>
          </a:prstGeom>
          <a:noFill/>
        </p:spPr>
        <p:txBody>
          <a:bodyPr wrap="square" rtlCol="0">
            <a:spAutoFit/>
          </a:bodyPr>
          <a:lstStyle/>
          <a:p>
            <a:pPr algn="ctr"/>
            <a:r>
              <a:rPr lang="en-US" sz="2100" dirty="0">
                <a:solidFill>
                  <a:srgbClr val="FF0000"/>
                </a:solidFill>
                <a:latin typeface="Times New Roman" pitchFamily="18" charset="0"/>
                <a:cs typeface="Times New Roman" pitchFamily="18" charset="0"/>
              </a:rPr>
              <a:t>Effects</a:t>
            </a:r>
          </a:p>
        </p:txBody>
      </p:sp>
      <p:sp>
        <p:nvSpPr>
          <p:cNvPr id="29" name="TextBox 28">
            <a:extLst>
              <a:ext uri="{FF2B5EF4-FFF2-40B4-BE49-F238E27FC236}">
                <a16:creationId xmlns:a16="http://schemas.microsoft.com/office/drawing/2014/main" xmlns="" id="{623A6A6C-A553-4C68-9634-7F073185CBE6}"/>
              </a:ext>
            </a:extLst>
          </p:cNvPr>
          <p:cNvSpPr txBox="1"/>
          <p:nvPr/>
        </p:nvSpPr>
        <p:spPr>
          <a:xfrm>
            <a:off x="11191112" y="4155374"/>
            <a:ext cx="1143000" cy="415498"/>
          </a:xfrm>
          <a:prstGeom prst="rect">
            <a:avLst/>
          </a:prstGeom>
          <a:noFill/>
        </p:spPr>
        <p:txBody>
          <a:bodyPr wrap="square" rtlCol="0">
            <a:spAutoFit/>
          </a:bodyPr>
          <a:lstStyle/>
          <a:p>
            <a:pPr algn="ctr"/>
            <a:r>
              <a:rPr lang="en-US" sz="2100" dirty="0">
                <a:solidFill>
                  <a:srgbClr val="FF0000"/>
                </a:solidFill>
                <a:latin typeface="Times New Roman" pitchFamily="18" charset="0"/>
                <a:cs typeface="Times New Roman" pitchFamily="18" charset="0"/>
              </a:rPr>
              <a:t>Fonts</a:t>
            </a:r>
          </a:p>
        </p:txBody>
      </p:sp>
      <p:sp>
        <p:nvSpPr>
          <p:cNvPr id="30" name="TextBox 29">
            <a:extLst>
              <a:ext uri="{FF2B5EF4-FFF2-40B4-BE49-F238E27FC236}">
                <a16:creationId xmlns:a16="http://schemas.microsoft.com/office/drawing/2014/main" xmlns="" id="{71D191A9-A38B-4F13-83FF-66C129322662}"/>
              </a:ext>
            </a:extLst>
          </p:cNvPr>
          <p:cNvSpPr txBox="1"/>
          <p:nvPr/>
        </p:nvSpPr>
        <p:spPr>
          <a:xfrm>
            <a:off x="2846105" y="3799968"/>
            <a:ext cx="1143000" cy="415498"/>
          </a:xfrm>
          <a:prstGeom prst="rect">
            <a:avLst/>
          </a:prstGeom>
          <a:noFill/>
        </p:spPr>
        <p:txBody>
          <a:bodyPr wrap="square" rtlCol="0">
            <a:spAutoFit/>
          </a:bodyPr>
          <a:lstStyle/>
          <a:p>
            <a:pPr algn="ctr"/>
            <a:r>
              <a:rPr lang="en-US" sz="2100" dirty="0">
                <a:solidFill>
                  <a:srgbClr val="FF0000"/>
                </a:solidFill>
                <a:latin typeface="Times New Roman" pitchFamily="18" charset="0"/>
                <a:cs typeface="Times New Roman" pitchFamily="18" charset="0"/>
              </a:rPr>
              <a:t>Themes</a:t>
            </a:r>
          </a:p>
        </p:txBody>
      </p:sp>
    </p:spTree>
    <p:extLst>
      <p:ext uri="{BB962C8B-B14F-4D97-AF65-F5344CB8AC3E}">
        <p14:creationId xmlns:p14="http://schemas.microsoft.com/office/powerpoint/2010/main" val="737234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304800" y="1295400"/>
            <a:ext cx="11201400" cy="3360792"/>
          </a:xfrm>
          <a:prstGeom prst="rect">
            <a:avLst/>
          </a:prstGeom>
        </p:spPr>
        <p:txBody>
          <a:bodyPr vert="horz" wrap="square" lIns="0" tIns="12700" rIns="0" bIns="0" rtlCol="0">
            <a:spAutoFit/>
          </a:bodyPr>
          <a:lstStyle/>
          <a:p>
            <a:pPr marL="977900" indent="-514350" algn="just">
              <a:lnSpc>
                <a:spcPct val="150000"/>
              </a:lnSpc>
              <a:spcBef>
                <a:spcPts val="100"/>
              </a:spcBef>
              <a:buFont typeface="+mj-lt"/>
              <a:buAutoNum type="romanUcPeriod" startAt="3"/>
              <a:tabLst>
                <a:tab pos="860425" algn="l"/>
                <a:tab pos="1800225" algn="l"/>
                <a:tab pos="3978275" algn="l"/>
                <a:tab pos="4418013" algn="l"/>
                <a:tab pos="4991100" algn="l"/>
                <a:tab pos="6665913" algn="l"/>
                <a:tab pos="8788400" algn="l"/>
                <a:tab pos="10288588" algn="l"/>
              </a:tabLst>
            </a:pPr>
            <a:r>
              <a:rPr lang="en-US" sz="2100" b="1" dirty="0">
                <a:solidFill>
                  <a:schemeClr val="accent6">
                    <a:lumMod val="75000"/>
                  </a:schemeClr>
                </a:solidFill>
                <a:latin typeface="Times New Roman" pitchFamily="18" charset="0"/>
                <a:cs typeface="Times New Roman" pitchFamily="18" charset="0"/>
              </a:rPr>
              <a:t>Background Group: </a:t>
            </a:r>
            <a:r>
              <a:rPr lang="en-US" sz="2100" dirty="0">
                <a:latin typeface="Times New Roman" pitchFamily="18" charset="0"/>
                <a:cs typeface="Times New Roman" pitchFamily="18" charset="0"/>
              </a:rPr>
              <a:t>allows you to customize the background of your slides. This group provides options for applying different background styles to enhance the visual appeal of your presentation. </a:t>
            </a:r>
          </a:p>
          <a:p>
            <a:pPr marL="977900" indent="-514350" algn="just">
              <a:lnSpc>
                <a:spcPct val="150000"/>
              </a:lnSpc>
              <a:spcBef>
                <a:spcPts val="100"/>
              </a:spcBef>
              <a:buFont typeface="Wingdings" panose="05000000000000000000" pitchFamily="2" charset="2"/>
              <a:buChar char="q"/>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Background Styles: </a:t>
            </a:r>
            <a:r>
              <a:rPr lang="en-US" sz="2100" dirty="0">
                <a:latin typeface="Times New Roman" pitchFamily="18" charset="0"/>
                <a:cs typeface="Times New Roman" pitchFamily="18" charset="0"/>
              </a:rPr>
              <a:t>Clicking on "</a:t>
            </a:r>
            <a:r>
              <a:rPr lang="en-US" sz="2100" b="1" dirty="0">
                <a:latin typeface="Times New Roman" pitchFamily="18" charset="0"/>
                <a:cs typeface="Times New Roman" pitchFamily="18" charset="0"/>
              </a:rPr>
              <a:t>Background Styles</a:t>
            </a:r>
            <a:r>
              <a:rPr lang="en-US" sz="2100" dirty="0">
                <a:latin typeface="Times New Roman" pitchFamily="18" charset="0"/>
                <a:cs typeface="Times New Roman" pitchFamily="18" charset="0"/>
              </a:rPr>
              <a:t>" opens a dialog box that provides more detailed options for customizing the background of your slides. In this dialog box, you can choose to fill the background with a solid color, gradient, texture, or picture. You can also adjust transparency, apply background styles, and make other advanced adjustments.</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7</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Design Tab – Slide Layout</a:t>
            </a:r>
            <a:endParaRPr lang="en-US" sz="3300" dirty="0">
              <a:latin typeface="+mn-lt"/>
              <a:cs typeface="Times New Roman" pitchFamily="18" charset="0"/>
            </a:endParaRPr>
          </a:p>
        </p:txBody>
      </p:sp>
    </p:spTree>
    <p:extLst>
      <p:ext uri="{BB962C8B-B14F-4D97-AF65-F5344CB8AC3E}">
        <p14:creationId xmlns:p14="http://schemas.microsoft.com/office/powerpoint/2010/main" val="3576689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8</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Design Tab – Slide Layout</a:t>
            </a:r>
            <a:endParaRPr lang="en-US" sz="3300" dirty="0">
              <a:latin typeface="+mn-lt"/>
              <a:cs typeface="Times New Roman" pitchFamily="18" charset="0"/>
            </a:endParaRPr>
          </a:p>
        </p:txBody>
      </p:sp>
      <p:pic>
        <p:nvPicPr>
          <p:cNvPr id="4" name="Picture 3">
            <a:extLst>
              <a:ext uri="{FF2B5EF4-FFF2-40B4-BE49-F238E27FC236}">
                <a16:creationId xmlns:a16="http://schemas.microsoft.com/office/drawing/2014/main" xmlns="" id="{746820F8-577B-4692-B626-D04E089F8C4A}"/>
              </a:ext>
            </a:extLst>
          </p:cNvPr>
          <p:cNvPicPr>
            <a:picLocks noChangeAspect="1"/>
          </p:cNvPicPr>
          <p:nvPr/>
        </p:nvPicPr>
        <p:blipFill>
          <a:blip r:embed="rId5"/>
          <a:stretch>
            <a:fillRect/>
          </a:stretch>
        </p:blipFill>
        <p:spPr>
          <a:xfrm>
            <a:off x="1447800" y="1452261"/>
            <a:ext cx="2400717" cy="1282370"/>
          </a:xfrm>
          <a:prstGeom prst="rect">
            <a:avLst/>
          </a:prstGeom>
        </p:spPr>
      </p:pic>
      <p:pic>
        <p:nvPicPr>
          <p:cNvPr id="6" name="Picture 5">
            <a:extLst>
              <a:ext uri="{FF2B5EF4-FFF2-40B4-BE49-F238E27FC236}">
                <a16:creationId xmlns:a16="http://schemas.microsoft.com/office/drawing/2014/main" xmlns="" id="{DED2ABD0-A7C9-490C-9CAA-C2A961E86A67}"/>
              </a:ext>
            </a:extLst>
          </p:cNvPr>
          <p:cNvPicPr>
            <a:picLocks noChangeAspect="1"/>
          </p:cNvPicPr>
          <p:nvPr/>
        </p:nvPicPr>
        <p:blipFill>
          <a:blip r:embed="rId6"/>
          <a:stretch>
            <a:fillRect/>
          </a:stretch>
        </p:blipFill>
        <p:spPr>
          <a:xfrm>
            <a:off x="2108549" y="3096925"/>
            <a:ext cx="3953796" cy="2880789"/>
          </a:xfrm>
          <a:prstGeom prst="rect">
            <a:avLst/>
          </a:prstGeom>
        </p:spPr>
      </p:pic>
      <p:pic>
        <p:nvPicPr>
          <p:cNvPr id="17" name="Picture 16">
            <a:extLst>
              <a:ext uri="{FF2B5EF4-FFF2-40B4-BE49-F238E27FC236}">
                <a16:creationId xmlns:a16="http://schemas.microsoft.com/office/drawing/2014/main" xmlns="" id="{BB1AD8B6-8595-4E16-9524-C1D78C6E9AD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82192" y="1615264"/>
            <a:ext cx="4505325" cy="4362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0" name="Straight Connector 9">
            <a:extLst>
              <a:ext uri="{FF2B5EF4-FFF2-40B4-BE49-F238E27FC236}">
                <a16:creationId xmlns:a16="http://schemas.microsoft.com/office/drawing/2014/main" xmlns="" id="{F72A9C3D-6B85-4A30-80B8-5C745EFE14D7}"/>
              </a:ext>
            </a:extLst>
          </p:cNvPr>
          <p:cNvCxnSpPr/>
          <p:nvPr/>
        </p:nvCxnSpPr>
        <p:spPr>
          <a:xfrm>
            <a:off x="3386712" y="1752600"/>
            <a:ext cx="923609"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20" name="Straight Arrow Connector 19">
            <a:extLst>
              <a:ext uri="{FF2B5EF4-FFF2-40B4-BE49-F238E27FC236}">
                <a16:creationId xmlns:a16="http://schemas.microsoft.com/office/drawing/2014/main" xmlns="" id="{4320934B-023D-4AD4-A058-2326995EE135}"/>
              </a:ext>
            </a:extLst>
          </p:cNvPr>
          <p:cNvCxnSpPr/>
          <p:nvPr/>
        </p:nvCxnSpPr>
        <p:spPr>
          <a:xfrm>
            <a:off x="4310321" y="1752600"/>
            <a:ext cx="0" cy="121920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21" name="Straight Connector 20">
            <a:extLst>
              <a:ext uri="{FF2B5EF4-FFF2-40B4-BE49-F238E27FC236}">
                <a16:creationId xmlns:a16="http://schemas.microsoft.com/office/drawing/2014/main" xmlns="" id="{9CD0672D-88E6-43BC-8F66-EA9A2146C3BC}"/>
              </a:ext>
            </a:extLst>
          </p:cNvPr>
          <p:cNvCxnSpPr/>
          <p:nvPr/>
        </p:nvCxnSpPr>
        <p:spPr>
          <a:xfrm>
            <a:off x="3848516" y="5410200"/>
            <a:ext cx="2926080"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22" name="Straight Connector 21">
            <a:extLst>
              <a:ext uri="{FF2B5EF4-FFF2-40B4-BE49-F238E27FC236}">
                <a16:creationId xmlns:a16="http://schemas.microsoft.com/office/drawing/2014/main" xmlns="" id="{A9FD582A-CA6C-474D-82EC-24396528E1AC}"/>
              </a:ext>
            </a:extLst>
          </p:cNvPr>
          <p:cNvCxnSpPr>
            <a:cxnSpLocks/>
          </p:cNvCxnSpPr>
          <p:nvPr/>
        </p:nvCxnSpPr>
        <p:spPr>
          <a:xfrm>
            <a:off x="6774596" y="3200400"/>
            <a:ext cx="0" cy="2194560"/>
          </a:xfrm>
          <a:prstGeom prst="line">
            <a:avLst/>
          </a:prstGeom>
        </p:spPr>
        <p:style>
          <a:lnRef idx="3">
            <a:schemeClr val="accent2"/>
          </a:lnRef>
          <a:fillRef idx="0">
            <a:schemeClr val="accent2"/>
          </a:fillRef>
          <a:effectRef idx="2">
            <a:schemeClr val="accent2"/>
          </a:effectRef>
          <a:fontRef idx="minor">
            <a:schemeClr val="tx1"/>
          </a:fontRef>
        </p:style>
      </p:cxnSp>
      <p:cxnSp>
        <p:nvCxnSpPr>
          <p:cNvPr id="25" name="Straight Arrow Connector 24">
            <a:extLst>
              <a:ext uri="{FF2B5EF4-FFF2-40B4-BE49-F238E27FC236}">
                <a16:creationId xmlns:a16="http://schemas.microsoft.com/office/drawing/2014/main" xmlns="" id="{F991FA4E-BA7D-423E-8E2A-1132EC1BB87B}"/>
              </a:ext>
            </a:extLst>
          </p:cNvPr>
          <p:cNvCxnSpPr>
            <a:cxnSpLocks/>
          </p:cNvCxnSpPr>
          <p:nvPr/>
        </p:nvCxnSpPr>
        <p:spPr>
          <a:xfrm>
            <a:off x="6774596" y="3200400"/>
            <a:ext cx="640080"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28" name="Oval 27">
            <a:extLst>
              <a:ext uri="{FF2B5EF4-FFF2-40B4-BE49-F238E27FC236}">
                <a16:creationId xmlns:a16="http://schemas.microsoft.com/office/drawing/2014/main" xmlns="" id="{0A1D5342-F520-4904-A450-111E9761B8E8}"/>
              </a:ext>
            </a:extLst>
          </p:cNvPr>
          <p:cNvSpPr/>
          <p:nvPr/>
        </p:nvSpPr>
        <p:spPr>
          <a:xfrm>
            <a:off x="1930400" y="2417066"/>
            <a:ext cx="1117600" cy="31756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xmlns="" id="{42BBF7FB-11F2-4919-974E-14F322D43BEF}"/>
              </a:ext>
            </a:extLst>
          </p:cNvPr>
          <p:cNvSpPr/>
          <p:nvPr/>
        </p:nvSpPr>
        <p:spPr>
          <a:xfrm>
            <a:off x="2362200" y="5279409"/>
            <a:ext cx="1486316" cy="35939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xmlns="" id="{502CDEE6-EF26-45D1-AEC4-05B32C233EA9}"/>
              </a:ext>
            </a:extLst>
          </p:cNvPr>
          <p:cNvSpPr/>
          <p:nvPr/>
        </p:nvSpPr>
        <p:spPr>
          <a:xfrm>
            <a:off x="7239000" y="1600200"/>
            <a:ext cx="1371600" cy="27432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52521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244362" y="1571569"/>
            <a:ext cx="11201400" cy="1408975"/>
          </a:xfrm>
          <a:prstGeom prst="rect">
            <a:avLst/>
          </a:prstGeom>
        </p:spPr>
        <p:txBody>
          <a:bodyPr vert="horz" wrap="square" lIns="0" tIns="12700" rIns="0" bIns="0" rtlCol="0">
            <a:spAutoFit/>
          </a:bodyPr>
          <a:lstStyle/>
          <a:p>
            <a:pPr marL="806450" indent="-342900" algn="just">
              <a:lnSpc>
                <a:spcPct val="150000"/>
              </a:lnSpc>
              <a:spcBef>
                <a:spcPts val="100"/>
              </a:spcBef>
              <a:buFont typeface="Wingdings" panose="05000000000000000000" pitchFamily="2" charset="2"/>
              <a:buChar char="q"/>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Hide Background Graphics: </a:t>
            </a:r>
            <a:r>
              <a:rPr lang="en-US" sz="2100" dirty="0">
                <a:latin typeface="Times New Roman" pitchFamily="18" charset="0"/>
                <a:cs typeface="Times New Roman" pitchFamily="18" charset="0"/>
              </a:rPr>
              <a:t>This option allows you to toggle the visibility of background graphics on your slides. If your theme or background includes graphics that you want to temporarily hide, you can use this option.</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9</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Design Tab – Slide Layout</a:t>
            </a:r>
            <a:endParaRPr lang="en-US" sz="3300" dirty="0">
              <a:latin typeface="+mn-lt"/>
              <a:cs typeface="Times New Roman" pitchFamily="18" charset="0"/>
            </a:endParaRPr>
          </a:p>
        </p:txBody>
      </p:sp>
      <p:pic>
        <p:nvPicPr>
          <p:cNvPr id="6" name="Picture 5">
            <a:extLst>
              <a:ext uri="{FF2B5EF4-FFF2-40B4-BE49-F238E27FC236}">
                <a16:creationId xmlns:a16="http://schemas.microsoft.com/office/drawing/2014/main" xmlns="" id="{5A6824C4-862E-41DB-B880-50C12C565D0B}"/>
              </a:ext>
            </a:extLst>
          </p:cNvPr>
          <p:cNvPicPr>
            <a:picLocks noChangeAspect="1"/>
          </p:cNvPicPr>
          <p:nvPr/>
        </p:nvPicPr>
        <p:blipFill>
          <a:blip r:embed="rId5"/>
          <a:stretch>
            <a:fillRect/>
          </a:stretch>
        </p:blipFill>
        <p:spPr>
          <a:xfrm>
            <a:off x="4724400" y="3756667"/>
            <a:ext cx="2895600" cy="1515931"/>
          </a:xfrm>
          <a:prstGeom prst="rect">
            <a:avLst/>
          </a:prstGeom>
        </p:spPr>
      </p:pic>
      <p:sp>
        <p:nvSpPr>
          <p:cNvPr id="17" name="Oval 16">
            <a:extLst>
              <a:ext uri="{FF2B5EF4-FFF2-40B4-BE49-F238E27FC236}">
                <a16:creationId xmlns:a16="http://schemas.microsoft.com/office/drawing/2014/main" xmlns="" id="{DE9E6163-1DA0-43A8-8FE2-47F39E8EFD67}"/>
              </a:ext>
            </a:extLst>
          </p:cNvPr>
          <p:cNvSpPr/>
          <p:nvPr/>
        </p:nvSpPr>
        <p:spPr>
          <a:xfrm>
            <a:off x="4688632" y="4331618"/>
            <a:ext cx="2895600" cy="5921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772644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4327</TotalTime>
  <Words>644</Words>
  <Application>Microsoft Office PowerPoint</Application>
  <PresentationFormat>مخصص</PresentationFormat>
  <Paragraphs>66</Paragraphs>
  <Slides>10</Slides>
  <Notes>9</Notes>
  <HiddenSlides>0</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Office Theme</vt:lpstr>
      <vt:lpstr>  AL-Mustaqbal University</vt:lpstr>
      <vt:lpstr>Design Tab – Slide Layout</vt:lpstr>
      <vt:lpstr>Design Tab – Slide Layout</vt:lpstr>
      <vt:lpstr>Design Tab – Slide Layout</vt:lpstr>
      <vt:lpstr>Design Tab – Slide Layout</vt:lpstr>
      <vt:lpstr>Design Tab – Slide Layout</vt:lpstr>
      <vt:lpstr>Design Tab – Slide Layout</vt:lpstr>
      <vt:lpstr>Design Tab – Slide Layout</vt:lpstr>
      <vt:lpstr>Design Tab – Slide Layout</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waleed Noori</dc:creator>
  <cp:lastModifiedBy>Maher</cp:lastModifiedBy>
  <cp:revision>245</cp:revision>
  <dcterms:created xsi:type="dcterms:W3CDTF">2023-09-27T20:57:12Z</dcterms:created>
  <dcterms:modified xsi:type="dcterms:W3CDTF">2024-11-25T18:05:54Z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2021-02-04T00:00:00Z</vt:filetime>
  </property>
  <property fmtid="{D5CDD505-2E9C-101B-9397-08002B2CF9AE}" pid="3" name="Creator">
    <vt:lpwstr>Microsoft® PowerPoint® 2019</vt:lpwstr>
  </property>
  <property fmtid="{D5CDD505-2E9C-101B-9397-08002B2CF9AE}" pid="4" name="LastSaved">
    <vt:filetime>2023-09-27T00:00:00Z</vt:filetime>
  </property>
</Properties>
</file>