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93" r:id="rId3"/>
    <p:sldId id="294" r:id="rId4"/>
    <p:sldId id="295" r:id="rId5"/>
    <p:sldId id="296" r:id="rId6"/>
    <p:sldId id="298" r:id="rId7"/>
    <p:sldId id="299" r:id="rId8"/>
    <p:sldId id="300" r:id="rId9"/>
    <p:sldId id="297" r:id="rId10"/>
    <p:sldId id="301" r:id="rId11"/>
    <p:sldId id="302" r:id="rId12"/>
    <p:sldId id="303" r:id="rId13"/>
    <p:sldId id="304" r:id="rId14"/>
    <p:sldId id="305" r:id="rId15"/>
    <p:sldId id="306" r:id="rId16"/>
    <p:sldId id="281" r:id="rId17"/>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her" initials="MF"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4585" autoAdjust="0"/>
  </p:normalViewPr>
  <p:slideViewPr>
    <p:cSldViewPr>
      <p:cViewPr>
        <p:scale>
          <a:sx n="87" d="100"/>
          <a:sy n="87" d="100"/>
        </p:scale>
        <p:origin x="-163" y="-3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FD2B5CA3-DBCA-40BE-9D4E-299789C9A670}" type="datetimeFigureOut">
              <a:rPr lang="en-US" smtClean="0"/>
              <a:t>11/30/2024</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354967FC-D55B-41FD-BC90-644C328E5556}" type="slidenum">
              <a:rPr lang="en-US" smtClean="0"/>
              <a:t>‹#›</a:t>
            </a:fld>
            <a:endParaRPr lang="en-US"/>
          </a:p>
        </p:txBody>
      </p:sp>
    </p:spTree>
    <p:extLst>
      <p:ext uri="{BB962C8B-B14F-4D97-AF65-F5344CB8AC3E}">
        <p14:creationId xmlns:p14="http://schemas.microsoft.com/office/powerpoint/2010/main" val="221514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a:t>
            </a:fld>
            <a:endParaRPr lang="en-US"/>
          </a:p>
        </p:txBody>
      </p:sp>
    </p:spTree>
    <p:extLst>
      <p:ext uri="{BB962C8B-B14F-4D97-AF65-F5344CB8AC3E}">
        <p14:creationId xmlns:p14="http://schemas.microsoft.com/office/powerpoint/2010/main" val="1323158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10</a:t>
            </a:fld>
            <a:endParaRPr lang="en-US"/>
          </a:p>
        </p:txBody>
      </p:sp>
    </p:spTree>
    <p:extLst>
      <p:ext uri="{BB962C8B-B14F-4D97-AF65-F5344CB8AC3E}">
        <p14:creationId xmlns:p14="http://schemas.microsoft.com/office/powerpoint/2010/main" val="3436195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11</a:t>
            </a:fld>
            <a:endParaRPr lang="en-US"/>
          </a:p>
        </p:txBody>
      </p:sp>
    </p:spTree>
    <p:extLst>
      <p:ext uri="{BB962C8B-B14F-4D97-AF65-F5344CB8AC3E}">
        <p14:creationId xmlns:p14="http://schemas.microsoft.com/office/powerpoint/2010/main" val="1238512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12</a:t>
            </a:fld>
            <a:endParaRPr lang="en-US"/>
          </a:p>
        </p:txBody>
      </p:sp>
    </p:spTree>
    <p:extLst>
      <p:ext uri="{BB962C8B-B14F-4D97-AF65-F5344CB8AC3E}">
        <p14:creationId xmlns:p14="http://schemas.microsoft.com/office/powerpoint/2010/main" val="38395192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13</a:t>
            </a:fld>
            <a:endParaRPr lang="en-US"/>
          </a:p>
        </p:txBody>
      </p:sp>
    </p:spTree>
    <p:extLst>
      <p:ext uri="{BB962C8B-B14F-4D97-AF65-F5344CB8AC3E}">
        <p14:creationId xmlns:p14="http://schemas.microsoft.com/office/powerpoint/2010/main" val="8287035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14</a:t>
            </a:fld>
            <a:endParaRPr lang="en-US"/>
          </a:p>
        </p:txBody>
      </p:sp>
    </p:spTree>
    <p:extLst>
      <p:ext uri="{BB962C8B-B14F-4D97-AF65-F5344CB8AC3E}">
        <p14:creationId xmlns:p14="http://schemas.microsoft.com/office/powerpoint/2010/main" val="7796553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15</a:t>
            </a:fld>
            <a:endParaRPr lang="en-US"/>
          </a:p>
        </p:txBody>
      </p:sp>
    </p:spTree>
    <p:extLst>
      <p:ext uri="{BB962C8B-B14F-4D97-AF65-F5344CB8AC3E}">
        <p14:creationId xmlns:p14="http://schemas.microsoft.com/office/powerpoint/2010/main" val="3841177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2</a:t>
            </a:fld>
            <a:endParaRPr lang="en-US"/>
          </a:p>
        </p:txBody>
      </p:sp>
    </p:spTree>
    <p:extLst>
      <p:ext uri="{BB962C8B-B14F-4D97-AF65-F5344CB8AC3E}">
        <p14:creationId xmlns:p14="http://schemas.microsoft.com/office/powerpoint/2010/main" val="1307667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3</a:t>
            </a:fld>
            <a:endParaRPr lang="en-US"/>
          </a:p>
        </p:txBody>
      </p:sp>
    </p:spTree>
    <p:extLst>
      <p:ext uri="{BB962C8B-B14F-4D97-AF65-F5344CB8AC3E}">
        <p14:creationId xmlns:p14="http://schemas.microsoft.com/office/powerpoint/2010/main" val="27456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4</a:t>
            </a:fld>
            <a:endParaRPr lang="en-US"/>
          </a:p>
        </p:txBody>
      </p:sp>
    </p:spTree>
    <p:extLst>
      <p:ext uri="{BB962C8B-B14F-4D97-AF65-F5344CB8AC3E}">
        <p14:creationId xmlns:p14="http://schemas.microsoft.com/office/powerpoint/2010/main" val="65201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5</a:t>
            </a:fld>
            <a:endParaRPr lang="en-US"/>
          </a:p>
        </p:txBody>
      </p:sp>
    </p:spTree>
    <p:extLst>
      <p:ext uri="{BB962C8B-B14F-4D97-AF65-F5344CB8AC3E}">
        <p14:creationId xmlns:p14="http://schemas.microsoft.com/office/powerpoint/2010/main" val="1804063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6</a:t>
            </a:fld>
            <a:endParaRPr lang="en-US"/>
          </a:p>
        </p:txBody>
      </p:sp>
    </p:spTree>
    <p:extLst>
      <p:ext uri="{BB962C8B-B14F-4D97-AF65-F5344CB8AC3E}">
        <p14:creationId xmlns:p14="http://schemas.microsoft.com/office/powerpoint/2010/main" val="22894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7</a:t>
            </a:fld>
            <a:endParaRPr lang="en-US"/>
          </a:p>
        </p:txBody>
      </p:sp>
    </p:spTree>
    <p:extLst>
      <p:ext uri="{BB962C8B-B14F-4D97-AF65-F5344CB8AC3E}">
        <p14:creationId xmlns:p14="http://schemas.microsoft.com/office/powerpoint/2010/main" val="3821066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8</a:t>
            </a:fld>
            <a:endParaRPr lang="en-US"/>
          </a:p>
        </p:txBody>
      </p:sp>
    </p:spTree>
    <p:extLst>
      <p:ext uri="{BB962C8B-B14F-4D97-AF65-F5344CB8AC3E}">
        <p14:creationId xmlns:p14="http://schemas.microsoft.com/office/powerpoint/2010/main" val="3836703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4967FC-D55B-41FD-BC90-644C328E5556}" type="slidenum">
              <a:rPr lang="en-US" smtClean="0"/>
              <a:t>9</a:t>
            </a:fld>
            <a:endParaRPr lang="en-US"/>
          </a:p>
        </p:txBody>
      </p:sp>
    </p:spTree>
    <p:extLst>
      <p:ext uri="{BB962C8B-B14F-4D97-AF65-F5344CB8AC3E}">
        <p14:creationId xmlns:p14="http://schemas.microsoft.com/office/powerpoint/2010/main" val="156717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04800" y="6324600"/>
            <a:ext cx="6093460" cy="259741"/>
          </a:xfrm>
        </p:spPr>
        <p:txBody>
          <a:bodyPr lIns="0" tIns="0" rIns="0" bIns="0"/>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7" name="Holder 7"/>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rgbClr val="C55A1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5" name="Holder 5"/>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800" b="0" i="0">
                <a:solidFill>
                  <a:schemeClr val="tx1"/>
                </a:solidFill>
                <a:latin typeface="Calibri"/>
                <a:cs typeface="Calibri"/>
              </a:defRPr>
            </a:lvl1pPr>
          </a:lstStyle>
          <a:p>
            <a:pPr marL="12700">
              <a:lnSpc>
                <a:spcPts val="1810"/>
              </a:lnSpc>
            </a:pPr>
            <a:r>
              <a:rPr lang="en-US" spc="-10"/>
              <a:t>Department of Medical Instrumentation Techniques Engineering</a:t>
            </a:r>
            <a:endParaRPr spc="-10" dirty="0"/>
          </a:p>
        </p:txBody>
      </p:sp>
      <p:sp>
        <p:nvSpPr>
          <p:cNvPr id="4" name="Holder 4"/>
          <p:cNvSpPr>
            <a:spLocks noGrp="1"/>
          </p:cNvSpPr>
          <p:nvPr>
            <p:ph type="sldNum" sz="quarter" idx="7"/>
          </p:nvPr>
        </p:nvSpPr>
        <p:spPr/>
        <p:txBody>
          <a:bodyPr lIns="0" tIns="0" rIns="0" bIns="0"/>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sp>
        <p:nvSpPr>
          <p:cNvPr id="5" name="Holder 2"/>
          <p:cNvSpPr>
            <a:spLocks noGrp="1"/>
          </p:cNvSpPr>
          <p:nvPr>
            <p:ph type="title"/>
          </p:nvPr>
        </p:nvSpPr>
        <p:spPr>
          <a:xfrm>
            <a:off x="4267200" y="284481"/>
            <a:ext cx="3344291" cy="574040"/>
          </a:xfrm>
        </p:spPr>
        <p:txBody>
          <a:bodyPr lIns="0" tIns="0" rIns="0" bIns="0"/>
          <a:lstStyle>
            <a:lvl1pPr>
              <a:defRPr sz="3600" b="1" i="0">
                <a:solidFill>
                  <a:srgbClr val="C55A11"/>
                </a:solidFill>
                <a:latin typeface="Calibri"/>
                <a:cs typeface="Calibri"/>
              </a:defRPr>
            </a:lvl1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19" name="bg object 19"/>
          <p:cNvSpPr/>
          <p:nvPr/>
        </p:nvSpPr>
        <p:spPr>
          <a:xfrm>
            <a:off x="304800" y="11323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2" name="Holder 2"/>
          <p:cNvSpPr>
            <a:spLocks noGrp="1"/>
          </p:cNvSpPr>
          <p:nvPr>
            <p:ph type="title"/>
          </p:nvPr>
        </p:nvSpPr>
        <p:spPr>
          <a:xfrm>
            <a:off x="4267200" y="284481"/>
            <a:ext cx="3344291" cy="574040"/>
          </a:xfrm>
          <a:prstGeom prst="rect">
            <a:avLst/>
          </a:prstGeom>
        </p:spPr>
        <p:txBody>
          <a:bodyPr wrap="square" lIns="0" tIns="0" rIns="0" bIns="0">
            <a:spAutoFit/>
          </a:bodyPr>
          <a:lstStyle>
            <a:lvl1pPr>
              <a:defRPr sz="3600" b="1" i="0">
                <a:solidFill>
                  <a:srgbClr val="C55A11"/>
                </a:solidFill>
                <a:latin typeface="Calibri"/>
                <a:cs typeface="Calibri"/>
              </a:defRPr>
            </a:lvl1pPr>
          </a:lstStyle>
          <a:p>
            <a:endParaRPr dirty="0"/>
          </a:p>
        </p:txBody>
      </p:sp>
      <p:sp>
        <p:nvSpPr>
          <p:cNvPr id="3" name="Holder 3"/>
          <p:cNvSpPr>
            <a:spLocks noGrp="1"/>
          </p:cNvSpPr>
          <p:nvPr>
            <p:ph type="body" idx="1"/>
          </p:nvPr>
        </p:nvSpPr>
        <p:spPr>
          <a:xfrm>
            <a:off x="578002" y="2277617"/>
            <a:ext cx="8379459" cy="2494915"/>
          </a:xfrm>
          <a:prstGeom prst="rect">
            <a:avLst/>
          </a:prstGeom>
        </p:spPr>
        <p:txBody>
          <a:bodyPr wrap="square" lIns="0" tIns="0" rIns="0" bIns="0">
            <a:spAutoFit/>
          </a:bodyPr>
          <a:lstStyle>
            <a:lvl1pPr>
              <a:defRPr sz="1800" b="0" i="0">
                <a:solidFill>
                  <a:schemeClr val="tx1"/>
                </a:solidFill>
                <a:latin typeface="Times New Roman"/>
                <a:cs typeface="Times New Roman"/>
              </a:defRPr>
            </a:lvl1pPr>
          </a:lstStyle>
          <a:p>
            <a:endParaRPr dirty="0"/>
          </a:p>
        </p:txBody>
      </p:sp>
      <p:sp>
        <p:nvSpPr>
          <p:cNvPr id="4" name="Holder 4"/>
          <p:cNvSpPr>
            <a:spLocks noGrp="1"/>
          </p:cNvSpPr>
          <p:nvPr>
            <p:ph type="ftr" sz="quarter" idx="5"/>
          </p:nvPr>
        </p:nvSpPr>
        <p:spPr>
          <a:xfrm>
            <a:off x="383540" y="6369658"/>
            <a:ext cx="6322060" cy="230832"/>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12700">
              <a:lnSpc>
                <a:spcPts val="1810"/>
              </a:lnSpc>
            </a:pPr>
            <a:r>
              <a:rPr lang="en-US" spc="-10" dirty="0"/>
              <a:t>Department of Medical Instrumentation Techniques Engineering</a:t>
            </a:r>
            <a:endParaRPr spc="-10" dirty="0"/>
          </a:p>
        </p:txBody>
      </p:sp>
      <p:sp>
        <p:nvSpPr>
          <p:cNvPr id="6" name="Holder 6"/>
          <p:cNvSpPr>
            <a:spLocks noGrp="1"/>
          </p:cNvSpPr>
          <p:nvPr>
            <p:ph type="sldNum" sz="quarter" idx="7"/>
          </p:nvPr>
        </p:nvSpPr>
        <p:spPr>
          <a:xfrm>
            <a:off x="10883138" y="6356414"/>
            <a:ext cx="307975" cy="287020"/>
          </a:xfrm>
          <a:prstGeom prst="rect">
            <a:avLst/>
          </a:prstGeom>
        </p:spPr>
        <p:txBody>
          <a:bodyPr wrap="square" lIns="0" tIns="0" rIns="0" bIns="0">
            <a:spAutoFit/>
          </a:bodyPr>
          <a:lstStyle>
            <a:lvl1pPr>
              <a:defRPr sz="1800" b="0" i="0">
                <a:solidFill>
                  <a:schemeClr val="tx1"/>
                </a:solidFill>
                <a:latin typeface="Calibri"/>
                <a:cs typeface="Calibri"/>
              </a:defRPr>
            </a:lvl1pPr>
          </a:lstStyle>
          <a:p>
            <a:pPr marL="38100">
              <a:lnSpc>
                <a:spcPts val="2065"/>
              </a:lnSpc>
            </a:pPr>
            <a:fld id="{81D60167-4931-47E6-BA6A-407CBD079E47}" type="slidenum">
              <a:rPr dirty="0"/>
              <a:t>‹#›</a:t>
            </a:fld>
            <a:endParaRPr dirty="0"/>
          </a:p>
        </p:txBody>
      </p:sp>
      <p:pic>
        <p:nvPicPr>
          <p:cNvPr id="11" name="Picture 3"/>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200" y="76201"/>
            <a:ext cx="990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11"/>
          <p:cNvPicPr/>
          <p:nvPr userDrawn="1"/>
        </p:nvPicPr>
        <p:blipFill>
          <a:blip r:embed="rId8" cstate="print">
            <a:extLst>
              <a:ext uri="{28A0092B-C50C-407E-A947-70E740481C1C}">
                <a14:useLocalDpi xmlns:a14="http://schemas.microsoft.com/office/drawing/2010/main" val="0"/>
              </a:ext>
            </a:extLst>
          </a:blip>
          <a:stretch>
            <a:fillRect/>
          </a:stretch>
        </p:blipFill>
        <p:spPr>
          <a:xfrm>
            <a:off x="10439400" y="76201"/>
            <a:ext cx="896208" cy="93878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Times New Roman" pitchFamily="18" charset="0"/>
          <a:ea typeface="+mj-ea"/>
          <a:cs typeface="Times New Roman" pitchFamily="18" charset="0"/>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object 2"/>
          <p:cNvSpPr/>
          <p:nvPr/>
        </p:nvSpPr>
        <p:spPr>
          <a:xfrm>
            <a:off x="272795" y="1437132"/>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3" name="object 3"/>
          <p:cNvSpPr txBox="1">
            <a:spLocks noGrp="1"/>
          </p:cNvSpPr>
          <p:nvPr>
            <p:ph type="title"/>
          </p:nvPr>
        </p:nvSpPr>
        <p:spPr>
          <a:xfrm>
            <a:off x="3406736" y="476301"/>
            <a:ext cx="5247208" cy="566822"/>
          </a:xfrm>
          <a:prstGeom prst="rect">
            <a:avLst/>
          </a:prstGeom>
        </p:spPr>
        <p:txBody>
          <a:bodyPr vert="horz" wrap="square" lIns="0" tIns="12700" rIns="0" bIns="0" rtlCol="0">
            <a:spAutoFit/>
          </a:bodyPr>
          <a:lstStyle/>
          <a:p>
            <a:pPr marL="12700">
              <a:lnSpc>
                <a:spcPct val="100000"/>
              </a:lnSpc>
              <a:spcBef>
                <a:spcPts val="100"/>
              </a:spcBef>
            </a:pPr>
            <a:r>
              <a:rPr lang="ar-IQ" spc="-15" dirty="0">
                <a:solidFill>
                  <a:srgbClr val="000000"/>
                </a:solidFill>
              </a:rPr>
              <a:t>  </a:t>
            </a:r>
            <a:r>
              <a:rPr lang="en-US" spc="-15" dirty="0">
                <a:solidFill>
                  <a:srgbClr val="000000"/>
                </a:solidFill>
              </a:rPr>
              <a:t>AL-</a:t>
            </a:r>
            <a:r>
              <a:rPr lang="en-US" spc="-15" dirty="0" err="1">
                <a:solidFill>
                  <a:srgbClr val="000000"/>
                </a:solidFill>
              </a:rPr>
              <a:t>Mustaqbal</a:t>
            </a:r>
            <a:r>
              <a:rPr lang="en-US" spc="-15" dirty="0">
                <a:solidFill>
                  <a:srgbClr val="000000"/>
                </a:solidFill>
              </a:rPr>
              <a:t> University</a:t>
            </a:r>
          </a:p>
        </p:txBody>
      </p:sp>
      <p:sp>
        <p:nvSpPr>
          <p:cNvPr id="4" name="object 4"/>
          <p:cNvSpPr txBox="1"/>
          <p:nvPr/>
        </p:nvSpPr>
        <p:spPr>
          <a:xfrm>
            <a:off x="5638800" y="4707147"/>
            <a:ext cx="5662454" cy="1243930"/>
          </a:xfrm>
          <a:prstGeom prst="rect">
            <a:avLst/>
          </a:prstGeom>
        </p:spPr>
        <p:txBody>
          <a:bodyPr vert="horz" wrap="square" lIns="0" tIns="12700" rIns="0" bIns="0" rtlCol="0">
            <a:spAutoFit/>
          </a:bodyPr>
          <a:lstStyle/>
          <a:p>
            <a:pPr marL="12700" marR="5080" lvl="0" indent="5715" algn="ctr">
              <a:spcBef>
                <a:spcPts val="100"/>
              </a:spcBef>
            </a:pPr>
            <a:r>
              <a:rPr lang="en-US" sz="2000" b="1" spc="-15" dirty="0">
                <a:solidFill>
                  <a:prstClr val="black"/>
                </a:solidFill>
              </a:rPr>
              <a:t>By</a:t>
            </a:r>
            <a:r>
              <a:rPr lang="en-US" sz="2000" spc="-20" dirty="0">
                <a:solidFill>
                  <a:prstClr val="black"/>
                </a:solidFill>
              </a:rPr>
              <a:t> </a:t>
            </a:r>
            <a:r>
              <a:rPr lang="en-US" sz="2000" b="1" spc="-75" dirty="0">
                <a:solidFill>
                  <a:prstClr val="black"/>
                </a:solidFill>
              </a:rPr>
              <a:t>M.Sc.</a:t>
            </a:r>
            <a:r>
              <a:rPr lang="en-US" sz="2000" b="1" spc="-20" dirty="0">
                <a:solidFill>
                  <a:prstClr val="black"/>
                </a:solidFill>
              </a:rPr>
              <a:t> </a:t>
            </a:r>
            <a:r>
              <a:rPr lang="en-US" sz="2000" b="1" spc="-20" dirty="0" err="1" smtClean="0">
                <a:solidFill>
                  <a:prstClr val="black"/>
                </a:solidFill>
              </a:rPr>
              <a:t>Alaa</a:t>
            </a:r>
            <a:r>
              <a:rPr lang="en-US" sz="2000" b="1" spc="-20" dirty="0" smtClean="0">
                <a:solidFill>
                  <a:prstClr val="black"/>
                </a:solidFill>
              </a:rPr>
              <a:t> Khalid </a:t>
            </a:r>
          </a:p>
          <a:p>
            <a:pPr lvl="0" algn="ctr"/>
            <a:endParaRPr lang="en-US" sz="2000" b="1" smtClean="0">
              <a:solidFill>
                <a:prstClr val="black"/>
              </a:solidFill>
            </a:endParaRPr>
          </a:p>
          <a:p>
            <a:pPr lvl="0" algn="ctr"/>
            <a:r>
              <a:rPr lang="en-US" sz="2000" b="1" smtClean="0">
                <a:solidFill>
                  <a:prstClr val="black"/>
                </a:solidFill>
              </a:rPr>
              <a:t>Department </a:t>
            </a:r>
            <a:r>
              <a:rPr lang="en-US" sz="2000" b="1" dirty="0">
                <a:solidFill>
                  <a:prstClr val="black"/>
                </a:solidFill>
              </a:rPr>
              <a:t>of Medical Instrumentation Techniques Engineering</a:t>
            </a:r>
            <a:endParaRPr lang="en-US" sz="2000" dirty="0">
              <a:solidFill>
                <a:prstClr val="black"/>
              </a:solidFill>
            </a:endParaRPr>
          </a:p>
        </p:txBody>
      </p:sp>
      <p:sp>
        <p:nvSpPr>
          <p:cNvPr id="6" name="object 6"/>
          <p:cNvSpPr txBox="1"/>
          <p:nvPr/>
        </p:nvSpPr>
        <p:spPr>
          <a:xfrm>
            <a:off x="5486400" y="1849861"/>
            <a:ext cx="6095999" cy="2188291"/>
          </a:xfrm>
          <a:prstGeom prst="rect">
            <a:avLst/>
          </a:prstGeom>
        </p:spPr>
        <p:txBody>
          <a:bodyPr vert="horz" wrap="square" lIns="0" tIns="13335" rIns="0" bIns="0" rtlCol="0">
            <a:spAutoFit/>
          </a:bodyPr>
          <a:lstStyle/>
          <a:p>
            <a:pPr marL="1347470" marR="5080" lvl="0" indent="-1335405" algn="ctr">
              <a:lnSpc>
                <a:spcPct val="150000"/>
              </a:lnSpc>
              <a:spcBef>
                <a:spcPts val="105"/>
              </a:spcBef>
            </a:pPr>
            <a:r>
              <a:rPr lang="en-US" sz="4000" b="1" spc="-10" dirty="0">
                <a:solidFill>
                  <a:srgbClr val="5B9BD4"/>
                </a:solidFill>
                <a:cs typeface="Calibri"/>
              </a:rPr>
              <a:t>Microsoft </a:t>
            </a:r>
            <a:r>
              <a:rPr lang="en-US" sz="4000" b="1" spc="-25" dirty="0">
                <a:solidFill>
                  <a:srgbClr val="5B9BD4"/>
                </a:solidFill>
                <a:cs typeface="Calibri"/>
              </a:rPr>
              <a:t>PowerPoint</a:t>
            </a:r>
          </a:p>
          <a:p>
            <a:pPr marL="1347470" marR="5080" lvl="0" indent="-1335405" algn="ctr">
              <a:lnSpc>
                <a:spcPct val="150000"/>
              </a:lnSpc>
              <a:spcBef>
                <a:spcPts val="105"/>
              </a:spcBef>
            </a:pPr>
            <a:r>
              <a:rPr lang="en-US" sz="2800" b="1" spc="-10" dirty="0">
                <a:solidFill>
                  <a:prstClr val="black"/>
                </a:solidFill>
                <a:cs typeface="Calibri"/>
              </a:rPr>
              <a:t>Lecture</a:t>
            </a:r>
            <a:r>
              <a:rPr lang="en-US" sz="2800" b="1" spc="-5" dirty="0">
                <a:solidFill>
                  <a:prstClr val="black"/>
                </a:solidFill>
                <a:cs typeface="Calibri"/>
              </a:rPr>
              <a:t> 10</a:t>
            </a:r>
          </a:p>
          <a:p>
            <a:pPr marL="1347470" marR="5080" lvl="0" indent="-1335405" algn="ctr">
              <a:lnSpc>
                <a:spcPct val="150000"/>
              </a:lnSpc>
              <a:spcBef>
                <a:spcPts val="105"/>
              </a:spcBef>
            </a:pPr>
            <a:r>
              <a:rPr lang="en-US" sz="2800" b="1" spc="-5" dirty="0">
                <a:solidFill>
                  <a:prstClr val="black"/>
                </a:solidFill>
                <a:cs typeface="Calibri"/>
              </a:rPr>
              <a:t>Slide Show &amp; Review &amp; View Tabs</a:t>
            </a:r>
            <a:endParaRPr lang="en-US" sz="2800" dirty="0">
              <a:solidFill>
                <a:prstClr val="black"/>
              </a:solidFill>
              <a:cs typeface="Calibri"/>
            </a:endParaRPr>
          </a:p>
        </p:txBody>
      </p:sp>
      <p:sp>
        <p:nvSpPr>
          <p:cNvPr id="7" name="object 7"/>
          <p:cNvSpPr/>
          <p:nvPr/>
        </p:nvSpPr>
        <p:spPr>
          <a:xfrm>
            <a:off x="304800" y="63246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0152792" y="128013"/>
            <a:ext cx="1148462" cy="1243587"/>
          </a:xfrm>
          <a:prstGeom prst="rect">
            <a:avLst/>
          </a:prstGeom>
        </p:spPr>
      </p:pic>
      <p:sp>
        <p:nvSpPr>
          <p:cNvPr id="16" name="Slide Number Placeholder 15"/>
          <p:cNvSpPr>
            <a:spLocks noGrp="1"/>
          </p:cNvSpPr>
          <p:nvPr>
            <p:ph type="sldNum" sz="quarter" idx="7"/>
          </p:nvPr>
        </p:nvSpPr>
        <p:spPr>
          <a:xfrm>
            <a:off x="10969625" y="6400800"/>
            <a:ext cx="307975" cy="287020"/>
          </a:xfrm>
        </p:spPr>
        <p:txBody>
          <a:bodyPr/>
          <a:lstStyle/>
          <a:p>
            <a:pPr marL="38100">
              <a:lnSpc>
                <a:spcPts val="2065"/>
              </a:lnSpc>
            </a:pPr>
            <a:fld id="{81D60167-4931-47E6-BA6A-407CBD079E47}" type="slidenum">
              <a:rPr lang="en-US" smtClean="0"/>
              <a:t>1</a:t>
            </a:fld>
            <a:endParaRPr lang="en-US" dirty="0"/>
          </a:p>
        </p:txBody>
      </p:sp>
      <p:sp>
        <p:nvSpPr>
          <p:cNvPr id="17" name="Footer Placeholder 16"/>
          <p:cNvSpPr>
            <a:spLocks noGrp="1"/>
          </p:cNvSpPr>
          <p:nvPr>
            <p:ph type="ftr" sz="quarter" idx="5"/>
          </p:nvPr>
        </p:nvSpPr>
        <p:spPr>
          <a:xfrm>
            <a:off x="383540" y="6445859"/>
            <a:ext cx="6093460" cy="259741"/>
          </a:xfrm>
        </p:spPr>
        <p:txBody>
          <a:bodyPr/>
          <a:lstStyle/>
          <a:p>
            <a:pPr marL="12700">
              <a:lnSpc>
                <a:spcPts val="1810"/>
              </a:lnSpc>
            </a:pPr>
            <a:r>
              <a:rPr lang="en-US" spc="-10" dirty="0"/>
              <a:t>Department of Medical Instrumentation Techniques Engineering</a:t>
            </a:r>
          </a:p>
        </p:txBody>
      </p:sp>
      <p:pic>
        <p:nvPicPr>
          <p:cNvPr id="2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76201"/>
            <a:ext cx="12954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20"/>
          <p:cNvPicPr/>
          <p:nvPr/>
        </p:nvPicPr>
        <p:blipFill>
          <a:blip r:embed="rId4" cstate="print">
            <a:extLst>
              <a:ext uri="{28A0092B-C50C-407E-A947-70E740481C1C}">
                <a14:useLocalDpi xmlns:a14="http://schemas.microsoft.com/office/drawing/2010/main" val="0"/>
              </a:ext>
            </a:extLst>
          </a:blip>
          <a:stretch>
            <a:fillRect/>
          </a:stretch>
        </p:blipFill>
        <p:spPr>
          <a:xfrm>
            <a:off x="10178192" y="128013"/>
            <a:ext cx="1148462" cy="1243587"/>
          </a:xfrm>
          <a:prstGeom prst="rect">
            <a:avLst/>
          </a:prstGeom>
        </p:spPr>
      </p:pic>
      <p:pic>
        <p:nvPicPr>
          <p:cNvPr id="18" name="image1.png"/>
          <p:cNvPicPr/>
          <p:nvPr/>
        </p:nvPicPr>
        <p:blipFill>
          <a:blip r:embed="rId5" cstate="print"/>
          <a:stretch>
            <a:fillRect/>
          </a:stretch>
        </p:blipFill>
        <p:spPr>
          <a:xfrm>
            <a:off x="762000" y="1752600"/>
            <a:ext cx="4419600" cy="4100392"/>
          </a:xfrm>
          <a:prstGeom prst="rect">
            <a:avLst/>
          </a:prstGeom>
          <a:solidFill>
            <a:srgbClr val="FFFFFF">
              <a:shade val="85000"/>
            </a:srgbClr>
          </a:solidFill>
          <a:ln w="88900" cap="sq">
            <a:solidFill>
              <a:schemeClr val="accent6">
                <a:lumMod val="40000"/>
                <a:lumOff val="60000"/>
              </a:schemeClr>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A26F291F-972B-41A1-86CF-86C3DD666F5D}"/>
              </a:ext>
            </a:extLst>
          </p:cNvPr>
          <p:cNvPicPr>
            <a:picLocks noChangeAspect="1"/>
          </p:cNvPicPr>
          <p:nvPr/>
        </p:nvPicPr>
        <p:blipFill>
          <a:blip r:embed="rId3"/>
          <a:stretch>
            <a:fillRect/>
          </a:stretch>
        </p:blipFill>
        <p:spPr>
          <a:xfrm>
            <a:off x="3526064" y="2660069"/>
            <a:ext cx="5072561" cy="1411630"/>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10</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
        <p:nvSpPr>
          <p:cNvPr id="5" name="TextBox 4">
            <a:extLst>
              <a:ext uri="{FF2B5EF4-FFF2-40B4-BE49-F238E27FC236}">
                <a16:creationId xmlns="" xmlns:a16="http://schemas.microsoft.com/office/drawing/2014/main" id="{DF4F29C7-D674-4905-91E2-86954B48A161}"/>
              </a:ext>
            </a:extLst>
          </p:cNvPr>
          <p:cNvSpPr txBox="1"/>
          <p:nvPr/>
        </p:nvSpPr>
        <p:spPr>
          <a:xfrm>
            <a:off x="6400800" y="2743200"/>
            <a:ext cx="685800" cy="1039207"/>
          </a:xfrm>
          <a:prstGeom prst="rect">
            <a:avLst/>
          </a:prstGeom>
          <a:noFill/>
          <a:ln w="38100">
            <a:solidFill>
              <a:srgbClr val="FF0000"/>
            </a:solidFill>
          </a:ln>
        </p:spPr>
        <p:txBody>
          <a:bodyPr wrap="square" rtlCol="0">
            <a:spAutoFit/>
          </a:bodyPr>
          <a:lstStyle/>
          <a:p>
            <a:endParaRPr lang="en-US" dirty="0"/>
          </a:p>
        </p:txBody>
      </p:sp>
      <p:cxnSp>
        <p:nvCxnSpPr>
          <p:cNvPr id="17" name="Straight Arrow Connector 16">
            <a:extLst>
              <a:ext uri="{FF2B5EF4-FFF2-40B4-BE49-F238E27FC236}">
                <a16:creationId xmlns="" xmlns:a16="http://schemas.microsoft.com/office/drawing/2014/main" id="{BB5C04B1-0BC9-4D38-BA9E-D39CE086EAE1}"/>
              </a:ext>
            </a:extLst>
          </p:cNvPr>
          <p:cNvCxnSpPr>
            <a:cxnSpLocks/>
          </p:cNvCxnSpPr>
          <p:nvPr/>
        </p:nvCxnSpPr>
        <p:spPr>
          <a:xfrm flipV="1">
            <a:off x="3135279" y="3581860"/>
            <a:ext cx="474333" cy="70103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8" name="Straight Arrow Connector 17">
            <a:extLst>
              <a:ext uri="{FF2B5EF4-FFF2-40B4-BE49-F238E27FC236}">
                <a16:creationId xmlns="" xmlns:a16="http://schemas.microsoft.com/office/drawing/2014/main" id="{7A47CED9-E12F-43EC-B874-9C3578919CFB}"/>
              </a:ext>
            </a:extLst>
          </p:cNvPr>
          <p:cNvCxnSpPr>
            <a:cxnSpLocks/>
          </p:cNvCxnSpPr>
          <p:nvPr/>
        </p:nvCxnSpPr>
        <p:spPr>
          <a:xfrm flipV="1">
            <a:off x="4989005" y="4114800"/>
            <a:ext cx="0" cy="128016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9" name="TextBox 18">
            <a:extLst>
              <a:ext uri="{FF2B5EF4-FFF2-40B4-BE49-F238E27FC236}">
                <a16:creationId xmlns="" xmlns:a16="http://schemas.microsoft.com/office/drawing/2014/main" id="{B97C2E1C-DB3C-466A-B91E-A3AE162EECD9}"/>
              </a:ext>
            </a:extLst>
          </p:cNvPr>
          <p:cNvSpPr txBox="1"/>
          <p:nvPr/>
        </p:nvSpPr>
        <p:spPr>
          <a:xfrm>
            <a:off x="2362200" y="4282899"/>
            <a:ext cx="1568971" cy="369332"/>
          </a:xfrm>
          <a:prstGeom prst="rect">
            <a:avLst/>
          </a:prstGeom>
          <a:noFill/>
        </p:spPr>
        <p:txBody>
          <a:bodyPr wrap="square" rtlCol="0">
            <a:spAutoFit/>
          </a:bodyPr>
          <a:lstStyle/>
          <a:p>
            <a:pPr algn="ctr"/>
            <a:r>
              <a:rPr lang="en-US" dirty="0">
                <a:solidFill>
                  <a:srgbClr val="FF0000"/>
                </a:solidFill>
              </a:rPr>
              <a:t>Normal View</a:t>
            </a:r>
          </a:p>
        </p:txBody>
      </p:sp>
      <p:sp>
        <p:nvSpPr>
          <p:cNvPr id="20" name="TextBox 19">
            <a:extLst>
              <a:ext uri="{FF2B5EF4-FFF2-40B4-BE49-F238E27FC236}">
                <a16:creationId xmlns="" xmlns:a16="http://schemas.microsoft.com/office/drawing/2014/main" id="{C3C947E5-9382-4927-82EE-DDB14A787A52}"/>
              </a:ext>
            </a:extLst>
          </p:cNvPr>
          <p:cNvSpPr txBox="1"/>
          <p:nvPr/>
        </p:nvSpPr>
        <p:spPr>
          <a:xfrm>
            <a:off x="4055761" y="5438581"/>
            <a:ext cx="1862646" cy="646331"/>
          </a:xfrm>
          <a:prstGeom prst="rect">
            <a:avLst/>
          </a:prstGeom>
          <a:noFill/>
        </p:spPr>
        <p:txBody>
          <a:bodyPr wrap="square" rtlCol="0">
            <a:spAutoFit/>
          </a:bodyPr>
          <a:lstStyle/>
          <a:p>
            <a:pPr algn="ctr"/>
            <a:r>
              <a:rPr lang="en-US" dirty="0">
                <a:solidFill>
                  <a:srgbClr val="FF0000"/>
                </a:solidFill>
              </a:rPr>
              <a:t>Presentation Views Group</a:t>
            </a:r>
          </a:p>
        </p:txBody>
      </p:sp>
      <p:sp>
        <p:nvSpPr>
          <p:cNvPr id="22" name="Oval 21">
            <a:extLst>
              <a:ext uri="{FF2B5EF4-FFF2-40B4-BE49-F238E27FC236}">
                <a16:creationId xmlns="" xmlns:a16="http://schemas.microsoft.com/office/drawing/2014/main" id="{67FC5322-E7DB-4C5A-AD63-D95801F33F2A}"/>
              </a:ext>
            </a:extLst>
          </p:cNvPr>
          <p:cNvSpPr/>
          <p:nvPr/>
        </p:nvSpPr>
        <p:spPr>
          <a:xfrm>
            <a:off x="4040521" y="3777302"/>
            <a:ext cx="182880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a:extLst>
              <a:ext uri="{FF2B5EF4-FFF2-40B4-BE49-F238E27FC236}">
                <a16:creationId xmlns="" xmlns:a16="http://schemas.microsoft.com/office/drawing/2014/main" id="{28599F4C-027F-43C3-9109-8FEE4E7068F4}"/>
              </a:ext>
            </a:extLst>
          </p:cNvPr>
          <p:cNvCxnSpPr>
            <a:cxnSpLocks/>
            <a:endCxn id="5" idx="0"/>
          </p:cNvCxnSpPr>
          <p:nvPr/>
        </p:nvCxnSpPr>
        <p:spPr>
          <a:xfrm flipH="1">
            <a:off x="6743700" y="2171922"/>
            <a:ext cx="266700" cy="571278"/>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8" name="TextBox 27">
            <a:extLst>
              <a:ext uri="{FF2B5EF4-FFF2-40B4-BE49-F238E27FC236}">
                <a16:creationId xmlns="" xmlns:a16="http://schemas.microsoft.com/office/drawing/2014/main" id="{5AADF908-C1DD-454F-93D2-324833090940}"/>
              </a:ext>
            </a:extLst>
          </p:cNvPr>
          <p:cNvSpPr txBox="1"/>
          <p:nvPr/>
        </p:nvSpPr>
        <p:spPr>
          <a:xfrm>
            <a:off x="6062154" y="1830040"/>
            <a:ext cx="1862646" cy="369332"/>
          </a:xfrm>
          <a:prstGeom prst="rect">
            <a:avLst/>
          </a:prstGeom>
          <a:noFill/>
        </p:spPr>
        <p:txBody>
          <a:bodyPr wrap="square" rtlCol="0">
            <a:spAutoFit/>
          </a:bodyPr>
          <a:lstStyle/>
          <a:p>
            <a:pPr algn="ctr"/>
            <a:r>
              <a:rPr lang="en-US" dirty="0">
                <a:solidFill>
                  <a:srgbClr val="FF0000"/>
                </a:solidFill>
              </a:rPr>
              <a:t>Slide Master</a:t>
            </a:r>
          </a:p>
        </p:txBody>
      </p:sp>
      <p:cxnSp>
        <p:nvCxnSpPr>
          <p:cNvPr id="26" name="Straight Arrow Connector 25">
            <a:extLst>
              <a:ext uri="{FF2B5EF4-FFF2-40B4-BE49-F238E27FC236}">
                <a16:creationId xmlns="" xmlns:a16="http://schemas.microsoft.com/office/drawing/2014/main" id="{8CAE29E6-A239-44F7-8B31-FD5B2F719053}"/>
              </a:ext>
            </a:extLst>
          </p:cNvPr>
          <p:cNvCxnSpPr>
            <a:cxnSpLocks/>
          </p:cNvCxnSpPr>
          <p:nvPr/>
        </p:nvCxnSpPr>
        <p:spPr>
          <a:xfrm flipV="1">
            <a:off x="7526193" y="4114800"/>
            <a:ext cx="0" cy="128016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7" name="TextBox 26">
            <a:extLst>
              <a:ext uri="{FF2B5EF4-FFF2-40B4-BE49-F238E27FC236}">
                <a16:creationId xmlns="" xmlns:a16="http://schemas.microsoft.com/office/drawing/2014/main" id="{14B2EF16-D8AF-4771-BFF7-E01C58A5CB58}"/>
              </a:ext>
            </a:extLst>
          </p:cNvPr>
          <p:cNvSpPr txBox="1"/>
          <p:nvPr/>
        </p:nvSpPr>
        <p:spPr>
          <a:xfrm>
            <a:off x="6592949" y="5438581"/>
            <a:ext cx="1862646" cy="646331"/>
          </a:xfrm>
          <a:prstGeom prst="rect">
            <a:avLst/>
          </a:prstGeom>
          <a:noFill/>
        </p:spPr>
        <p:txBody>
          <a:bodyPr wrap="square" rtlCol="0">
            <a:spAutoFit/>
          </a:bodyPr>
          <a:lstStyle/>
          <a:p>
            <a:pPr algn="ctr"/>
            <a:r>
              <a:rPr lang="en-US" dirty="0">
                <a:solidFill>
                  <a:srgbClr val="FF0000"/>
                </a:solidFill>
              </a:rPr>
              <a:t>Master Views Group</a:t>
            </a:r>
          </a:p>
        </p:txBody>
      </p:sp>
      <p:sp>
        <p:nvSpPr>
          <p:cNvPr id="29" name="Oval 28">
            <a:extLst>
              <a:ext uri="{FF2B5EF4-FFF2-40B4-BE49-F238E27FC236}">
                <a16:creationId xmlns="" xmlns:a16="http://schemas.microsoft.com/office/drawing/2014/main" id="{2597E0D6-8C61-4CDC-8C29-ED92DEBDC9B5}"/>
              </a:ext>
            </a:extLst>
          </p:cNvPr>
          <p:cNvSpPr/>
          <p:nvPr/>
        </p:nvSpPr>
        <p:spPr>
          <a:xfrm>
            <a:off x="6577709" y="3777302"/>
            <a:ext cx="182880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1665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582294" y="1716089"/>
            <a:ext cx="10578339" cy="3360792"/>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Master Views Group: </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Slide Master: </a:t>
            </a:r>
            <a:r>
              <a:rPr lang="en-US" sz="2100" dirty="0">
                <a:latin typeface="Times New Roman" pitchFamily="18" charset="0"/>
                <a:cs typeface="Times New Roman" pitchFamily="18" charset="0"/>
              </a:rPr>
              <a:t>The slide master is a simple way of applying changes to the entire slide. Every presentation has at least one slide master, but you can have more than one. Using features like copy/ paste and format painting you can make changes to different sections within the presentation to make them </a:t>
            </a:r>
            <a:r>
              <a:rPr lang="en-US" sz="2100" b="1" dirty="0">
                <a:latin typeface="Times New Roman" pitchFamily="18" charset="0"/>
                <a:cs typeface="Times New Roman" pitchFamily="18" charset="0"/>
              </a:rPr>
              <a:t>look similar</a:t>
            </a:r>
            <a:r>
              <a:rPr lang="en-US" sz="2100" dirty="0">
                <a:latin typeface="Times New Roman" pitchFamily="18" charset="0"/>
                <a:cs typeface="Times New Roman" pitchFamily="18" charset="0"/>
              </a:rPr>
              <a:t>, however, if you want to use a theme and background throughout the slide, using the slide master is a simpler and more graceful way of approaching it.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11</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3396460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582294" y="1716089"/>
            <a:ext cx="10578339" cy="3412088"/>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Accessing Slide Master:</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To enter Slide Master view, click on the "</a:t>
            </a:r>
            <a:r>
              <a:rPr lang="en-US" sz="2100" b="1" dirty="0">
                <a:latin typeface="Times New Roman" pitchFamily="18" charset="0"/>
                <a:cs typeface="Times New Roman" pitchFamily="18" charset="0"/>
              </a:rPr>
              <a:t>View</a:t>
            </a:r>
            <a:r>
              <a:rPr lang="en-US" sz="2100" dirty="0">
                <a:latin typeface="Times New Roman" pitchFamily="18" charset="0"/>
                <a:cs typeface="Times New Roman" pitchFamily="18" charset="0"/>
              </a:rPr>
              <a:t>" tab in the Ribbon.</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In the "</a:t>
            </a:r>
            <a:r>
              <a:rPr lang="en-US" sz="2100" b="1" dirty="0">
                <a:latin typeface="Times New Roman" pitchFamily="18" charset="0"/>
                <a:cs typeface="Times New Roman" pitchFamily="18" charset="0"/>
              </a:rPr>
              <a:t>Master Views</a:t>
            </a:r>
            <a:r>
              <a:rPr lang="en-US" sz="2100" dirty="0">
                <a:latin typeface="Times New Roman" pitchFamily="18" charset="0"/>
                <a:cs typeface="Times New Roman" pitchFamily="18" charset="0"/>
              </a:rPr>
              <a:t>" group, click on "</a:t>
            </a:r>
            <a:r>
              <a:rPr lang="en-US" sz="2100" b="1" dirty="0">
                <a:latin typeface="Times New Roman" pitchFamily="18" charset="0"/>
                <a:cs typeface="Times New Roman" pitchFamily="18" charset="0"/>
              </a:rPr>
              <a:t>Slide Master</a:t>
            </a:r>
            <a:r>
              <a:rPr lang="en-US" sz="2100" dirty="0">
                <a:latin typeface="Times New Roman" pitchFamily="18" charset="0"/>
                <a:cs typeface="Times New Roman" pitchFamily="18" charset="0"/>
              </a:rPr>
              <a:t>."</a:t>
            </a:r>
          </a:p>
          <a:p>
            <a:pPr marL="974725" indent="-34925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Understanding Master Slide:</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The Master Slide is the topmost thumbnail in the left pane and represents the overall design of your presentation.</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Changes made to the Master Slide will affect all slides in the presentation.</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3324152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4D1254D1-0919-4DCE-9440-DAC4FAEAB2DA}"/>
              </a:ext>
            </a:extLst>
          </p:cNvPr>
          <p:cNvPicPr>
            <a:picLocks noChangeAspect="1"/>
          </p:cNvPicPr>
          <p:nvPr/>
        </p:nvPicPr>
        <p:blipFill>
          <a:blip r:embed="rId3"/>
          <a:stretch>
            <a:fillRect/>
          </a:stretch>
        </p:blipFill>
        <p:spPr>
          <a:xfrm>
            <a:off x="1417361" y="1332838"/>
            <a:ext cx="9829759" cy="4829551"/>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cxnSp>
        <p:nvCxnSpPr>
          <p:cNvPr id="25" name="Straight Arrow Connector 24">
            <a:extLst>
              <a:ext uri="{FF2B5EF4-FFF2-40B4-BE49-F238E27FC236}">
                <a16:creationId xmlns="" xmlns:a16="http://schemas.microsoft.com/office/drawing/2014/main" id="{28599F4C-027F-43C3-9109-8FEE4E7068F4}"/>
              </a:ext>
            </a:extLst>
          </p:cNvPr>
          <p:cNvCxnSpPr>
            <a:cxnSpLocks/>
          </p:cNvCxnSpPr>
          <p:nvPr/>
        </p:nvCxnSpPr>
        <p:spPr>
          <a:xfrm>
            <a:off x="7955280" y="2743200"/>
            <a:ext cx="0" cy="52465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8" name="TextBox 27">
            <a:extLst>
              <a:ext uri="{FF2B5EF4-FFF2-40B4-BE49-F238E27FC236}">
                <a16:creationId xmlns="" xmlns:a16="http://schemas.microsoft.com/office/drawing/2014/main" id="{5AADF908-C1DD-454F-93D2-324833090940}"/>
              </a:ext>
            </a:extLst>
          </p:cNvPr>
          <p:cNvSpPr txBox="1"/>
          <p:nvPr/>
        </p:nvSpPr>
        <p:spPr>
          <a:xfrm>
            <a:off x="7023957" y="2298172"/>
            <a:ext cx="1862646" cy="369332"/>
          </a:xfrm>
          <a:prstGeom prst="rect">
            <a:avLst/>
          </a:prstGeom>
          <a:noFill/>
        </p:spPr>
        <p:txBody>
          <a:bodyPr wrap="square" rtlCol="0">
            <a:spAutoFit/>
          </a:bodyPr>
          <a:lstStyle/>
          <a:p>
            <a:pPr algn="ctr"/>
            <a:r>
              <a:rPr lang="en-US" dirty="0">
                <a:solidFill>
                  <a:srgbClr val="FF0000"/>
                </a:solidFill>
              </a:rPr>
              <a:t>Title</a:t>
            </a:r>
          </a:p>
        </p:txBody>
      </p:sp>
      <p:cxnSp>
        <p:nvCxnSpPr>
          <p:cNvPr id="26" name="Straight Arrow Connector 25">
            <a:extLst>
              <a:ext uri="{FF2B5EF4-FFF2-40B4-BE49-F238E27FC236}">
                <a16:creationId xmlns="" xmlns:a16="http://schemas.microsoft.com/office/drawing/2014/main" id="{8CAE29E6-A239-44F7-8B31-FD5B2F719053}"/>
              </a:ext>
            </a:extLst>
          </p:cNvPr>
          <p:cNvCxnSpPr>
            <a:cxnSpLocks/>
          </p:cNvCxnSpPr>
          <p:nvPr/>
        </p:nvCxnSpPr>
        <p:spPr>
          <a:xfrm>
            <a:off x="10668000" y="5257800"/>
            <a:ext cx="0" cy="45720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7" name="TextBox 26">
            <a:extLst>
              <a:ext uri="{FF2B5EF4-FFF2-40B4-BE49-F238E27FC236}">
                <a16:creationId xmlns="" xmlns:a16="http://schemas.microsoft.com/office/drawing/2014/main" id="{14B2EF16-D8AF-4771-BFF7-E01C58A5CB58}"/>
              </a:ext>
            </a:extLst>
          </p:cNvPr>
          <p:cNvSpPr txBox="1"/>
          <p:nvPr/>
        </p:nvSpPr>
        <p:spPr>
          <a:xfrm>
            <a:off x="9982200" y="4535269"/>
            <a:ext cx="1366725" cy="646331"/>
          </a:xfrm>
          <a:prstGeom prst="rect">
            <a:avLst/>
          </a:prstGeom>
          <a:noFill/>
        </p:spPr>
        <p:txBody>
          <a:bodyPr wrap="square" rtlCol="0">
            <a:spAutoFit/>
          </a:bodyPr>
          <a:lstStyle/>
          <a:p>
            <a:pPr algn="ctr"/>
            <a:r>
              <a:rPr lang="en-US" dirty="0">
                <a:solidFill>
                  <a:srgbClr val="FF0000"/>
                </a:solidFill>
              </a:rPr>
              <a:t>Slide number</a:t>
            </a:r>
          </a:p>
        </p:txBody>
      </p:sp>
      <p:sp>
        <p:nvSpPr>
          <p:cNvPr id="29" name="Oval 28">
            <a:extLst>
              <a:ext uri="{FF2B5EF4-FFF2-40B4-BE49-F238E27FC236}">
                <a16:creationId xmlns="" xmlns:a16="http://schemas.microsoft.com/office/drawing/2014/main" id="{2597E0D6-8C61-4CDC-8C29-ED92DEBDC9B5}"/>
              </a:ext>
            </a:extLst>
          </p:cNvPr>
          <p:cNvSpPr/>
          <p:nvPr/>
        </p:nvSpPr>
        <p:spPr>
          <a:xfrm>
            <a:off x="10178192" y="5728141"/>
            <a:ext cx="870807" cy="2458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Arrow Connector 23">
            <a:extLst>
              <a:ext uri="{FF2B5EF4-FFF2-40B4-BE49-F238E27FC236}">
                <a16:creationId xmlns="" xmlns:a16="http://schemas.microsoft.com/office/drawing/2014/main" id="{436FF0B9-C52A-4D4A-B0EC-06C400414AD9}"/>
              </a:ext>
            </a:extLst>
          </p:cNvPr>
          <p:cNvCxnSpPr>
            <a:cxnSpLocks/>
          </p:cNvCxnSpPr>
          <p:nvPr/>
        </p:nvCxnSpPr>
        <p:spPr>
          <a:xfrm>
            <a:off x="8188615" y="5257800"/>
            <a:ext cx="0" cy="45720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30" name="TextBox 29">
            <a:extLst>
              <a:ext uri="{FF2B5EF4-FFF2-40B4-BE49-F238E27FC236}">
                <a16:creationId xmlns="" xmlns:a16="http://schemas.microsoft.com/office/drawing/2014/main" id="{8B5F6E02-62E3-4D90-BD4F-A9E7CEBC6098}"/>
              </a:ext>
            </a:extLst>
          </p:cNvPr>
          <p:cNvSpPr txBox="1"/>
          <p:nvPr/>
        </p:nvSpPr>
        <p:spPr>
          <a:xfrm>
            <a:off x="7502815" y="4888468"/>
            <a:ext cx="1366725" cy="369332"/>
          </a:xfrm>
          <a:prstGeom prst="rect">
            <a:avLst/>
          </a:prstGeom>
          <a:noFill/>
        </p:spPr>
        <p:txBody>
          <a:bodyPr wrap="square" rtlCol="0">
            <a:spAutoFit/>
          </a:bodyPr>
          <a:lstStyle/>
          <a:p>
            <a:pPr algn="ctr"/>
            <a:r>
              <a:rPr lang="en-US" dirty="0">
                <a:solidFill>
                  <a:srgbClr val="FF0000"/>
                </a:solidFill>
              </a:rPr>
              <a:t>Footer</a:t>
            </a:r>
          </a:p>
        </p:txBody>
      </p:sp>
      <p:cxnSp>
        <p:nvCxnSpPr>
          <p:cNvPr id="31" name="Straight Arrow Connector 30">
            <a:extLst>
              <a:ext uri="{FF2B5EF4-FFF2-40B4-BE49-F238E27FC236}">
                <a16:creationId xmlns="" xmlns:a16="http://schemas.microsoft.com/office/drawing/2014/main" id="{E67360A6-BC90-4B83-90CD-A524F86E147A}"/>
              </a:ext>
            </a:extLst>
          </p:cNvPr>
          <p:cNvCxnSpPr>
            <a:cxnSpLocks/>
          </p:cNvCxnSpPr>
          <p:nvPr/>
        </p:nvCxnSpPr>
        <p:spPr>
          <a:xfrm>
            <a:off x="5811035" y="5232105"/>
            <a:ext cx="0" cy="45720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32" name="TextBox 31">
            <a:extLst>
              <a:ext uri="{FF2B5EF4-FFF2-40B4-BE49-F238E27FC236}">
                <a16:creationId xmlns="" xmlns:a16="http://schemas.microsoft.com/office/drawing/2014/main" id="{0BE04609-A1CF-4654-89E8-F9586BFB633C}"/>
              </a:ext>
            </a:extLst>
          </p:cNvPr>
          <p:cNvSpPr txBox="1"/>
          <p:nvPr/>
        </p:nvSpPr>
        <p:spPr>
          <a:xfrm>
            <a:off x="5125235" y="4862773"/>
            <a:ext cx="1366725" cy="369332"/>
          </a:xfrm>
          <a:prstGeom prst="rect">
            <a:avLst/>
          </a:prstGeom>
          <a:noFill/>
        </p:spPr>
        <p:txBody>
          <a:bodyPr wrap="square" rtlCol="0">
            <a:spAutoFit/>
          </a:bodyPr>
          <a:lstStyle/>
          <a:p>
            <a:pPr algn="ctr"/>
            <a:r>
              <a:rPr lang="en-US" dirty="0">
                <a:solidFill>
                  <a:srgbClr val="FF0000"/>
                </a:solidFill>
              </a:rPr>
              <a:t>Date</a:t>
            </a:r>
          </a:p>
        </p:txBody>
      </p:sp>
      <p:sp>
        <p:nvSpPr>
          <p:cNvPr id="33" name="Oval 32">
            <a:extLst>
              <a:ext uri="{FF2B5EF4-FFF2-40B4-BE49-F238E27FC236}">
                <a16:creationId xmlns="" xmlns:a16="http://schemas.microsoft.com/office/drawing/2014/main" id="{3517E0B7-FAD1-43D6-AE1B-5A63484626B4}"/>
              </a:ext>
            </a:extLst>
          </p:cNvPr>
          <p:cNvSpPr/>
          <p:nvPr/>
        </p:nvSpPr>
        <p:spPr>
          <a:xfrm>
            <a:off x="7750773" y="5696765"/>
            <a:ext cx="870807" cy="2458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 xmlns:a16="http://schemas.microsoft.com/office/drawing/2014/main" id="{69171D6E-E580-4F15-8C28-0398FA82845C}"/>
              </a:ext>
            </a:extLst>
          </p:cNvPr>
          <p:cNvSpPr/>
          <p:nvPr/>
        </p:nvSpPr>
        <p:spPr>
          <a:xfrm>
            <a:off x="5527453" y="5679973"/>
            <a:ext cx="870807" cy="24587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eft Brace 9">
            <a:extLst>
              <a:ext uri="{FF2B5EF4-FFF2-40B4-BE49-F238E27FC236}">
                <a16:creationId xmlns="" xmlns:a16="http://schemas.microsoft.com/office/drawing/2014/main" id="{1CA104AC-3D03-4C3D-965D-F47A3BD3689F}"/>
              </a:ext>
            </a:extLst>
          </p:cNvPr>
          <p:cNvSpPr/>
          <p:nvPr/>
        </p:nvSpPr>
        <p:spPr>
          <a:xfrm>
            <a:off x="914400" y="2792398"/>
            <a:ext cx="502961" cy="3181614"/>
          </a:xfrm>
          <a:prstGeom prst="lef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35" name="TextBox 34">
            <a:extLst>
              <a:ext uri="{FF2B5EF4-FFF2-40B4-BE49-F238E27FC236}">
                <a16:creationId xmlns="" xmlns:a16="http://schemas.microsoft.com/office/drawing/2014/main" id="{761297AA-BE00-4112-B138-6441C782D753}"/>
              </a:ext>
            </a:extLst>
          </p:cNvPr>
          <p:cNvSpPr txBox="1"/>
          <p:nvPr/>
        </p:nvSpPr>
        <p:spPr>
          <a:xfrm>
            <a:off x="-185885" y="4038600"/>
            <a:ext cx="1366725" cy="646331"/>
          </a:xfrm>
          <a:prstGeom prst="rect">
            <a:avLst/>
          </a:prstGeom>
          <a:noFill/>
        </p:spPr>
        <p:txBody>
          <a:bodyPr wrap="square" rtlCol="0">
            <a:spAutoFit/>
          </a:bodyPr>
          <a:lstStyle/>
          <a:p>
            <a:pPr algn="ctr"/>
            <a:r>
              <a:rPr lang="en-US" dirty="0">
                <a:solidFill>
                  <a:srgbClr val="FF0000"/>
                </a:solidFill>
              </a:rPr>
              <a:t>Slide Layouts</a:t>
            </a:r>
          </a:p>
        </p:txBody>
      </p:sp>
    </p:spTree>
    <p:extLst>
      <p:ext uri="{BB962C8B-B14F-4D97-AF65-F5344CB8AC3E}">
        <p14:creationId xmlns:p14="http://schemas.microsoft.com/office/powerpoint/2010/main" val="4214975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99261" y="1439990"/>
            <a:ext cx="10806939" cy="3909660"/>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Layouts and Placeholder Customization:</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Each layout (Title Slide, Title, Content, etc.) is represented by a thumbnail on the right side.</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Click on a layout to customize it individually.</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Adjust the size and position of placeholders for titles, content, images, etc.</a:t>
            </a:r>
          </a:p>
          <a:p>
            <a:pPr marL="808038" indent="-290513"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Text Formatting:</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Customize the formatting of text globally by changing font styles, sizes, and colors on the Master Slide.</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Changes will be applied to all slides using that Master Slide.</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970021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699261" y="1439990"/>
            <a:ext cx="10806939" cy="4407232"/>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Slide Numbering and Date:</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Control the appearance and positioning of slide numbers, date, and footer text.</a:t>
            </a:r>
          </a:p>
          <a:p>
            <a:pPr marL="974725" indent="-34925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Use the "</a:t>
            </a:r>
            <a:r>
              <a:rPr lang="en-US" sz="2100" b="1" dirty="0">
                <a:latin typeface="Times New Roman" pitchFamily="18" charset="0"/>
                <a:cs typeface="Times New Roman" pitchFamily="18" charset="0"/>
              </a:rPr>
              <a:t>Insert Slide Number</a:t>
            </a:r>
            <a:r>
              <a:rPr lang="en-US" sz="2100" dirty="0">
                <a:latin typeface="Times New Roman" pitchFamily="18" charset="0"/>
                <a:cs typeface="Times New Roman" pitchFamily="18" charset="0"/>
              </a:rPr>
              <a:t>" and "</a:t>
            </a:r>
            <a:r>
              <a:rPr lang="en-US" sz="2100" b="1" dirty="0">
                <a:latin typeface="Times New Roman" pitchFamily="18" charset="0"/>
                <a:cs typeface="Times New Roman" pitchFamily="18" charset="0"/>
              </a:rPr>
              <a:t>Insert Date &amp; Time</a:t>
            </a:r>
            <a:r>
              <a:rPr lang="en-US" sz="2100" dirty="0">
                <a:latin typeface="Times New Roman" pitchFamily="18" charset="0"/>
                <a:cs typeface="Times New Roman" pitchFamily="18" charset="0"/>
              </a:rPr>
              <a:t>" options on the "</a:t>
            </a:r>
            <a:r>
              <a:rPr lang="en-US" sz="2100" b="1" dirty="0">
                <a:latin typeface="Times New Roman" pitchFamily="18" charset="0"/>
                <a:cs typeface="Times New Roman" pitchFamily="18" charset="0"/>
              </a:rPr>
              <a:t>Insert</a:t>
            </a:r>
            <a:r>
              <a:rPr lang="en-US" sz="2100" dirty="0">
                <a:latin typeface="Times New Roman" pitchFamily="18" charset="0"/>
                <a:cs typeface="Times New Roman" pitchFamily="18" charset="0"/>
              </a:rPr>
              <a:t>" tab.</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 Exiting Slide Master View:</a:t>
            </a:r>
          </a:p>
          <a:p>
            <a:pPr marL="968375" indent="-3429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Click the "</a:t>
            </a:r>
            <a:r>
              <a:rPr lang="en-US" sz="2100" b="1" dirty="0">
                <a:latin typeface="Times New Roman" pitchFamily="18" charset="0"/>
                <a:cs typeface="Times New Roman" pitchFamily="18" charset="0"/>
              </a:rPr>
              <a:t>Close Master View</a:t>
            </a:r>
            <a:r>
              <a:rPr lang="en-US" sz="2100" dirty="0">
                <a:latin typeface="Times New Roman" pitchFamily="18" charset="0"/>
                <a:cs typeface="Times New Roman" pitchFamily="18" charset="0"/>
              </a:rPr>
              <a:t>" button or simply click on the "</a:t>
            </a:r>
            <a:r>
              <a:rPr lang="en-US" sz="2100" b="1" dirty="0">
                <a:latin typeface="Times New Roman" pitchFamily="18" charset="0"/>
                <a:cs typeface="Times New Roman" pitchFamily="18" charset="0"/>
              </a:rPr>
              <a:t>Normal</a:t>
            </a:r>
            <a:r>
              <a:rPr lang="en-US" sz="2100" dirty="0">
                <a:latin typeface="Times New Roman" pitchFamily="18" charset="0"/>
                <a:cs typeface="Times New Roman" pitchFamily="18" charset="0"/>
              </a:rPr>
              <a:t>" button in the status bar to return to the normal editing mode.</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Saving Changes:</a:t>
            </a:r>
          </a:p>
          <a:p>
            <a:pPr marL="968375" indent="-3429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Changes made in the Slide Master view are automatically applied to your presentation.</a:t>
            </a:r>
          </a:p>
          <a:p>
            <a:pPr marL="968375" indent="-3429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dirty="0">
                <a:latin typeface="Times New Roman" pitchFamily="18" charset="0"/>
                <a:cs typeface="Times New Roman" pitchFamily="18" charset="0"/>
              </a:rPr>
              <a:t>Save your presentation to preserve these changes.</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15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pic>
        <p:nvPicPr>
          <p:cNvPr id="4" name="Picture 3">
            <a:extLst>
              <a:ext uri="{FF2B5EF4-FFF2-40B4-BE49-F238E27FC236}">
                <a16:creationId xmlns="" xmlns:a16="http://schemas.microsoft.com/office/drawing/2014/main" id="{D7DF8499-4E5D-4F58-9414-E0AD44FD899C}"/>
              </a:ext>
            </a:extLst>
          </p:cNvPr>
          <p:cNvPicPr>
            <a:picLocks noChangeAspect="1"/>
          </p:cNvPicPr>
          <p:nvPr/>
        </p:nvPicPr>
        <p:blipFill>
          <a:blip r:embed="rId5"/>
          <a:stretch>
            <a:fillRect/>
          </a:stretch>
        </p:blipFill>
        <p:spPr>
          <a:xfrm>
            <a:off x="10826934" y="3810000"/>
            <a:ext cx="960951" cy="1166869"/>
          </a:xfrm>
          <a:prstGeom prst="rect">
            <a:avLst/>
          </a:prstGeom>
        </p:spPr>
      </p:pic>
    </p:spTree>
    <p:extLst>
      <p:ext uri="{BB962C8B-B14F-4D97-AF65-F5344CB8AC3E}">
        <p14:creationId xmlns:p14="http://schemas.microsoft.com/office/powerpoint/2010/main" val="2947620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05200" y="2906112"/>
            <a:ext cx="4648200" cy="751488"/>
          </a:xfrm>
          <a:prstGeom prst="rect">
            <a:avLst/>
          </a:prstGeom>
        </p:spPr>
        <p:txBody>
          <a:bodyPr vert="horz" wrap="square" lIns="0" tIns="12700" rIns="0" bIns="0" rtlCol="0">
            <a:spAutoFit/>
          </a:bodyPr>
          <a:lstStyle/>
          <a:p>
            <a:pPr marL="234950" algn="ctr">
              <a:lnSpc>
                <a:spcPct val="100000"/>
              </a:lnSpc>
              <a:spcBef>
                <a:spcPts val="100"/>
              </a:spcBef>
            </a:pPr>
            <a:r>
              <a:rPr lang="en-US" sz="4800" spc="-35" dirty="0">
                <a:latin typeface="Times New Roman" pitchFamily="18" charset="0"/>
                <a:cs typeface="Times New Roman" pitchFamily="18" charset="0"/>
              </a:rPr>
              <a:t>Thank You</a:t>
            </a: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8" name="Slide Number Placeholder 7"/>
          <p:cNvSpPr>
            <a:spLocks noGrp="1"/>
          </p:cNvSpPr>
          <p:nvPr>
            <p:ph type="sldNum" sz="quarter" idx="7"/>
          </p:nvPr>
        </p:nvSpPr>
        <p:spPr/>
        <p:txBody>
          <a:bodyPr/>
          <a:lstStyle/>
          <a:p>
            <a:pPr marL="38100">
              <a:lnSpc>
                <a:spcPts val="2065"/>
              </a:lnSpc>
            </a:pPr>
            <a:fld id="{81D60167-4931-47E6-BA6A-407CBD079E47}" type="slidenum">
              <a:rPr lang="en-US" smtClean="0"/>
              <a:t>16</a:t>
            </a:fld>
            <a:endParaRPr lang="en-US" dirty="0"/>
          </a:p>
        </p:txBody>
      </p:sp>
    </p:spTree>
    <p:extLst>
      <p:ext uri="{BB962C8B-B14F-4D97-AF65-F5344CB8AC3E}">
        <p14:creationId xmlns:p14="http://schemas.microsoft.com/office/powerpoint/2010/main" val="34939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4381584"/>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7"/>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Slide Show Tab: </a:t>
            </a:r>
            <a:r>
              <a:rPr lang="en-US" sz="2100" dirty="0">
                <a:latin typeface="Times New Roman" pitchFamily="18" charset="0"/>
                <a:cs typeface="Times New Roman" pitchFamily="18" charset="0"/>
              </a:rPr>
              <a:t>In PowerPoint, the Slide Show tab provides options and features for presenting your slideshows.</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Start Slide Show Group:</a:t>
            </a:r>
          </a:p>
          <a:p>
            <a:pPr marL="974725" indent="-166688"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From Beginning: </a:t>
            </a:r>
            <a:r>
              <a:rPr lang="en-US" sz="2100" dirty="0">
                <a:latin typeface="Times New Roman" pitchFamily="18" charset="0"/>
                <a:cs typeface="Times New Roman" pitchFamily="18" charset="0"/>
              </a:rPr>
              <a:t>Start the slideshow from the first slide.</a:t>
            </a:r>
          </a:p>
          <a:p>
            <a:pPr marL="974725" indent="-166688"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From Current Slide: </a:t>
            </a:r>
            <a:r>
              <a:rPr lang="en-US" sz="2100" dirty="0">
                <a:latin typeface="Times New Roman" pitchFamily="18" charset="0"/>
                <a:cs typeface="Times New Roman" pitchFamily="18" charset="0"/>
              </a:rPr>
              <a:t>Start the slideshow from the currently selected slide.</a:t>
            </a:r>
          </a:p>
          <a:p>
            <a:pPr marL="974725" indent="-166688"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Set Up Group: </a:t>
            </a:r>
          </a:p>
          <a:p>
            <a:pPr marL="974725" indent="-166688"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Hide Slide: </a:t>
            </a:r>
            <a:r>
              <a:rPr lang="en-US" sz="2100" dirty="0">
                <a:latin typeface="Times New Roman" pitchFamily="18" charset="0"/>
                <a:cs typeface="Times New Roman" pitchFamily="18" charset="0"/>
              </a:rPr>
              <a:t>If you don’t want a slide to be included in the final slide show, you can hide it from your audience. It won't show up when you play the slide show, but you will still see it in the normal view so you can bring it back in the future.</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2</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E6F192BB-758A-44E1-86F8-62AC48F82C22}"/>
              </a:ext>
            </a:extLst>
          </p:cNvPr>
          <p:cNvSpPr txBox="1">
            <a:spLocks/>
          </p:cNvSpPr>
          <p:nvPr/>
        </p:nvSpPr>
        <p:spPr>
          <a:xfrm>
            <a:off x="2317812" y="385178"/>
            <a:ext cx="7425055" cy="520014"/>
          </a:xfrm>
          <a:prstGeom prst="rect">
            <a:avLst/>
          </a:prstGeom>
        </p:spPr>
        <p:txBody>
          <a:bodyPr vert="horz" wrap="square" lIns="0" tIns="12065" rIns="0" bIns="0" rtlCol="0">
            <a:spAutoFit/>
          </a:bodyPr>
          <a:lstStyle>
            <a:lvl1pPr>
              <a:defRPr sz="3600" b="1" i="0">
                <a:solidFill>
                  <a:srgbClr val="C55A11"/>
                </a:solidFill>
                <a:latin typeface="Calibri"/>
                <a:ea typeface="+mj-ea"/>
                <a:cs typeface="Calibri"/>
              </a:defRPr>
            </a:lvl1pPr>
          </a:lstStyle>
          <a:p>
            <a:pPr marL="12700" algn="ctr">
              <a:spcBef>
                <a:spcPts val="95"/>
              </a:spcBef>
            </a:pPr>
            <a:r>
              <a:rPr lang="en-US" sz="3300" kern="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229164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3</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pic>
        <p:nvPicPr>
          <p:cNvPr id="4" name="Picture 3">
            <a:extLst>
              <a:ext uri="{FF2B5EF4-FFF2-40B4-BE49-F238E27FC236}">
                <a16:creationId xmlns="" xmlns:a16="http://schemas.microsoft.com/office/drawing/2014/main" id="{EF9ABCF6-EFBE-4D28-9168-D2BB4AED23F3}"/>
              </a:ext>
            </a:extLst>
          </p:cNvPr>
          <p:cNvPicPr>
            <a:picLocks noChangeAspect="1"/>
          </p:cNvPicPr>
          <p:nvPr/>
        </p:nvPicPr>
        <p:blipFill>
          <a:blip r:embed="rId5"/>
          <a:stretch>
            <a:fillRect/>
          </a:stretch>
        </p:blipFill>
        <p:spPr>
          <a:xfrm>
            <a:off x="1125566" y="3284121"/>
            <a:ext cx="9602330" cy="1590747"/>
          </a:xfrm>
          <a:prstGeom prst="rect">
            <a:avLst/>
          </a:prstGeom>
        </p:spPr>
      </p:pic>
      <p:sp>
        <p:nvSpPr>
          <p:cNvPr id="5" name="TextBox 4">
            <a:extLst>
              <a:ext uri="{FF2B5EF4-FFF2-40B4-BE49-F238E27FC236}">
                <a16:creationId xmlns="" xmlns:a16="http://schemas.microsoft.com/office/drawing/2014/main" id="{DF4F29C7-D674-4905-91E2-86954B48A161}"/>
              </a:ext>
            </a:extLst>
          </p:cNvPr>
          <p:cNvSpPr txBox="1"/>
          <p:nvPr/>
        </p:nvSpPr>
        <p:spPr>
          <a:xfrm>
            <a:off x="7040880" y="3319067"/>
            <a:ext cx="1188720" cy="274320"/>
          </a:xfrm>
          <a:prstGeom prst="rect">
            <a:avLst/>
          </a:prstGeom>
          <a:noFill/>
          <a:ln w="38100">
            <a:solidFill>
              <a:srgbClr val="FF0000"/>
            </a:solidFill>
          </a:ln>
        </p:spPr>
        <p:txBody>
          <a:bodyPr wrap="square" rtlCol="0">
            <a:spAutoFit/>
          </a:bodyPr>
          <a:lstStyle/>
          <a:p>
            <a:endParaRPr lang="en-US" dirty="0"/>
          </a:p>
        </p:txBody>
      </p:sp>
      <p:cxnSp>
        <p:nvCxnSpPr>
          <p:cNvPr id="8" name="Straight Arrow Connector 7">
            <a:extLst>
              <a:ext uri="{FF2B5EF4-FFF2-40B4-BE49-F238E27FC236}">
                <a16:creationId xmlns="" xmlns:a16="http://schemas.microsoft.com/office/drawing/2014/main" id="{13CAABA4-E002-49FC-B6BE-070654BE0DA6}"/>
              </a:ext>
            </a:extLst>
          </p:cNvPr>
          <p:cNvCxnSpPr>
            <a:cxnSpLocks/>
          </p:cNvCxnSpPr>
          <p:nvPr/>
        </p:nvCxnSpPr>
        <p:spPr>
          <a:xfrm flipV="1">
            <a:off x="1125566" y="4689095"/>
            <a:ext cx="338538" cy="708851"/>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7" name="Straight Arrow Connector 16">
            <a:extLst>
              <a:ext uri="{FF2B5EF4-FFF2-40B4-BE49-F238E27FC236}">
                <a16:creationId xmlns="" xmlns:a16="http://schemas.microsoft.com/office/drawing/2014/main" id="{BB5C04B1-0BC9-4D38-BA9E-D39CE086EAE1}"/>
              </a:ext>
            </a:extLst>
          </p:cNvPr>
          <p:cNvCxnSpPr>
            <a:cxnSpLocks/>
          </p:cNvCxnSpPr>
          <p:nvPr/>
        </p:nvCxnSpPr>
        <p:spPr>
          <a:xfrm flipH="1" flipV="1">
            <a:off x="2209800" y="4568777"/>
            <a:ext cx="36558" cy="88929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8" name="Straight Arrow Connector 17">
            <a:extLst>
              <a:ext uri="{FF2B5EF4-FFF2-40B4-BE49-F238E27FC236}">
                <a16:creationId xmlns="" xmlns:a16="http://schemas.microsoft.com/office/drawing/2014/main" id="{7A47CED9-E12F-43EC-B874-9C3578919CFB}"/>
              </a:ext>
            </a:extLst>
          </p:cNvPr>
          <p:cNvCxnSpPr>
            <a:cxnSpLocks/>
          </p:cNvCxnSpPr>
          <p:nvPr/>
        </p:nvCxnSpPr>
        <p:spPr>
          <a:xfrm flipV="1">
            <a:off x="6398260" y="4629737"/>
            <a:ext cx="0" cy="821358"/>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2" name="TextBox 11">
            <a:extLst>
              <a:ext uri="{FF2B5EF4-FFF2-40B4-BE49-F238E27FC236}">
                <a16:creationId xmlns="" xmlns:a16="http://schemas.microsoft.com/office/drawing/2014/main" id="{107801CE-1FFB-41EE-91A9-7E5D236B8FFF}"/>
              </a:ext>
            </a:extLst>
          </p:cNvPr>
          <p:cNvSpPr txBox="1"/>
          <p:nvPr/>
        </p:nvSpPr>
        <p:spPr>
          <a:xfrm>
            <a:off x="489011" y="5435349"/>
            <a:ext cx="1219200" cy="584775"/>
          </a:xfrm>
          <a:prstGeom prst="rect">
            <a:avLst/>
          </a:prstGeom>
          <a:noFill/>
        </p:spPr>
        <p:txBody>
          <a:bodyPr wrap="square" rtlCol="0">
            <a:spAutoFit/>
          </a:bodyPr>
          <a:lstStyle/>
          <a:p>
            <a:pPr algn="ctr"/>
            <a:r>
              <a:rPr lang="en-US" sz="1600" dirty="0">
                <a:solidFill>
                  <a:srgbClr val="FF0000"/>
                </a:solidFill>
              </a:rPr>
              <a:t>From Beginning</a:t>
            </a:r>
          </a:p>
        </p:txBody>
      </p:sp>
      <p:sp>
        <p:nvSpPr>
          <p:cNvPr id="19" name="TextBox 18">
            <a:extLst>
              <a:ext uri="{FF2B5EF4-FFF2-40B4-BE49-F238E27FC236}">
                <a16:creationId xmlns="" xmlns:a16="http://schemas.microsoft.com/office/drawing/2014/main" id="{B97C2E1C-DB3C-466A-B91E-A3AE162EECD9}"/>
              </a:ext>
            </a:extLst>
          </p:cNvPr>
          <p:cNvSpPr txBox="1"/>
          <p:nvPr/>
        </p:nvSpPr>
        <p:spPr>
          <a:xfrm>
            <a:off x="1647918" y="5587425"/>
            <a:ext cx="1339787" cy="584775"/>
          </a:xfrm>
          <a:prstGeom prst="rect">
            <a:avLst/>
          </a:prstGeom>
          <a:noFill/>
        </p:spPr>
        <p:txBody>
          <a:bodyPr wrap="square" rtlCol="0">
            <a:spAutoFit/>
          </a:bodyPr>
          <a:lstStyle/>
          <a:p>
            <a:pPr algn="ctr"/>
            <a:r>
              <a:rPr lang="en-US" sz="1600" dirty="0">
                <a:solidFill>
                  <a:srgbClr val="FF0000"/>
                </a:solidFill>
              </a:rPr>
              <a:t>From Current Slide</a:t>
            </a:r>
          </a:p>
        </p:txBody>
      </p:sp>
      <p:sp>
        <p:nvSpPr>
          <p:cNvPr id="20" name="TextBox 19">
            <a:extLst>
              <a:ext uri="{FF2B5EF4-FFF2-40B4-BE49-F238E27FC236}">
                <a16:creationId xmlns="" xmlns:a16="http://schemas.microsoft.com/office/drawing/2014/main" id="{C3C947E5-9382-4927-82EE-DDB14A787A52}"/>
              </a:ext>
            </a:extLst>
          </p:cNvPr>
          <p:cNvSpPr txBox="1"/>
          <p:nvPr/>
        </p:nvSpPr>
        <p:spPr>
          <a:xfrm>
            <a:off x="5728366" y="5603495"/>
            <a:ext cx="1339787" cy="338554"/>
          </a:xfrm>
          <a:prstGeom prst="rect">
            <a:avLst/>
          </a:prstGeom>
          <a:noFill/>
        </p:spPr>
        <p:txBody>
          <a:bodyPr wrap="square" rtlCol="0">
            <a:spAutoFit/>
          </a:bodyPr>
          <a:lstStyle/>
          <a:p>
            <a:pPr algn="ctr"/>
            <a:r>
              <a:rPr lang="en-US" sz="1600" dirty="0">
                <a:solidFill>
                  <a:srgbClr val="FF0000"/>
                </a:solidFill>
              </a:rPr>
              <a:t>Hide Slide</a:t>
            </a:r>
          </a:p>
        </p:txBody>
      </p:sp>
      <p:sp>
        <p:nvSpPr>
          <p:cNvPr id="21" name="Oval 20">
            <a:extLst>
              <a:ext uri="{FF2B5EF4-FFF2-40B4-BE49-F238E27FC236}">
                <a16:creationId xmlns="" xmlns:a16="http://schemas.microsoft.com/office/drawing/2014/main" id="{21AA60C5-3B35-4CA4-9046-BF56E3100D20}"/>
              </a:ext>
            </a:extLst>
          </p:cNvPr>
          <p:cNvSpPr/>
          <p:nvPr/>
        </p:nvSpPr>
        <p:spPr>
          <a:xfrm>
            <a:off x="2407920" y="4648200"/>
            <a:ext cx="155448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 xmlns:a16="http://schemas.microsoft.com/office/drawing/2014/main" id="{67FC5322-E7DB-4C5A-AD63-D95801F33F2A}"/>
              </a:ext>
            </a:extLst>
          </p:cNvPr>
          <p:cNvSpPr/>
          <p:nvPr/>
        </p:nvSpPr>
        <p:spPr>
          <a:xfrm>
            <a:off x="7315200" y="4612895"/>
            <a:ext cx="118872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 xmlns:a16="http://schemas.microsoft.com/office/drawing/2014/main" id="{9B17A251-CE5C-4E0C-A2CD-9B08602B8CA8}"/>
              </a:ext>
            </a:extLst>
          </p:cNvPr>
          <p:cNvSpPr txBox="1"/>
          <p:nvPr/>
        </p:nvSpPr>
        <p:spPr>
          <a:xfrm>
            <a:off x="1141791" y="1493113"/>
            <a:ext cx="8278763" cy="1488484"/>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100" dirty="0">
                <a:latin typeface="Times New Roman" pitchFamily="18" charset="0"/>
                <a:cs typeface="Times New Roman" pitchFamily="18" charset="0"/>
              </a:rPr>
              <a:t>Select the slide you want to hide.</a:t>
            </a:r>
          </a:p>
          <a:p>
            <a:pPr marL="342900" indent="-342900">
              <a:lnSpc>
                <a:spcPct val="150000"/>
              </a:lnSpc>
              <a:buFont typeface="Arial" panose="020B0604020202020204" pitchFamily="34" charset="0"/>
              <a:buChar char="•"/>
            </a:pPr>
            <a:r>
              <a:rPr lang="en-US" sz="2100" dirty="0">
                <a:latin typeface="Times New Roman" pitchFamily="18" charset="0"/>
                <a:cs typeface="Times New Roman" pitchFamily="18" charset="0"/>
              </a:rPr>
              <a:t>Click the </a:t>
            </a:r>
            <a:r>
              <a:rPr lang="en-US" sz="2100" b="1" dirty="0">
                <a:latin typeface="Times New Roman" pitchFamily="18" charset="0"/>
                <a:cs typeface="Times New Roman" pitchFamily="18" charset="0"/>
              </a:rPr>
              <a:t>Slide Show</a:t>
            </a:r>
            <a:r>
              <a:rPr lang="en-US" sz="2100" dirty="0">
                <a:latin typeface="Times New Roman" pitchFamily="18" charset="0"/>
                <a:cs typeface="Times New Roman" pitchFamily="18" charset="0"/>
              </a:rPr>
              <a:t> tab.</a:t>
            </a:r>
          </a:p>
          <a:p>
            <a:pPr marL="342900" indent="-342900">
              <a:lnSpc>
                <a:spcPct val="150000"/>
              </a:lnSpc>
              <a:buFont typeface="Arial" panose="020B0604020202020204" pitchFamily="34" charset="0"/>
              <a:buChar char="•"/>
            </a:pPr>
            <a:r>
              <a:rPr lang="en-US" sz="2100" dirty="0">
                <a:latin typeface="Times New Roman" pitchFamily="18" charset="0"/>
                <a:cs typeface="Times New Roman" pitchFamily="18" charset="0"/>
              </a:rPr>
              <a:t>Click </a:t>
            </a:r>
            <a:r>
              <a:rPr lang="en-US" sz="2100" b="1" dirty="0">
                <a:latin typeface="Times New Roman" pitchFamily="18" charset="0"/>
                <a:cs typeface="Times New Roman" pitchFamily="18" charset="0"/>
              </a:rPr>
              <a:t>Hide Slide.</a:t>
            </a:r>
          </a:p>
        </p:txBody>
      </p:sp>
    </p:spTree>
    <p:extLst>
      <p:ext uri="{BB962C8B-B14F-4D97-AF65-F5344CB8AC3E}">
        <p14:creationId xmlns:p14="http://schemas.microsoft.com/office/powerpoint/2010/main" val="3323863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5338256"/>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8"/>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Review Tab: </a:t>
            </a:r>
            <a:r>
              <a:rPr lang="en-US" sz="2100" dirty="0">
                <a:latin typeface="Times New Roman" pitchFamily="18" charset="0"/>
                <a:cs typeface="Times New Roman" pitchFamily="18" charset="0"/>
              </a:rPr>
              <a:t>In PowerPoint, The "Review" tab provides tools and features for reviewing and collaborating on presentations. </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Comments Group: </a:t>
            </a:r>
            <a:r>
              <a:rPr lang="en-US" sz="2100" dirty="0">
                <a:latin typeface="Times New Roman" pitchFamily="18" charset="0"/>
                <a:cs typeface="Times New Roman" pitchFamily="18" charset="0"/>
              </a:rPr>
              <a:t>the "Review" tab, provides tools for adding and managing comments in a presentation.</a:t>
            </a:r>
          </a:p>
          <a:p>
            <a:pPr marL="974725" indent="-2286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New Comment: </a:t>
            </a:r>
            <a:r>
              <a:rPr lang="en-US" sz="2100" dirty="0">
                <a:latin typeface="Times New Roman" pitchFamily="18" charset="0"/>
                <a:cs typeface="Times New Roman" pitchFamily="18" charset="0"/>
              </a:rPr>
              <a:t>Clicking on "</a:t>
            </a:r>
            <a:r>
              <a:rPr lang="en-US" sz="2100" b="1" dirty="0">
                <a:latin typeface="Times New Roman" pitchFamily="18" charset="0"/>
                <a:cs typeface="Times New Roman" pitchFamily="18" charset="0"/>
              </a:rPr>
              <a:t>New Comment</a:t>
            </a:r>
            <a:r>
              <a:rPr lang="en-US" sz="2100" dirty="0">
                <a:latin typeface="Times New Roman" pitchFamily="18" charset="0"/>
                <a:cs typeface="Times New Roman" pitchFamily="18" charset="0"/>
              </a:rPr>
              <a:t>" allows you to add a comment to a specific slide or a particular element within a slide. This is useful for leaving feedback or notes for collaborators.</a:t>
            </a:r>
          </a:p>
          <a:p>
            <a:pPr marL="974725" indent="-2286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Delete: </a:t>
            </a:r>
            <a:r>
              <a:rPr lang="en-US" sz="2100" dirty="0">
                <a:latin typeface="Times New Roman" pitchFamily="18" charset="0"/>
                <a:cs typeface="Times New Roman" pitchFamily="18" charset="0"/>
              </a:rPr>
              <a:t>The "</a:t>
            </a:r>
            <a:r>
              <a:rPr lang="en-US" sz="2100" b="1" dirty="0">
                <a:latin typeface="Times New Roman" pitchFamily="18" charset="0"/>
                <a:cs typeface="Times New Roman" pitchFamily="18" charset="0"/>
              </a:rPr>
              <a:t>Delete</a:t>
            </a:r>
            <a:r>
              <a:rPr lang="en-US" sz="2100" dirty="0">
                <a:latin typeface="Times New Roman" pitchFamily="18" charset="0"/>
                <a:cs typeface="Times New Roman" pitchFamily="18" charset="0"/>
              </a:rPr>
              <a:t>" option allows you to remove selected comments. If you have comments in your presentation and you want to get rid of some of them, you can select the comment and then click "</a:t>
            </a:r>
            <a:r>
              <a:rPr lang="en-US" sz="2100" b="1" dirty="0">
                <a:latin typeface="Times New Roman" pitchFamily="18" charset="0"/>
                <a:cs typeface="Times New Roman" pitchFamily="18" charset="0"/>
              </a:rPr>
              <a:t>Delete</a:t>
            </a:r>
            <a:r>
              <a:rPr lang="en-US" sz="2100" dirty="0">
                <a:latin typeface="Times New Roman" pitchFamily="18" charset="0"/>
                <a:cs typeface="Times New Roman" pitchFamily="18" charset="0"/>
              </a:rPr>
              <a:t>."</a:t>
            </a:r>
          </a:p>
          <a:p>
            <a:pPr marL="463550" algn="just">
              <a:lnSpc>
                <a:spcPct val="150000"/>
              </a:lnSpc>
              <a:spcBef>
                <a:spcPts val="100"/>
              </a:spcBef>
              <a:tabLst>
                <a:tab pos="860425" algn="l"/>
                <a:tab pos="1800225" algn="l"/>
                <a:tab pos="3978275" algn="l"/>
                <a:tab pos="4418013" algn="l"/>
                <a:tab pos="4991100" algn="l"/>
                <a:tab pos="6665913" algn="l"/>
                <a:tab pos="8788400" algn="l"/>
                <a:tab pos="10288588" algn="l"/>
              </a:tabLst>
            </a:pPr>
            <a:endParaRPr lang="en-US" sz="2100" b="1" dirty="0">
              <a:latin typeface="Times New Roman" pitchFamily="18" charset="0"/>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4</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3041992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64BCCDEF-9033-43D4-93C2-487775D52583}"/>
              </a:ext>
            </a:extLst>
          </p:cNvPr>
          <p:cNvPicPr>
            <a:picLocks noChangeAspect="1"/>
          </p:cNvPicPr>
          <p:nvPr/>
        </p:nvPicPr>
        <p:blipFill>
          <a:blip r:embed="rId3"/>
          <a:stretch>
            <a:fillRect/>
          </a:stretch>
        </p:blipFill>
        <p:spPr>
          <a:xfrm>
            <a:off x="3861456" y="2787278"/>
            <a:ext cx="3733820" cy="1699951"/>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5</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
        <p:nvSpPr>
          <p:cNvPr id="5" name="TextBox 4">
            <a:extLst>
              <a:ext uri="{FF2B5EF4-FFF2-40B4-BE49-F238E27FC236}">
                <a16:creationId xmlns="" xmlns:a16="http://schemas.microsoft.com/office/drawing/2014/main" id="{DF4F29C7-D674-4905-91E2-86954B48A161}"/>
              </a:ext>
            </a:extLst>
          </p:cNvPr>
          <p:cNvSpPr txBox="1"/>
          <p:nvPr/>
        </p:nvSpPr>
        <p:spPr>
          <a:xfrm>
            <a:off x="6248400" y="2816988"/>
            <a:ext cx="914400" cy="274320"/>
          </a:xfrm>
          <a:prstGeom prst="rect">
            <a:avLst/>
          </a:prstGeom>
          <a:noFill/>
          <a:ln w="38100">
            <a:solidFill>
              <a:srgbClr val="FF0000"/>
            </a:solidFill>
          </a:ln>
        </p:spPr>
        <p:txBody>
          <a:bodyPr wrap="square" rtlCol="0">
            <a:spAutoFit/>
          </a:bodyPr>
          <a:lstStyle/>
          <a:p>
            <a:endParaRPr lang="en-US" dirty="0"/>
          </a:p>
        </p:txBody>
      </p:sp>
      <p:cxnSp>
        <p:nvCxnSpPr>
          <p:cNvPr id="8" name="Straight Arrow Connector 7">
            <a:extLst>
              <a:ext uri="{FF2B5EF4-FFF2-40B4-BE49-F238E27FC236}">
                <a16:creationId xmlns="" xmlns:a16="http://schemas.microsoft.com/office/drawing/2014/main" id="{13CAABA4-E002-49FC-B6BE-070654BE0DA6}"/>
              </a:ext>
            </a:extLst>
          </p:cNvPr>
          <p:cNvCxnSpPr>
            <a:cxnSpLocks/>
          </p:cNvCxnSpPr>
          <p:nvPr/>
        </p:nvCxnSpPr>
        <p:spPr>
          <a:xfrm flipH="1" flipV="1">
            <a:off x="6004560" y="3985544"/>
            <a:ext cx="850900" cy="1126937"/>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7" name="Straight Arrow Connector 16">
            <a:extLst>
              <a:ext uri="{FF2B5EF4-FFF2-40B4-BE49-F238E27FC236}">
                <a16:creationId xmlns="" xmlns:a16="http://schemas.microsoft.com/office/drawing/2014/main" id="{BB5C04B1-0BC9-4D38-BA9E-D39CE086EAE1}"/>
              </a:ext>
            </a:extLst>
          </p:cNvPr>
          <p:cNvCxnSpPr>
            <a:cxnSpLocks/>
          </p:cNvCxnSpPr>
          <p:nvPr/>
        </p:nvCxnSpPr>
        <p:spPr>
          <a:xfrm flipV="1">
            <a:off x="3818595" y="4136709"/>
            <a:ext cx="474333" cy="70103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8" name="Straight Arrow Connector 17">
            <a:extLst>
              <a:ext uri="{FF2B5EF4-FFF2-40B4-BE49-F238E27FC236}">
                <a16:creationId xmlns="" xmlns:a16="http://schemas.microsoft.com/office/drawing/2014/main" id="{7A47CED9-E12F-43EC-B874-9C3578919CFB}"/>
              </a:ext>
            </a:extLst>
          </p:cNvPr>
          <p:cNvCxnSpPr>
            <a:cxnSpLocks/>
          </p:cNvCxnSpPr>
          <p:nvPr/>
        </p:nvCxnSpPr>
        <p:spPr>
          <a:xfrm flipV="1">
            <a:off x="5346700" y="4511841"/>
            <a:ext cx="0" cy="821358"/>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2" name="TextBox 11">
            <a:extLst>
              <a:ext uri="{FF2B5EF4-FFF2-40B4-BE49-F238E27FC236}">
                <a16:creationId xmlns="" xmlns:a16="http://schemas.microsoft.com/office/drawing/2014/main" id="{107801CE-1FFB-41EE-91A9-7E5D236B8FFF}"/>
              </a:ext>
            </a:extLst>
          </p:cNvPr>
          <p:cNvSpPr txBox="1"/>
          <p:nvPr/>
        </p:nvSpPr>
        <p:spPr>
          <a:xfrm>
            <a:off x="6324600" y="5147846"/>
            <a:ext cx="1219200" cy="369332"/>
          </a:xfrm>
          <a:prstGeom prst="rect">
            <a:avLst/>
          </a:prstGeom>
          <a:noFill/>
        </p:spPr>
        <p:txBody>
          <a:bodyPr wrap="square" rtlCol="0">
            <a:spAutoFit/>
          </a:bodyPr>
          <a:lstStyle/>
          <a:p>
            <a:pPr algn="ctr"/>
            <a:r>
              <a:rPr lang="en-US" dirty="0">
                <a:solidFill>
                  <a:srgbClr val="FF0000"/>
                </a:solidFill>
              </a:rPr>
              <a:t>Delete</a:t>
            </a:r>
          </a:p>
        </p:txBody>
      </p:sp>
      <p:sp>
        <p:nvSpPr>
          <p:cNvPr id="19" name="TextBox 18">
            <a:extLst>
              <a:ext uri="{FF2B5EF4-FFF2-40B4-BE49-F238E27FC236}">
                <a16:creationId xmlns="" xmlns:a16="http://schemas.microsoft.com/office/drawing/2014/main" id="{B97C2E1C-DB3C-466A-B91E-A3AE162EECD9}"/>
              </a:ext>
            </a:extLst>
          </p:cNvPr>
          <p:cNvSpPr txBox="1"/>
          <p:nvPr/>
        </p:nvSpPr>
        <p:spPr>
          <a:xfrm>
            <a:off x="3156013" y="4820094"/>
            <a:ext cx="1339787" cy="646331"/>
          </a:xfrm>
          <a:prstGeom prst="rect">
            <a:avLst/>
          </a:prstGeom>
          <a:noFill/>
        </p:spPr>
        <p:txBody>
          <a:bodyPr wrap="square" rtlCol="0">
            <a:spAutoFit/>
          </a:bodyPr>
          <a:lstStyle/>
          <a:p>
            <a:pPr algn="ctr"/>
            <a:r>
              <a:rPr lang="en-US" dirty="0">
                <a:solidFill>
                  <a:srgbClr val="FF0000"/>
                </a:solidFill>
              </a:rPr>
              <a:t>New Comment</a:t>
            </a:r>
          </a:p>
        </p:txBody>
      </p:sp>
      <p:sp>
        <p:nvSpPr>
          <p:cNvPr id="20" name="TextBox 19">
            <a:extLst>
              <a:ext uri="{FF2B5EF4-FFF2-40B4-BE49-F238E27FC236}">
                <a16:creationId xmlns="" xmlns:a16="http://schemas.microsoft.com/office/drawing/2014/main" id="{C3C947E5-9382-4927-82EE-DDB14A787A52}"/>
              </a:ext>
            </a:extLst>
          </p:cNvPr>
          <p:cNvSpPr txBox="1"/>
          <p:nvPr/>
        </p:nvSpPr>
        <p:spPr>
          <a:xfrm>
            <a:off x="4419600" y="5410200"/>
            <a:ext cx="1862646" cy="369332"/>
          </a:xfrm>
          <a:prstGeom prst="rect">
            <a:avLst/>
          </a:prstGeom>
          <a:noFill/>
        </p:spPr>
        <p:txBody>
          <a:bodyPr wrap="square" rtlCol="0">
            <a:spAutoFit/>
          </a:bodyPr>
          <a:lstStyle/>
          <a:p>
            <a:pPr algn="ctr"/>
            <a:r>
              <a:rPr lang="en-US" dirty="0">
                <a:solidFill>
                  <a:srgbClr val="FF0000"/>
                </a:solidFill>
              </a:rPr>
              <a:t>Comments Group</a:t>
            </a:r>
          </a:p>
        </p:txBody>
      </p:sp>
      <p:sp>
        <p:nvSpPr>
          <p:cNvPr id="22" name="Oval 21">
            <a:extLst>
              <a:ext uri="{FF2B5EF4-FFF2-40B4-BE49-F238E27FC236}">
                <a16:creationId xmlns="" xmlns:a16="http://schemas.microsoft.com/office/drawing/2014/main" id="{67FC5322-E7DB-4C5A-AD63-D95801F33F2A}"/>
              </a:ext>
            </a:extLst>
          </p:cNvPr>
          <p:cNvSpPr/>
          <p:nvPr/>
        </p:nvSpPr>
        <p:spPr>
          <a:xfrm>
            <a:off x="4724400" y="4191000"/>
            <a:ext cx="1280160" cy="2743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a:extLst>
              <a:ext uri="{FF2B5EF4-FFF2-40B4-BE49-F238E27FC236}">
                <a16:creationId xmlns="" xmlns:a16="http://schemas.microsoft.com/office/drawing/2014/main" id="{28599F4C-027F-43C3-9109-8FEE4E7068F4}"/>
              </a:ext>
            </a:extLst>
          </p:cNvPr>
          <p:cNvCxnSpPr>
            <a:cxnSpLocks/>
            <a:endCxn id="5" idx="0"/>
          </p:cNvCxnSpPr>
          <p:nvPr/>
        </p:nvCxnSpPr>
        <p:spPr>
          <a:xfrm flipH="1">
            <a:off x="6705600" y="2245709"/>
            <a:ext cx="228600" cy="57127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8" name="TextBox 27">
            <a:extLst>
              <a:ext uri="{FF2B5EF4-FFF2-40B4-BE49-F238E27FC236}">
                <a16:creationId xmlns="" xmlns:a16="http://schemas.microsoft.com/office/drawing/2014/main" id="{5AADF908-C1DD-454F-93D2-324833090940}"/>
              </a:ext>
            </a:extLst>
          </p:cNvPr>
          <p:cNvSpPr txBox="1"/>
          <p:nvPr/>
        </p:nvSpPr>
        <p:spPr>
          <a:xfrm>
            <a:off x="6019800" y="1830040"/>
            <a:ext cx="1862646" cy="369332"/>
          </a:xfrm>
          <a:prstGeom prst="rect">
            <a:avLst/>
          </a:prstGeom>
          <a:noFill/>
        </p:spPr>
        <p:txBody>
          <a:bodyPr wrap="square" rtlCol="0">
            <a:spAutoFit/>
          </a:bodyPr>
          <a:lstStyle/>
          <a:p>
            <a:pPr algn="ctr"/>
            <a:r>
              <a:rPr lang="en-US" dirty="0">
                <a:solidFill>
                  <a:srgbClr val="FF0000"/>
                </a:solidFill>
              </a:rPr>
              <a:t>Review Tab</a:t>
            </a:r>
          </a:p>
        </p:txBody>
      </p:sp>
    </p:spTree>
    <p:extLst>
      <p:ext uri="{BB962C8B-B14F-4D97-AF65-F5344CB8AC3E}">
        <p14:creationId xmlns:p14="http://schemas.microsoft.com/office/powerpoint/2010/main" val="9646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172592" y="1280160"/>
            <a:ext cx="11647297" cy="3991734"/>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v"/>
              <a:tabLst>
                <a:tab pos="860425" algn="l"/>
                <a:tab pos="1800225" algn="l"/>
                <a:tab pos="3978275" algn="l"/>
                <a:tab pos="4418013" algn="l"/>
                <a:tab pos="4991100" algn="l"/>
                <a:tab pos="6665913" algn="l"/>
                <a:tab pos="8788400" algn="l"/>
                <a:tab pos="10288588" algn="l"/>
              </a:tabLst>
            </a:pPr>
            <a:r>
              <a:rPr lang="en-US" sz="2400" b="1" spc="-35" dirty="0">
                <a:solidFill>
                  <a:srgbClr val="C55A11"/>
                </a:solidFill>
                <a:latin typeface="Times New Roman" pitchFamily="18" charset="0"/>
                <a:ea typeface="+mj-ea"/>
                <a:cs typeface="Times New Roman" pitchFamily="18" charset="0"/>
              </a:rPr>
              <a:t>Working with Slides</a:t>
            </a:r>
          </a:p>
          <a:p>
            <a:pPr marL="920750" indent="-457200" algn="just">
              <a:lnSpc>
                <a:spcPct val="150000"/>
              </a:lnSpc>
              <a:spcBef>
                <a:spcPts val="100"/>
              </a:spcBef>
              <a:buFont typeface="+mj-lt"/>
              <a:buAutoNum type="arabicPeriod"/>
              <a:tabLst>
                <a:tab pos="860425" algn="l"/>
                <a:tab pos="1800225" algn="l"/>
                <a:tab pos="3978275" algn="l"/>
                <a:tab pos="4418013" algn="l"/>
                <a:tab pos="4991100" algn="l"/>
                <a:tab pos="6665913" algn="l"/>
                <a:tab pos="8788400" algn="l"/>
                <a:tab pos="10288588" algn="l"/>
              </a:tabLst>
            </a:pPr>
            <a:r>
              <a:rPr lang="en-US" sz="2100" b="1" spc="-35" dirty="0">
                <a:latin typeface="Times New Roman" pitchFamily="18" charset="0"/>
                <a:ea typeface="+mj-ea"/>
                <a:cs typeface="Times New Roman" pitchFamily="18" charset="0"/>
              </a:rPr>
              <a:t>Add New Slide: </a:t>
            </a:r>
          </a:p>
          <a:p>
            <a:pPr marL="1143000" indent="-288925" algn="just">
              <a:lnSpc>
                <a:spcPct val="150000"/>
              </a:lnSpc>
              <a:spcBef>
                <a:spcPts val="100"/>
              </a:spcBef>
              <a:buFont typeface="Wingdings" panose="05000000000000000000" pitchFamily="2" charset="2"/>
              <a:buChar char="§"/>
              <a:tabLst>
                <a:tab pos="1082675" algn="l"/>
                <a:tab pos="1800225" algn="l"/>
                <a:tab pos="3978275" algn="l"/>
                <a:tab pos="4418013" algn="l"/>
                <a:tab pos="4991100" algn="l"/>
                <a:tab pos="6665913" algn="l"/>
                <a:tab pos="8788400" algn="l"/>
                <a:tab pos="10288588" algn="l"/>
              </a:tabLst>
            </a:pPr>
            <a:r>
              <a:rPr lang="en-US" sz="2100" spc="-35" dirty="0">
                <a:latin typeface="Times New Roman" pitchFamily="18" charset="0"/>
                <a:ea typeface="+mj-ea"/>
                <a:cs typeface="Times New Roman" pitchFamily="18" charset="0"/>
              </a:rPr>
              <a:t>Click on the "</a:t>
            </a:r>
            <a:r>
              <a:rPr lang="en-US" sz="2100" b="1" spc="-35" dirty="0">
                <a:latin typeface="Times New Roman" pitchFamily="18" charset="0"/>
                <a:ea typeface="+mj-ea"/>
                <a:cs typeface="Times New Roman" pitchFamily="18" charset="0"/>
              </a:rPr>
              <a:t>Home</a:t>
            </a:r>
            <a:r>
              <a:rPr lang="en-US" sz="2100" spc="-35" dirty="0">
                <a:latin typeface="Times New Roman" pitchFamily="18" charset="0"/>
                <a:ea typeface="+mj-ea"/>
                <a:cs typeface="Times New Roman" pitchFamily="18" charset="0"/>
              </a:rPr>
              <a:t>" tab in the ribbon.</a:t>
            </a:r>
          </a:p>
          <a:p>
            <a:pPr marL="1143000" indent="-288925" algn="just">
              <a:lnSpc>
                <a:spcPct val="150000"/>
              </a:lnSpc>
              <a:spcBef>
                <a:spcPts val="100"/>
              </a:spcBef>
              <a:buFont typeface="Wingdings" panose="05000000000000000000" pitchFamily="2" charset="2"/>
              <a:buChar char="§"/>
              <a:tabLst>
                <a:tab pos="1082675" algn="l"/>
                <a:tab pos="1800225" algn="l"/>
                <a:tab pos="3978275" algn="l"/>
                <a:tab pos="4418013" algn="l"/>
                <a:tab pos="4991100" algn="l"/>
                <a:tab pos="6665913" algn="l"/>
                <a:tab pos="8788400" algn="l"/>
                <a:tab pos="10288588" algn="l"/>
              </a:tabLst>
            </a:pPr>
            <a:r>
              <a:rPr lang="en-US" sz="2100" spc="-35" dirty="0">
                <a:latin typeface="Times New Roman" pitchFamily="18" charset="0"/>
                <a:ea typeface="+mj-ea"/>
                <a:cs typeface="Times New Roman" pitchFamily="18" charset="0"/>
              </a:rPr>
              <a:t>In the Slides group, click on the "</a:t>
            </a:r>
            <a:r>
              <a:rPr lang="en-US" sz="2100" b="1" spc="-35" dirty="0">
                <a:latin typeface="Times New Roman" pitchFamily="18" charset="0"/>
                <a:ea typeface="+mj-ea"/>
                <a:cs typeface="Times New Roman" pitchFamily="18" charset="0"/>
              </a:rPr>
              <a:t>New Slide</a:t>
            </a:r>
            <a:r>
              <a:rPr lang="en-US" sz="2100" spc="-35" dirty="0">
                <a:latin typeface="Times New Roman" pitchFamily="18" charset="0"/>
                <a:ea typeface="+mj-ea"/>
                <a:cs typeface="Times New Roman" pitchFamily="18" charset="0"/>
              </a:rPr>
              <a:t>" dropdown, or press the shortcut (</a:t>
            </a:r>
            <a:r>
              <a:rPr lang="en-US" sz="2100" b="1" spc="-35" dirty="0">
                <a:latin typeface="Times New Roman" pitchFamily="18" charset="0"/>
                <a:ea typeface="+mj-ea"/>
                <a:cs typeface="Times New Roman" pitchFamily="18" charset="0"/>
              </a:rPr>
              <a:t>Ctrl + M</a:t>
            </a:r>
            <a:r>
              <a:rPr lang="en-US" sz="2100" spc="-35" dirty="0">
                <a:latin typeface="Times New Roman" pitchFamily="18" charset="0"/>
                <a:ea typeface="+mj-ea"/>
                <a:cs typeface="Times New Roman" pitchFamily="18" charset="0"/>
              </a:rPr>
              <a:t>).</a:t>
            </a:r>
          </a:p>
          <a:p>
            <a:pPr marL="920750" indent="-457200" algn="just">
              <a:lnSpc>
                <a:spcPct val="150000"/>
              </a:lnSpc>
              <a:spcBef>
                <a:spcPts val="100"/>
              </a:spcBef>
              <a:buFont typeface="+mj-lt"/>
              <a:buAutoNum type="arabicPeriod" startAt="2"/>
              <a:tabLst>
                <a:tab pos="860425" algn="l"/>
                <a:tab pos="1800225" algn="l"/>
                <a:tab pos="3978275" algn="l"/>
                <a:tab pos="4418013" algn="l"/>
                <a:tab pos="4991100" algn="l"/>
                <a:tab pos="6665913" algn="l"/>
                <a:tab pos="8788400" algn="l"/>
                <a:tab pos="10288588" algn="l"/>
              </a:tabLst>
            </a:pPr>
            <a:r>
              <a:rPr lang="en-US" sz="2100" b="1" spc="-35" dirty="0">
                <a:latin typeface="Times New Roman" pitchFamily="18" charset="0"/>
                <a:ea typeface="+mj-ea"/>
                <a:cs typeface="Times New Roman" pitchFamily="18" charset="0"/>
              </a:rPr>
              <a:t>Deleting Slides:</a:t>
            </a:r>
          </a:p>
          <a:p>
            <a:pPr marL="920750" indent="-4572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spc="-35" dirty="0">
                <a:latin typeface="Times New Roman" pitchFamily="18" charset="0"/>
                <a:ea typeface="+mj-ea"/>
                <a:cs typeface="Times New Roman" pitchFamily="18" charset="0"/>
              </a:rPr>
              <a:t>In the Slides pane on the left, </a:t>
            </a:r>
            <a:r>
              <a:rPr lang="en-US" sz="2100" b="1" spc="-35" dirty="0">
                <a:latin typeface="Times New Roman" pitchFamily="18" charset="0"/>
                <a:ea typeface="+mj-ea"/>
                <a:cs typeface="Times New Roman" pitchFamily="18" charset="0"/>
              </a:rPr>
              <a:t>right-click</a:t>
            </a:r>
            <a:r>
              <a:rPr lang="en-US" sz="2100" spc="-35" dirty="0">
                <a:latin typeface="Times New Roman" pitchFamily="18" charset="0"/>
                <a:ea typeface="+mj-ea"/>
                <a:cs typeface="Times New Roman" pitchFamily="18" charset="0"/>
              </a:rPr>
              <a:t> on the slide you want to delete and Select "</a:t>
            </a:r>
            <a:r>
              <a:rPr lang="en-US" sz="2100" b="1" spc="-35" dirty="0">
                <a:latin typeface="Times New Roman" pitchFamily="18" charset="0"/>
                <a:ea typeface="+mj-ea"/>
                <a:cs typeface="Times New Roman" pitchFamily="18" charset="0"/>
              </a:rPr>
              <a:t>Delete Slide</a:t>
            </a:r>
            <a:r>
              <a:rPr lang="en-US" sz="2100" spc="-35" dirty="0">
                <a:latin typeface="Times New Roman" pitchFamily="18" charset="0"/>
                <a:ea typeface="+mj-ea"/>
                <a:cs typeface="Times New Roman" pitchFamily="18" charset="0"/>
              </a:rPr>
              <a:t>.“</a:t>
            </a:r>
          </a:p>
          <a:p>
            <a:pPr marL="920750" indent="-4572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spc="-35" dirty="0">
                <a:latin typeface="Times New Roman" pitchFamily="18" charset="0"/>
                <a:ea typeface="+mj-ea"/>
                <a:cs typeface="Times New Roman" pitchFamily="18" charset="0"/>
              </a:rPr>
              <a:t>Press “</a:t>
            </a:r>
            <a:r>
              <a:rPr lang="en-US" sz="2100" b="1" spc="-35" dirty="0">
                <a:latin typeface="Times New Roman" pitchFamily="18" charset="0"/>
                <a:ea typeface="+mj-ea"/>
                <a:cs typeface="Times New Roman" pitchFamily="18" charset="0"/>
              </a:rPr>
              <a:t>Delete</a:t>
            </a:r>
            <a:r>
              <a:rPr lang="en-US" sz="2100" spc="-35" dirty="0">
                <a:latin typeface="Times New Roman" pitchFamily="18" charset="0"/>
                <a:ea typeface="+mj-ea"/>
                <a:cs typeface="Times New Roman" pitchFamily="18" charset="0"/>
              </a:rPr>
              <a:t>” on the keyboard.</a:t>
            </a:r>
          </a:p>
          <a:p>
            <a:pPr marL="920750" indent="-457200" algn="just">
              <a:lnSpc>
                <a:spcPct val="150000"/>
              </a:lnSpc>
              <a:spcBef>
                <a:spcPts val="100"/>
              </a:spcBef>
              <a:buFont typeface="+mj-lt"/>
              <a:buAutoNum type="arabicPeriod" startAt="2"/>
              <a:tabLst>
                <a:tab pos="860425" algn="l"/>
                <a:tab pos="1800225" algn="l"/>
                <a:tab pos="3978275" algn="l"/>
                <a:tab pos="4418013" algn="l"/>
                <a:tab pos="4991100" algn="l"/>
                <a:tab pos="6665913" algn="l"/>
                <a:tab pos="8788400" algn="l"/>
                <a:tab pos="10288588" algn="l"/>
              </a:tabLst>
            </a:pPr>
            <a:endParaRPr lang="en-US" sz="2100" spc="-35" dirty="0">
              <a:latin typeface="Times New Roman" pitchFamily="18" charset="0"/>
              <a:ea typeface="+mj-ea"/>
              <a:cs typeface="Times New Roman" pitchFamily="18" charset="0"/>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6</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3948518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238696" y="1222819"/>
            <a:ext cx="11647297" cy="4425186"/>
          </a:xfrm>
          <a:prstGeom prst="rect">
            <a:avLst/>
          </a:prstGeom>
        </p:spPr>
        <p:txBody>
          <a:bodyPr vert="horz" wrap="square" lIns="0" tIns="12700" rIns="0" bIns="0" rtlCol="0">
            <a:spAutoFit/>
          </a:bodyPr>
          <a:lstStyle/>
          <a:p>
            <a:pPr marL="806450" indent="-342900" algn="just">
              <a:lnSpc>
                <a:spcPct val="150000"/>
              </a:lnSpc>
              <a:spcBef>
                <a:spcPts val="100"/>
              </a:spcBef>
              <a:buFont typeface="Wingdings" panose="05000000000000000000" pitchFamily="2" charset="2"/>
              <a:buChar char="v"/>
              <a:tabLst>
                <a:tab pos="860425" algn="l"/>
                <a:tab pos="1800225" algn="l"/>
                <a:tab pos="3978275" algn="l"/>
                <a:tab pos="4418013" algn="l"/>
                <a:tab pos="4991100" algn="l"/>
                <a:tab pos="6665913" algn="l"/>
                <a:tab pos="8788400" algn="l"/>
                <a:tab pos="10288588" algn="l"/>
              </a:tabLst>
            </a:pPr>
            <a:r>
              <a:rPr lang="en-US" sz="2400" b="1" spc="-35" dirty="0">
                <a:solidFill>
                  <a:srgbClr val="C55A11"/>
                </a:solidFill>
                <a:latin typeface="Times New Roman" pitchFamily="18" charset="0"/>
                <a:ea typeface="+mj-ea"/>
                <a:cs typeface="Times New Roman" pitchFamily="18" charset="0"/>
              </a:rPr>
              <a:t>Working with Slides</a:t>
            </a:r>
          </a:p>
          <a:p>
            <a:pPr marL="920750" indent="-457200" algn="just">
              <a:lnSpc>
                <a:spcPct val="150000"/>
              </a:lnSpc>
              <a:spcBef>
                <a:spcPts val="100"/>
              </a:spcBef>
              <a:buFont typeface="+mj-lt"/>
              <a:buAutoNum type="arabicPeriod" startAt="3"/>
              <a:tabLst>
                <a:tab pos="860425" algn="l"/>
                <a:tab pos="1800225" algn="l"/>
                <a:tab pos="3978275" algn="l"/>
                <a:tab pos="4418013" algn="l"/>
                <a:tab pos="4991100" algn="l"/>
                <a:tab pos="6665913" algn="l"/>
                <a:tab pos="8788400" algn="l"/>
                <a:tab pos="10288588" algn="l"/>
              </a:tabLst>
            </a:pPr>
            <a:r>
              <a:rPr lang="en-US" sz="2100" b="1" spc="-35" dirty="0">
                <a:latin typeface="Times New Roman" pitchFamily="18" charset="0"/>
                <a:ea typeface="+mj-ea"/>
                <a:cs typeface="Times New Roman" pitchFamily="18" charset="0"/>
              </a:rPr>
              <a:t>Slide Layout: </a:t>
            </a:r>
            <a:r>
              <a:rPr lang="en-US" sz="2100" spc="-35" dirty="0">
                <a:latin typeface="Times New Roman" pitchFamily="18" charset="0"/>
                <a:ea typeface="+mj-ea"/>
                <a:cs typeface="Times New Roman" pitchFamily="18" charset="0"/>
              </a:rPr>
              <a:t>Microsoft PowerPoint refers to the arrangement of placeholders on a slide. Each layout is designed for a specific purpose, allowing you to easily organize and format the content of your slides.</a:t>
            </a:r>
          </a:p>
          <a:p>
            <a:pPr marL="920750" indent="-4572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spc="-35" dirty="0">
                <a:latin typeface="Times New Roman" pitchFamily="18" charset="0"/>
                <a:ea typeface="+mj-ea"/>
                <a:cs typeface="Times New Roman" pitchFamily="18" charset="0"/>
              </a:rPr>
              <a:t>To apply a new slide layout in PowerPoint, click on the desired slide, go to the "</a:t>
            </a:r>
            <a:r>
              <a:rPr lang="en-US" sz="2100" b="1" spc="-35" dirty="0">
                <a:latin typeface="Times New Roman" pitchFamily="18" charset="0"/>
                <a:ea typeface="+mj-ea"/>
                <a:cs typeface="Times New Roman" pitchFamily="18" charset="0"/>
              </a:rPr>
              <a:t>Home</a:t>
            </a:r>
            <a:r>
              <a:rPr lang="en-US" sz="2100" spc="-35" dirty="0">
                <a:latin typeface="Times New Roman" pitchFamily="18" charset="0"/>
                <a:ea typeface="+mj-ea"/>
                <a:cs typeface="Times New Roman" pitchFamily="18" charset="0"/>
              </a:rPr>
              <a:t>" tab, and access layout options in the "</a:t>
            </a:r>
            <a:r>
              <a:rPr lang="en-US" sz="2100" b="1" spc="-35" dirty="0">
                <a:latin typeface="Times New Roman" pitchFamily="18" charset="0"/>
                <a:ea typeface="+mj-ea"/>
                <a:cs typeface="Times New Roman" pitchFamily="18" charset="0"/>
              </a:rPr>
              <a:t>Layout</a:t>
            </a:r>
            <a:r>
              <a:rPr lang="en-US" sz="2100" spc="-35" dirty="0">
                <a:latin typeface="Times New Roman" pitchFamily="18" charset="0"/>
                <a:ea typeface="+mj-ea"/>
                <a:cs typeface="Times New Roman" pitchFamily="18" charset="0"/>
              </a:rPr>
              <a:t>" dropdown within the Slides group. Choose a layout that suits your content needs, allowing for easy customization of slide organization and placeholders.</a:t>
            </a:r>
          </a:p>
          <a:p>
            <a:pPr marL="920750" indent="-4572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spc="-35" dirty="0">
                <a:latin typeface="Times New Roman" pitchFamily="18" charset="0"/>
                <a:ea typeface="+mj-ea"/>
                <a:cs typeface="Times New Roman" pitchFamily="18" charset="0"/>
              </a:rPr>
              <a:t>Changing Layout After Adding a Slide: </a:t>
            </a:r>
            <a:r>
              <a:rPr lang="en-US" sz="2100" spc="-35" dirty="0">
                <a:latin typeface="Times New Roman" pitchFamily="18" charset="0"/>
                <a:ea typeface="+mj-ea"/>
                <a:cs typeface="Times New Roman" pitchFamily="18" charset="0"/>
              </a:rPr>
              <a:t>If you've already added a slide and want to change its layout, </a:t>
            </a:r>
            <a:r>
              <a:rPr lang="en-US" sz="2100" b="1" spc="-35" dirty="0">
                <a:latin typeface="Times New Roman" pitchFamily="18" charset="0"/>
                <a:ea typeface="+mj-ea"/>
                <a:cs typeface="Times New Roman" pitchFamily="18" charset="0"/>
              </a:rPr>
              <a:t>right-click </a:t>
            </a:r>
            <a:r>
              <a:rPr lang="en-US" sz="2100" spc="-35" dirty="0">
                <a:latin typeface="Times New Roman" pitchFamily="18" charset="0"/>
                <a:ea typeface="+mj-ea"/>
                <a:cs typeface="Times New Roman" pitchFamily="18" charset="0"/>
              </a:rPr>
              <a:t>on the slide in the Slides pane on the left. Choose "</a:t>
            </a:r>
            <a:r>
              <a:rPr lang="en-US" sz="2100" b="1" spc="-35" dirty="0">
                <a:latin typeface="Times New Roman" pitchFamily="18" charset="0"/>
                <a:ea typeface="+mj-ea"/>
                <a:cs typeface="Times New Roman" pitchFamily="18" charset="0"/>
              </a:rPr>
              <a:t>Layout</a:t>
            </a:r>
            <a:r>
              <a:rPr lang="en-US" sz="2100" spc="-35" dirty="0">
                <a:latin typeface="Times New Roman" pitchFamily="18" charset="0"/>
                <a:ea typeface="+mj-ea"/>
                <a:cs typeface="Times New Roman" pitchFamily="18" charset="0"/>
              </a:rPr>
              <a:t>" from the context menu and select a new layout.</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7</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1526121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3D733395-FFF8-4C2B-A448-E0C616E1EE9F}"/>
              </a:ext>
            </a:extLst>
          </p:cNvPr>
          <p:cNvPicPr>
            <a:picLocks noChangeAspect="1"/>
          </p:cNvPicPr>
          <p:nvPr/>
        </p:nvPicPr>
        <p:blipFill>
          <a:blip r:embed="rId3"/>
          <a:stretch>
            <a:fillRect/>
          </a:stretch>
        </p:blipFill>
        <p:spPr>
          <a:xfrm>
            <a:off x="2709354" y="1454950"/>
            <a:ext cx="6399467" cy="4674579"/>
          </a:xfrm>
          <a:prstGeom prst="rect">
            <a:avLst/>
          </a:prstGeom>
        </p:spPr>
      </p:pic>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8</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5"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6" name="object 2"/>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
        <p:nvSpPr>
          <p:cNvPr id="5" name="TextBox 4">
            <a:extLst>
              <a:ext uri="{FF2B5EF4-FFF2-40B4-BE49-F238E27FC236}">
                <a16:creationId xmlns="" xmlns:a16="http://schemas.microsoft.com/office/drawing/2014/main" id="{DF4F29C7-D674-4905-91E2-86954B48A161}"/>
              </a:ext>
            </a:extLst>
          </p:cNvPr>
          <p:cNvSpPr txBox="1"/>
          <p:nvPr/>
        </p:nvSpPr>
        <p:spPr>
          <a:xfrm>
            <a:off x="4133214" y="4237521"/>
            <a:ext cx="914400" cy="274320"/>
          </a:xfrm>
          <a:prstGeom prst="rect">
            <a:avLst/>
          </a:prstGeom>
          <a:noFill/>
          <a:ln w="38100">
            <a:solidFill>
              <a:srgbClr val="FF0000"/>
            </a:solidFill>
          </a:ln>
        </p:spPr>
        <p:txBody>
          <a:bodyPr wrap="square" rtlCol="0">
            <a:spAutoFit/>
          </a:bodyPr>
          <a:lstStyle/>
          <a:p>
            <a:endParaRPr lang="en-US" dirty="0"/>
          </a:p>
        </p:txBody>
      </p:sp>
      <p:cxnSp>
        <p:nvCxnSpPr>
          <p:cNvPr id="8" name="Straight Arrow Connector 7">
            <a:extLst>
              <a:ext uri="{FF2B5EF4-FFF2-40B4-BE49-F238E27FC236}">
                <a16:creationId xmlns="" xmlns:a16="http://schemas.microsoft.com/office/drawing/2014/main" id="{13CAABA4-E002-49FC-B6BE-070654BE0DA6}"/>
              </a:ext>
            </a:extLst>
          </p:cNvPr>
          <p:cNvCxnSpPr>
            <a:cxnSpLocks/>
          </p:cNvCxnSpPr>
          <p:nvPr/>
        </p:nvCxnSpPr>
        <p:spPr>
          <a:xfrm flipH="1">
            <a:off x="7467600" y="2354695"/>
            <a:ext cx="685800" cy="73731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0" name="TextBox 19">
            <a:extLst>
              <a:ext uri="{FF2B5EF4-FFF2-40B4-BE49-F238E27FC236}">
                <a16:creationId xmlns="" xmlns:a16="http://schemas.microsoft.com/office/drawing/2014/main" id="{C3C947E5-9382-4927-82EE-DDB14A787A52}"/>
              </a:ext>
            </a:extLst>
          </p:cNvPr>
          <p:cNvSpPr txBox="1"/>
          <p:nvPr/>
        </p:nvSpPr>
        <p:spPr>
          <a:xfrm>
            <a:off x="7530338" y="2016141"/>
            <a:ext cx="1862646" cy="369332"/>
          </a:xfrm>
          <a:prstGeom prst="rect">
            <a:avLst/>
          </a:prstGeom>
          <a:noFill/>
        </p:spPr>
        <p:txBody>
          <a:bodyPr wrap="square" rtlCol="0">
            <a:spAutoFit/>
          </a:bodyPr>
          <a:lstStyle/>
          <a:p>
            <a:pPr algn="ctr"/>
            <a:r>
              <a:rPr lang="en-US" dirty="0">
                <a:solidFill>
                  <a:srgbClr val="FF0000"/>
                </a:solidFill>
              </a:rPr>
              <a:t>Slide Layouts</a:t>
            </a:r>
          </a:p>
        </p:txBody>
      </p:sp>
      <p:cxnSp>
        <p:nvCxnSpPr>
          <p:cNvPr id="25" name="Straight Arrow Connector 24">
            <a:extLst>
              <a:ext uri="{FF2B5EF4-FFF2-40B4-BE49-F238E27FC236}">
                <a16:creationId xmlns="" xmlns:a16="http://schemas.microsoft.com/office/drawing/2014/main" id="{28599F4C-027F-43C3-9109-8FEE4E7068F4}"/>
              </a:ext>
            </a:extLst>
          </p:cNvPr>
          <p:cNvCxnSpPr>
            <a:cxnSpLocks/>
          </p:cNvCxnSpPr>
          <p:nvPr/>
        </p:nvCxnSpPr>
        <p:spPr>
          <a:xfrm>
            <a:off x="3429000" y="3985544"/>
            <a:ext cx="640080" cy="21596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8" name="TextBox 27">
            <a:extLst>
              <a:ext uri="{FF2B5EF4-FFF2-40B4-BE49-F238E27FC236}">
                <a16:creationId xmlns="" xmlns:a16="http://schemas.microsoft.com/office/drawing/2014/main" id="{5AADF908-C1DD-454F-93D2-324833090940}"/>
              </a:ext>
            </a:extLst>
          </p:cNvPr>
          <p:cNvSpPr txBox="1"/>
          <p:nvPr/>
        </p:nvSpPr>
        <p:spPr>
          <a:xfrm>
            <a:off x="2800128" y="3657600"/>
            <a:ext cx="1102803" cy="369332"/>
          </a:xfrm>
          <a:prstGeom prst="rect">
            <a:avLst/>
          </a:prstGeom>
          <a:noFill/>
        </p:spPr>
        <p:txBody>
          <a:bodyPr wrap="square" rtlCol="0">
            <a:spAutoFit/>
          </a:bodyPr>
          <a:lstStyle/>
          <a:p>
            <a:pPr algn="ctr"/>
            <a:r>
              <a:rPr lang="en-US" dirty="0">
                <a:solidFill>
                  <a:srgbClr val="FF0000"/>
                </a:solidFill>
              </a:rPr>
              <a:t>Layout</a:t>
            </a:r>
            <a:endParaRPr lang="en-US" sz="1600" dirty="0">
              <a:solidFill>
                <a:srgbClr val="FF0000"/>
              </a:solidFill>
            </a:endParaRPr>
          </a:p>
        </p:txBody>
      </p:sp>
      <p:sp>
        <p:nvSpPr>
          <p:cNvPr id="27" name="TextBox 26">
            <a:extLst>
              <a:ext uri="{FF2B5EF4-FFF2-40B4-BE49-F238E27FC236}">
                <a16:creationId xmlns="" xmlns:a16="http://schemas.microsoft.com/office/drawing/2014/main" id="{CDFC37A1-2F2D-44A6-98A6-6E913C1E4D41}"/>
              </a:ext>
            </a:extLst>
          </p:cNvPr>
          <p:cNvSpPr txBox="1"/>
          <p:nvPr/>
        </p:nvSpPr>
        <p:spPr>
          <a:xfrm>
            <a:off x="2799016" y="1524000"/>
            <a:ext cx="1925384" cy="338554"/>
          </a:xfrm>
          <a:prstGeom prst="rect">
            <a:avLst/>
          </a:prstGeom>
          <a:solidFill>
            <a:schemeClr val="accent6"/>
          </a:solidFill>
        </p:spPr>
        <p:txBody>
          <a:bodyPr wrap="square" rtlCol="0">
            <a:spAutoFit/>
          </a:bodyPr>
          <a:lstStyle/>
          <a:p>
            <a:pPr algn="ctr"/>
            <a:r>
              <a:rPr lang="en-US" sz="1600" b="1" dirty="0"/>
              <a:t>Right-Click on slide</a:t>
            </a:r>
          </a:p>
        </p:txBody>
      </p:sp>
      <p:sp>
        <p:nvSpPr>
          <p:cNvPr id="26" name="Arrow: Bent-Up 25">
            <a:extLst>
              <a:ext uri="{FF2B5EF4-FFF2-40B4-BE49-F238E27FC236}">
                <a16:creationId xmlns="" xmlns:a16="http://schemas.microsoft.com/office/drawing/2014/main" id="{2AF161C9-D6C5-4C10-9EB2-9C1400FE4FB2}"/>
              </a:ext>
            </a:extLst>
          </p:cNvPr>
          <p:cNvSpPr/>
          <p:nvPr/>
        </p:nvSpPr>
        <p:spPr>
          <a:xfrm flipV="1">
            <a:off x="4662646" y="1595093"/>
            <a:ext cx="274320" cy="548640"/>
          </a:xfrm>
          <a:prstGeom prst="bentUpArrow">
            <a:avLst/>
          </a:prstGeom>
          <a:solidFill>
            <a:schemeClr val="accent6"/>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92546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4800" y="6227064"/>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sp>
        <p:nvSpPr>
          <p:cNvPr id="7" name="object 7"/>
          <p:cNvSpPr txBox="1"/>
          <p:nvPr/>
        </p:nvSpPr>
        <p:spPr>
          <a:xfrm>
            <a:off x="304800" y="1295400"/>
            <a:ext cx="11049000" cy="4381584"/>
          </a:xfrm>
          <a:prstGeom prst="rect">
            <a:avLst/>
          </a:prstGeom>
        </p:spPr>
        <p:txBody>
          <a:bodyPr vert="horz" wrap="square" lIns="0" tIns="12700" rIns="0" bIns="0" rtlCol="0">
            <a:spAutoFit/>
          </a:bodyPr>
          <a:lstStyle/>
          <a:p>
            <a:pPr marL="977900" indent="-514350" algn="just">
              <a:lnSpc>
                <a:spcPct val="150000"/>
              </a:lnSpc>
              <a:spcBef>
                <a:spcPts val="100"/>
              </a:spcBef>
              <a:buFont typeface="+mj-lt"/>
              <a:buAutoNum type="arabicPeriod" startAt="9"/>
              <a:tabLst>
                <a:tab pos="860425" algn="l"/>
                <a:tab pos="1800225" algn="l"/>
                <a:tab pos="3978275" algn="l"/>
                <a:tab pos="4418013" algn="l"/>
                <a:tab pos="4991100" algn="l"/>
                <a:tab pos="6665913" algn="l"/>
                <a:tab pos="8788400" algn="l"/>
                <a:tab pos="10288588" algn="l"/>
              </a:tabLst>
            </a:pPr>
            <a:r>
              <a:rPr lang="en-US" sz="2100" b="1" dirty="0">
                <a:solidFill>
                  <a:schemeClr val="accent6">
                    <a:lumMod val="75000"/>
                  </a:schemeClr>
                </a:solidFill>
                <a:latin typeface="Times New Roman" pitchFamily="18" charset="0"/>
                <a:cs typeface="Times New Roman" pitchFamily="18" charset="0"/>
              </a:rPr>
              <a:t>View Tab: </a:t>
            </a:r>
            <a:r>
              <a:rPr lang="en-US" sz="2100" dirty="0">
                <a:latin typeface="Times New Roman" pitchFamily="18" charset="0"/>
                <a:cs typeface="Times New Roman" pitchFamily="18" charset="0"/>
              </a:rPr>
              <a:t>This tab is used to set how you want your presentation to be viewed while you are working on it.</a:t>
            </a:r>
          </a:p>
          <a:p>
            <a:pPr marL="806450" indent="-342900" algn="just">
              <a:lnSpc>
                <a:spcPct val="150000"/>
              </a:lnSpc>
              <a:spcBef>
                <a:spcPts val="100"/>
              </a:spcBef>
              <a:buFont typeface="Wingdings" panose="05000000000000000000" pitchFamily="2" charset="2"/>
              <a:buChar char="q"/>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Presentation Views Group: </a:t>
            </a:r>
          </a:p>
          <a:p>
            <a:pPr marL="914400" indent="-228600" algn="just">
              <a:lnSpc>
                <a:spcPct val="150000"/>
              </a:lnSpc>
              <a:spcBef>
                <a:spcPts val="100"/>
              </a:spcBef>
              <a:buFont typeface="Wingdings" panose="05000000000000000000" pitchFamily="2" charset="2"/>
              <a:buChar char="§"/>
              <a:tabLst>
                <a:tab pos="108267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Normal: </a:t>
            </a:r>
            <a:r>
              <a:rPr lang="en-US" sz="2100" dirty="0">
                <a:latin typeface="Times New Roman" pitchFamily="18" charset="0"/>
                <a:cs typeface="Times New Roman" pitchFamily="18" charset="0"/>
              </a:rPr>
              <a:t>The default view for editing individual slides.</a:t>
            </a:r>
          </a:p>
          <a:p>
            <a:pPr marL="914400" indent="-2286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Slide Sorter: </a:t>
            </a:r>
            <a:r>
              <a:rPr lang="en-US" sz="2100" dirty="0">
                <a:latin typeface="Times New Roman" pitchFamily="18" charset="0"/>
                <a:cs typeface="Times New Roman" pitchFamily="18" charset="0"/>
              </a:rPr>
              <a:t>Shows all slides in thumbnail form, allowing you to rearrange or delete slides easily.</a:t>
            </a:r>
          </a:p>
          <a:p>
            <a:pPr marL="914400" indent="-2286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Notes Page: </a:t>
            </a:r>
            <a:r>
              <a:rPr lang="en-US" sz="2100" dirty="0">
                <a:latin typeface="Times New Roman" pitchFamily="18" charset="0"/>
                <a:cs typeface="Times New Roman" pitchFamily="18" charset="0"/>
              </a:rPr>
              <a:t>This allows you to view and edit speaker notes associated with each slide.</a:t>
            </a:r>
          </a:p>
          <a:p>
            <a:pPr marL="914400" indent="-228600" algn="just">
              <a:lnSpc>
                <a:spcPct val="150000"/>
              </a:lnSpc>
              <a:spcBef>
                <a:spcPts val="100"/>
              </a:spcBef>
              <a:buFont typeface="Wingdings" panose="05000000000000000000" pitchFamily="2" charset="2"/>
              <a:buChar char="§"/>
              <a:tabLst>
                <a:tab pos="860425" algn="l"/>
                <a:tab pos="1800225" algn="l"/>
                <a:tab pos="3978275" algn="l"/>
                <a:tab pos="4418013" algn="l"/>
                <a:tab pos="4991100" algn="l"/>
                <a:tab pos="6665913" algn="l"/>
                <a:tab pos="8788400" algn="l"/>
                <a:tab pos="10288588" algn="l"/>
              </a:tabLst>
            </a:pPr>
            <a:r>
              <a:rPr lang="en-US" sz="2100" b="1" dirty="0">
                <a:latin typeface="Times New Roman" pitchFamily="18" charset="0"/>
                <a:cs typeface="Times New Roman" pitchFamily="18" charset="0"/>
              </a:rPr>
              <a:t>Reading View: </a:t>
            </a:r>
            <a:r>
              <a:rPr lang="en-US" sz="2100" dirty="0">
                <a:latin typeface="Times New Roman" pitchFamily="18" charset="0"/>
                <a:cs typeface="Times New Roman" pitchFamily="18" charset="0"/>
              </a:rPr>
              <a:t>Shows your presentation in a full-screen mode, similar to how it would appear during a presentation.</a:t>
            </a: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810"/>
              </a:lnSpc>
            </a:pPr>
            <a:r>
              <a:rPr lang="en-US" spc="-10"/>
              <a:t>Department of Medical Instrumentation Techniques Engineering</a:t>
            </a:r>
            <a:endParaRPr spc="-10" dirty="0"/>
          </a:p>
        </p:txBody>
      </p:sp>
      <p:sp>
        <p:nvSpPr>
          <p:cNvPr id="11" name="Slide Number Placeholder 10"/>
          <p:cNvSpPr>
            <a:spLocks noGrp="1"/>
          </p:cNvSpPr>
          <p:nvPr>
            <p:ph type="sldNum" sz="quarter" idx="7"/>
          </p:nvPr>
        </p:nvSpPr>
        <p:spPr/>
        <p:txBody>
          <a:bodyPr/>
          <a:lstStyle/>
          <a:p>
            <a:pPr marL="38100">
              <a:lnSpc>
                <a:spcPts val="2065"/>
              </a:lnSpc>
            </a:pPr>
            <a:fld id="{81D60167-4931-47E6-BA6A-407CBD079E47}" type="slidenum">
              <a:rPr lang="en-US" smtClean="0"/>
              <a:t>9</a:t>
            </a:fld>
            <a:endParaRPr lang="en-US" dirty="0"/>
          </a:p>
        </p:txBody>
      </p:sp>
      <p:sp>
        <p:nvSpPr>
          <p:cNvPr id="13" name="object 2"/>
          <p:cNvSpPr/>
          <p:nvPr/>
        </p:nvSpPr>
        <p:spPr>
          <a:xfrm>
            <a:off x="272795" y="1295400"/>
            <a:ext cx="11515090" cy="0"/>
          </a:xfrm>
          <a:custGeom>
            <a:avLst/>
            <a:gdLst/>
            <a:ahLst/>
            <a:cxnLst/>
            <a:rect l="l" t="t" r="r" b="b"/>
            <a:pathLst>
              <a:path w="11515090">
                <a:moveTo>
                  <a:pt x="11514709" y="0"/>
                </a:moveTo>
                <a:lnTo>
                  <a:pt x="0" y="0"/>
                </a:lnTo>
              </a:path>
            </a:pathLst>
          </a:custGeom>
          <a:ln w="76200">
            <a:solidFill>
              <a:srgbClr val="5B9BD4"/>
            </a:solidFill>
          </a:ln>
        </p:spPr>
        <p:txBody>
          <a:bodyPr wrap="square" lIns="0" tIns="0" rIns="0" bIns="0" rtlCol="0"/>
          <a:lstStyle/>
          <a:p>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27000"/>
            <a:ext cx="1092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14"/>
          <p:cNvPicPr/>
          <p:nvPr/>
        </p:nvPicPr>
        <p:blipFill>
          <a:blip r:embed="rId4" cstate="print">
            <a:extLst>
              <a:ext uri="{28A0092B-C50C-407E-A947-70E740481C1C}">
                <a14:useLocalDpi xmlns:a14="http://schemas.microsoft.com/office/drawing/2010/main" val="0"/>
              </a:ext>
            </a:extLst>
          </a:blip>
          <a:stretch>
            <a:fillRect/>
          </a:stretch>
        </p:blipFill>
        <p:spPr>
          <a:xfrm>
            <a:off x="10178192" y="127001"/>
            <a:ext cx="1099408" cy="1092200"/>
          </a:xfrm>
          <a:prstGeom prst="rect">
            <a:avLst/>
          </a:prstGeom>
        </p:spPr>
      </p:pic>
      <p:sp>
        <p:nvSpPr>
          <p:cNvPr id="12" name="object 2">
            <a:extLst>
              <a:ext uri="{FF2B5EF4-FFF2-40B4-BE49-F238E27FC236}">
                <a16:creationId xmlns="" xmlns:a16="http://schemas.microsoft.com/office/drawing/2014/main" id="{ADE19328-15C8-4CCB-BEAE-0F25FB527080}"/>
              </a:ext>
            </a:extLst>
          </p:cNvPr>
          <p:cNvSpPr txBox="1">
            <a:spLocks noGrp="1"/>
          </p:cNvSpPr>
          <p:nvPr>
            <p:ph type="title"/>
          </p:nvPr>
        </p:nvSpPr>
        <p:spPr>
          <a:xfrm>
            <a:off x="2317812" y="385178"/>
            <a:ext cx="7425055" cy="520014"/>
          </a:xfrm>
          <a:prstGeom prst="rect">
            <a:avLst/>
          </a:prstGeom>
        </p:spPr>
        <p:txBody>
          <a:bodyPr vert="horz" wrap="square" lIns="0" tIns="12065" rIns="0" bIns="0" rtlCol="0">
            <a:spAutoFit/>
          </a:bodyPr>
          <a:lstStyle/>
          <a:p>
            <a:pPr marL="12700" algn="ctr">
              <a:lnSpc>
                <a:spcPct val="100000"/>
              </a:lnSpc>
              <a:spcBef>
                <a:spcPts val="95"/>
              </a:spcBef>
            </a:pPr>
            <a:r>
              <a:rPr lang="en-US" sz="3300" spc="-35" dirty="0">
                <a:latin typeface="Times New Roman" pitchFamily="18" charset="0"/>
                <a:cs typeface="Times New Roman" pitchFamily="18" charset="0"/>
              </a:rPr>
              <a:t>Slide Show &amp; Review &amp; View Tabs</a:t>
            </a:r>
          </a:p>
        </p:txBody>
      </p:sp>
    </p:spTree>
    <p:extLst>
      <p:ext uri="{BB962C8B-B14F-4D97-AF65-F5344CB8AC3E}">
        <p14:creationId xmlns:p14="http://schemas.microsoft.com/office/powerpoint/2010/main" val="4224712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5103</TotalTime>
  <Words>1208</Words>
  <Application>Microsoft Office PowerPoint</Application>
  <PresentationFormat>مخصص</PresentationFormat>
  <Paragraphs>141</Paragraphs>
  <Slides>16</Slides>
  <Notes>15</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Office Theme</vt:lpstr>
      <vt:lpstr>  AL-Mustaqbal University</vt:lpstr>
      <vt:lpstr>عرض تقديمي في PowerPoint</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Slide Show &amp; Review &amp; View Tabs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waleed Noori</dc:creator>
  <cp:lastModifiedBy>Maher</cp:lastModifiedBy>
  <cp:revision>290</cp:revision>
  <dcterms:created xsi:type="dcterms:W3CDTF">2023-09-27T20:57:12Z</dcterms:created>
  <dcterms:modified xsi:type="dcterms:W3CDTF">2024-11-30T08:33:26Z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2021-02-04T00:00:00Z</vt:filetime>
  </property>
  <property fmtid="{D5CDD505-2E9C-101B-9397-08002B2CF9AE}" pid="3" name="Creator">
    <vt:lpwstr>Microsoft® PowerPoint® 2019</vt:lpwstr>
  </property>
  <property fmtid="{D5CDD505-2E9C-101B-9397-08002B2CF9AE}" pid="4" name="LastSaved">
    <vt:filetime>2023-09-27T00:00:00Z</vt:filetime>
  </property>
</Properties>
</file>