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6" y="1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Passive voice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المبني للمجهول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467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Test 2: Identify whether the following sentences are in active or passive voice.</a:t>
            </a:r>
          </a:p>
          <a:p>
            <a:endParaRPr lang="en-US" dirty="0"/>
          </a:p>
          <a:p>
            <a:r>
              <a:rPr lang="en-US" dirty="0"/>
              <a:t>1. The book was written by J.K. Rowling.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2. They cleaned the classroom after school.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3. The project has been completed by the team.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4. The concert will be held tomorrow.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5. The manager approved the new policy.</a:t>
            </a:r>
          </a:p>
        </p:txBody>
      </p:sp>
    </p:spTree>
    <p:extLst>
      <p:ext uri="{BB962C8B-B14F-4D97-AF65-F5344CB8AC3E}">
        <p14:creationId xmlns:p14="http://schemas.microsoft.com/office/powerpoint/2010/main" val="1160881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6. The report was submitted on time.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7. He broke the window.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8. A new shopping mall is being built in the city center.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9. The letter was sent yesterday.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10. They will organize the event next week.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624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Test 3: Fill in the blanks with the correct form of the passive voice.</a:t>
            </a:r>
          </a:p>
          <a:p>
            <a:endParaRPr lang="en-US" dirty="0"/>
          </a:p>
          <a:p>
            <a:r>
              <a:rPr lang="en-US" dirty="0"/>
              <a:t>1. The car __ (repair) by the mechanic last week.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2. This painting __ (create) by Picasso in 1905.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3. A new hospital __ (build) in our town right now.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4. The windows __ (clean) tomorrow.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5. The letter __ (already/send) by the time I arrived.</a:t>
            </a:r>
          </a:p>
        </p:txBody>
      </p:sp>
    </p:spTree>
    <p:extLst>
      <p:ext uri="{BB962C8B-B14F-4D97-AF65-F5344CB8AC3E}">
        <p14:creationId xmlns:p14="http://schemas.microsoft.com/office/powerpoint/2010/main" val="1923114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6. The movie __ (direct) by a famous filmmaker.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7. The food __ (deliver) to your house in 30 minutes.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8. His passport __ (steal) while he was traveling.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9. These books __ (not/use) very often.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10. The event __ (cancel) because of the weather.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---</a:t>
            </a:r>
          </a:p>
        </p:txBody>
      </p:sp>
    </p:spTree>
    <p:extLst>
      <p:ext uri="{BB962C8B-B14F-4D97-AF65-F5344CB8AC3E}">
        <p14:creationId xmlns:p14="http://schemas.microsoft.com/office/powerpoint/2010/main" val="71257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Test 4: Change the following passive sentences into active voice.</a:t>
            </a:r>
          </a:p>
          <a:p>
            <a:endParaRPr lang="en-US" dirty="0"/>
          </a:p>
          <a:p>
            <a:r>
              <a:rPr lang="en-US" dirty="0"/>
              <a:t>1. The cake was eaten by the children.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2. The meeting has been canceled by the manager.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3. The novel was written by a famous author.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4. The phone was fixed by the technician.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5. The letter will be sent by Sarah.</a:t>
            </a:r>
          </a:p>
        </p:txBody>
      </p:sp>
    </p:spTree>
    <p:extLst>
      <p:ext uri="{BB962C8B-B14F-4D97-AF65-F5344CB8AC3E}">
        <p14:creationId xmlns:p14="http://schemas.microsoft.com/office/powerpoint/2010/main" val="4020540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Test 5: Choose the correct passive form.</a:t>
            </a:r>
          </a:p>
          <a:p>
            <a:endParaRPr lang="en-US" dirty="0"/>
          </a:p>
          <a:p>
            <a:r>
              <a:rPr lang="en-US" dirty="0"/>
              <a:t>1. The building (is built / was built) in 1980.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3. My laptop (has stolen / has been stolen) at the airport.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4. A new bridge (is being constructed / is constructing) across the river.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5. The cake (was eaten / is eaten) by the kids this morning.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165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11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passive voice is used when we want to emphasize the action (the verb) and the object of a sentence rather than subject. This means that the subject is either less important than the action itself or that we don’t know who or what the subject </a:t>
            </a:r>
            <a:r>
              <a:rPr lang="en-US" dirty="0" err="1"/>
              <a:t>is.My</a:t>
            </a:r>
            <a:r>
              <a:rPr lang="en-US" dirty="0"/>
              <a:t> laptop </a:t>
            </a:r>
            <a:r>
              <a:rPr lang="en-US" b="1" dirty="0"/>
              <a:t>was stolen</a:t>
            </a:r>
            <a:r>
              <a:rPr lang="en-US" dirty="0"/>
              <a:t>. (The object – now the subject = My laptop / action= was stolen)</a:t>
            </a:r>
          </a:p>
          <a:p>
            <a:r>
              <a:rPr lang="en-US" dirty="0"/>
              <a:t>Passive: Napa Valley </a:t>
            </a:r>
            <a:r>
              <a:rPr lang="en-US" b="1" dirty="0"/>
              <a:t>is known</a:t>
            </a:r>
            <a:r>
              <a:rPr lang="en-US" dirty="0"/>
              <a:t> for its excellent wines.</a:t>
            </a:r>
          </a:p>
          <a:p>
            <a:r>
              <a:rPr lang="en-US" dirty="0"/>
              <a:t>Active: [Many people] know Napa Valley for its excellent wines.</a:t>
            </a:r>
          </a:p>
          <a:p>
            <a:r>
              <a:rPr lang="en-US" dirty="0"/>
              <a:t>Passive: Twenty civilians </a:t>
            </a:r>
            <a:r>
              <a:rPr lang="en-US" b="1" dirty="0"/>
              <a:t>were killed</a:t>
            </a:r>
            <a:r>
              <a:rPr lang="en-US" dirty="0"/>
              <a:t> in the bomb explosion.</a:t>
            </a:r>
          </a:p>
          <a:p>
            <a:r>
              <a:rPr lang="en-US" dirty="0"/>
              <a:t>Active: Someone killed twenty civilians in the bomb explosion.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629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USING THE AUXILIARY VERB “BE”</a:t>
            </a:r>
          </a:p>
          <a:p>
            <a:r>
              <a:rPr lang="en-US" dirty="0"/>
              <a:t>The passive voice is formed by using a form of the auxiliary verb “be” (be, am, is, are, was,</a:t>
            </a:r>
          </a:p>
          <a:p>
            <a:r>
              <a:rPr lang="en-US" dirty="0"/>
              <a:t>were, being, been) followed by the past participle of the main verb.</a:t>
            </a:r>
          </a:p>
          <a:p>
            <a:r>
              <a:rPr lang="en-US" dirty="0"/>
              <a:t>Active Passive</a:t>
            </a:r>
          </a:p>
          <a:p>
            <a:r>
              <a:rPr lang="en-US" dirty="0"/>
              <a:t>He loves me. I am loved.</a:t>
            </a:r>
          </a:p>
          <a:p>
            <a:r>
              <a:rPr lang="en-US" dirty="0"/>
              <a:t>We took our children to the circus. The children were taken to the circus.</a:t>
            </a:r>
          </a:p>
          <a:p>
            <a:r>
              <a:rPr lang="en-US" dirty="0"/>
              <a:t>A thief stole my money. My money was stolen.</a:t>
            </a:r>
          </a:p>
          <a:p>
            <a:r>
              <a:rPr lang="en-US" dirty="0"/>
              <a:t>Notice how the “be” auxiliaries change the meaning of the verbs from action to condition or</a:t>
            </a:r>
          </a:p>
          <a:p>
            <a:r>
              <a:rPr lang="en-US" dirty="0"/>
              <a:t>from “doing” to “being.”</a:t>
            </a:r>
          </a:p>
          <a:p>
            <a:r>
              <a:rPr lang="en-US" dirty="0"/>
              <a:t>He </a:t>
            </a:r>
            <a:r>
              <a:rPr lang="en-US" dirty="0">
                <a:solidFill>
                  <a:srgbClr val="FF0000"/>
                </a:solidFill>
              </a:rPr>
              <a:t>remembers </a:t>
            </a:r>
            <a:r>
              <a:rPr lang="en-US" dirty="0"/>
              <a:t>his grandmother. (“he” is doing an action: remembering)</a:t>
            </a:r>
          </a:p>
          <a:p>
            <a:r>
              <a:rPr lang="en-US" dirty="0"/>
              <a:t>His grandmother is remembered. (“she” is in a condition: being remembered)</a:t>
            </a:r>
          </a:p>
          <a:p>
            <a:r>
              <a:rPr lang="en-US" dirty="0"/>
              <a:t>In this way, the past participle functions very much like an adjective; it describes the subject.</a:t>
            </a:r>
          </a:p>
          <a:p>
            <a:r>
              <a:rPr lang="en-US" dirty="0"/>
              <a:t>The woman is pretty. She is a pretty woman</a:t>
            </a:r>
          </a:p>
          <a:p>
            <a:r>
              <a:rPr lang="en-US" dirty="0"/>
              <a:t>The woman is married. She is a married woman.</a:t>
            </a:r>
          </a:p>
        </p:txBody>
      </p:sp>
    </p:spTree>
    <p:extLst>
      <p:ext uri="{BB962C8B-B14F-4D97-AF65-F5344CB8AC3E}">
        <p14:creationId xmlns:p14="http://schemas.microsoft.com/office/powerpoint/2010/main" val="703259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Present Time</a:t>
            </a:r>
          </a:p>
          <a:p>
            <a:r>
              <a:rPr lang="en-US" dirty="0">
                <a:solidFill>
                  <a:srgbClr val="FF0000"/>
                </a:solidFill>
              </a:rPr>
              <a:t>• Simple Present</a:t>
            </a:r>
          </a:p>
          <a:p>
            <a:r>
              <a:rPr lang="en-US" dirty="0"/>
              <a:t>Use the simple present tense to make a generalization, to present a state of being, or to</a:t>
            </a:r>
          </a:p>
          <a:p>
            <a:r>
              <a:rPr lang="en-US" dirty="0"/>
              <a:t>indicate a habitual or repeated action.</a:t>
            </a:r>
          </a:p>
          <a:p>
            <a:r>
              <a:rPr lang="en-US" dirty="0"/>
              <a:t>Active Passive</a:t>
            </a:r>
          </a:p>
          <a:p>
            <a:r>
              <a:rPr lang="en-US" dirty="0"/>
              <a:t>base form or “-s/-</a:t>
            </a:r>
            <a:r>
              <a:rPr lang="en-US" dirty="0" err="1"/>
              <a:t>es</a:t>
            </a:r>
            <a:r>
              <a:rPr lang="en-US" dirty="0"/>
              <a:t>” form am/is/are + past participle</a:t>
            </a:r>
          </a:p>
          <a:p>
            <a:r>
              <a:rPr lang="en-US" dirty="0"/>
              <a:t>Professor Brown teaches at Hunter.</a:t>
            </a:r>
          </a:p>
          <a:p>
            <a:r>
              <a:rPr lang="en-US" dirty="0"/>
              <a:t>All humans are equal.</a:t>
            </a:r>
          </a:p>
          <a:p>
            <a:r>
              <a:rPr lang="en-US" dirty="0"/>
              <a:t>Sonia is taught by Professor Brown.</a:t>
            </a:r>
          </a:p>
          <a:p>
            <a:r>
              <a:rPr lang="en-US" dirty="0"/>
              <a:t>All humans are created equal.</a:t>
            </a:r>
          </a:p>
          <a:p>
            <a:r>
              <a:rPr lang="en-US" dirty="0"/>
              <a:t>Maria eats in the cafeteria. The cafeteria is </a:t>
            </a:r>
            <a:r>
              <a:rPr lang="en-US" dirty="0" smtClean="0"/>
              <a:t>cleaned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733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• Simple Past</a:t>
            </a:r>
          </a:p>
          <a:p>
            <a:r>
              <a:rPr lang="en-US" dirty="0"/>
              <a:t>Use the simple past to indicate a general or habitual action occurring in the past or at a</a:t>
            </a:r>
          </a:p>
          <a:p>
            <a:r>
              <a:rPr lang="en-US" dirty="0"/>
              <a:t>specific time in the past.</a:t>
            </a:r>
          </a:p>
          <a:p>
            <a:r>
              <a:rPr lang="en-US" dirty="0"/>
              <a:t>Active Passive</a:t>
            </a:r>
          </a:p>
          <a:p>
            <a:r>
              <a:rPr lang="en-US" dirty="0"/>
              <a:t>base + -</a:t>
            </a:r>
            <a:r>
              <a:rPr lang="en-US" dirty="0" err="1"/>
              <a:t>ed</a:t>
            </a:r>
            <a:r>
              <a:rPr lang="en-US" dirty="0"/>
              <a:t> or irregular form was/were + -</a:t>
            </a:r>
            <a:r>
              <a:rPr lang="en-US" dirty="0" err="1"/>
              <a:t>ed</a:t>
            </a:r>
            <a:r>
              <a:rPr lang="en-US" dirty="0"/>
              <a:t>/-en</a:t>
            </a:r>
          </a:p>
          <a:p>
            <a:r>
              <a:rPr lang="en-US" dirty="0"/>
              <a:t>Our family bought all our clothes at Sears</a:t>
            </a:r>
          </a:p>
          <a:p>
            <a:r>
              <a:rPr lang="en-US" dirty="0"/>
              <a:t>when I was young.</a:t>
            </a:r>
          </a:p>
          <a:p>
            <a:r>
              <a:rPr lang="en-US" dirty="0"/>
              <a:t>The clothes were bought by my mother</a:t>
            </a:r>
          </a:p>
          <a:p>
            <a:r>
              <a:rPr lang="en-US" dirty="0"/>
              <a:t>On my fifteenth birthday, my uncle gave</a:t>
            </a:r>
          </a:p>
          <a:p>
            <a:r>
              <a:rPr lang="en-US" dirty="0"/>
              <a:t>me one hundred dollars</a:t>
            </a:r>
          </a:p>
          <a:p>
            <a:r>
              <a:rPr lang="en-US" dirty="0"/>
              <a:t>The money was given to me to buy new</a:t>
            </a:r>
          </a:p>
          <a:p>
            <a:r>
              <a:rPr lang="en-US" dirty="0"/>
              <a:t>clothes.</a:t>
            </a:r>
          </a:p>
          <a:p>
            <a:r>
              <a:rPr lang="en-US" dirty="0"/>
              <a:t>When I was in high school, my friends</a:t>
            </a:r>
          </a:p>
          <a:p>
            <a:r>
              <a:rPr lang="en-US" dirty="0"/>
              <a:t>and I drove to the mall on weekends.</a:t>
            </a:r>
          </a:p>
          <a:p>
            <a:r>
              <a:rPr lang="en-US" dirty="0"/>
              <a:t>We were always driven to the mall by my</a:t>
            </a:r>
          </a:p>
          <a:p>
            <a:r>
              <a:rPr lang="en-US" dirty="0"/>
              <a:t>friend's older brother.</a:t>
            </a:r>
          </a:p>
          <a:p>
            <a:r>
              <a:rPr lang="en-US" dirty="0"/>
              <a:t>In informal conversation, speakers of English often express habitual behavior in the past using</a:t>
            </a:r>
          </a:p>
          <a:p>
            <a:r>
              <a:rPr lang="en-US" dirty="0"/>
              <a:t>the modal “would.”</a:t>
            </a:r>
          </a:p>
          <a:p>
            <a:r>
              <a:rPr lang="en-US" dirty="0"/>
              <a:t>Active</a:t>
            </a:r>
          </a:p>
          <a:p>
            <a:r>
              <a:rPr lang="en-US" dirty="0"/>
              <a:t>would + base</a:t>
            </a:r>
          </a:p>
          <a:p>
            <a:r>
              <a:rPr lang="en-US" dirty="0"/>
              <a:t>Passive</a:t>
            </a:r>
          </a:p>
          <a:p>
            <a:r>
              <a:rPr lang="en-US" dirty="0"/>
              <a:t>would + be + -</a:t>
            </a:r>
            <a:r>
              <a:rPr lang="en-US" dirty="0" err="1"/>
              <a:t>ed</a:t>
            </a:r>
            <a:r>
              <a:rPr lang="en-US" dirty="0"/>
              <a:t>/-en</a:t>
            </a:r>
          </a:p>
        </p:txBody>
      </p:sp>
    </p:spTree>
    <p:extLst>
      <p:ext uri="{BB962C8B-B14F-4D97-AF65-F5344CB8AC3E}">
        <p14:creationId xmlns:p14="http://schemas.microsoft.com/office/powerpoint/2010/main" val="3769406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would usually eat burgers in the food</a:t>
            </a:r>
          </a:p>
          <a:p>
            <a:r>
              <a:rPr lang="en-US" dirty="0"/>
              <a:t>court.</a:t>
            </a:r>
          </a:p>
          <a:p>
            <a:r>
              <a:rPr lang="en-US" dirty="0"/>
              <a:t>Most of the </a:t>
            </a:r>
            <a:r>
              <a:rPr lang="en-US" dirty="0" smtClean="0"/>
              <a:t>French </a:t>
            </a:r>
            <a:r>
              <a:rPr lang="en-US" dirty="0"/>
              <a:t>fries would be eaten</a:t>
            </a:r>
          </a:p>
          <a:p>
            <a:r>
              <a:rPr lang="en-US" dirty="0"/>
              <a:t>before we got to the table. </a:t>
            </a:r>
          </a:p>
        </p:txBody>
      </p:sp>
    </p:spTree>
    <p:extLst>
      <p:ext uri="{BB962C8B-B14F-4D97-AF65-F5344CB8AC3E}">
        <p14:creationId xmlns:p14="http://schemas.microsoft.com/office/powerpoint/2010/main" val="3877829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Tests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39588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Test 1: Change the sentences from active to passive voice.</a:t>
            </a:r>
          </a:p>
          <a:p>
            <a:endParaRPr lang="en-US" dirty="0"/>
          </a:p>
          <a:p>
            <a:r>
              <a:rPr lang="en-US" dirty="0"/>
              <a:t>1. They deliver the newspapers every morning.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2. The chef is preparing the meal.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3. The company will release the new product next month.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4. The teacher gave the students their assignments.</a:t>
            </a:r>
          </a:p>
        </p:txBody>
      </p:sp>
    </p:spTree>
    <p:extLst>
      <p:ext uri="{BB962C8B-B14F-4D97-AF65-F5344CB8AC3E}">
        <p14:creationId xmlns:p14="http://schemas.microsoft.com/office/powerpoint/2010/main" val="2175484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5. The workers have built a new bridge.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6. People speak English in many countries.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7. They were painting the house when I arrived.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8. Someone has stolen my bike.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9. The scientists discovered a new planet.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10. They are going to open a new store in the mall.</a:t>
            </a:r>
          </a:p>
        </p:txBody>
      </p:sp>
    </p:spTree>
    <p:extLst>
      <p:ext uri="{BB962C8B-B14F-4D97-AF65-F5344CB8AC3E}">
        <p14:creationId xmlns:p14="http://schemas.microsoft.com/office/powerpoint/2010/main" val="3855898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1004</Words>
  <Application>Microsoft Office PowerPoint</Application>
  <PresentationFormat>On-screen Show (4:3)</PresentationFormat>
  <Paragraphs>177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Passive voice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</dc:title>
  <dc:creator>alnaseem</dc:creator>
  <cp:lastModifiedBy>alnaseem</cp:lastModifiedBy>
  <cp:revision>6</cp:revision>
  <dcterms:created xsi:type="dcterms:W3CDTF">2006-08-16T00:00:00Z</dcterms:created>
  <dcterms:modified xsi:type="dcterms:W3CDTF">2024-10-22T18:06:17Z</dcterms:modified>
</cp:coreProperties>
</file>