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3"/>
  </p:notesMasterIdLst>
  <p:sldIdLst>
    <p:sldId id="256" r:id="rId2"/>
    <p:sldId id="259" r:id="rId3"/>
    <p:sldId id="257" r:id="rId4"/>
    <p:sldId id="305" r:id="rId5"/>
    <p:sldId id="320" r:id="rId6"/>
    <p:sldId id="317" r:id="rId7"/>
    <p:sldId id="321" r:id="rId8"/>
    <p:sldId id="318" r:id="rId9"/>
    <p:sldId id="322" r:id="rId10"/>
    <p:sldId id="323" r:id="rId11"/>
    <p:sldId id="277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751AE7-3EE8-4342-B066-07C321F9F0B7}">
  <a:tblStyle styleId="{6C751AE7-3EE8-4342-B066-07C321F9F0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61D78F5-3A0A-4591-821A-317C5EF3C07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27102A9-8310-4765-A935-A1911B00CA55}" styleName="نمط فاتح 1 - تميي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07" d="100"/>
          <a:sy n="107" d="100"/>
        </p:scale>
        <p:origin x="1003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9168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8917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g2935051597d_0_40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9" name="Google Shape;1849;g2935051597d_0_40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1" name="Google Shape;911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5" name="Google Shape;885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4671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65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4625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9472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1610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3" name="Google Shape;96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463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144500"/>
            <a:ext cx="4112100" cy="237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Epilogue"/>
                <a:ea typeface="Epilogue"/>
                <a:cs typeface="Epilogue"/>
                <a:sym typeface="Epilogu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523200"/>
            <a:ext cx="41121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>
            <a:off x="-1604593" y="-845132"/>
            <a:ext cx="3281418" cy="2132806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-9899992" flipH="1">
            <a:off x="-1515196" y="4121356"/>
            <a:ext cx="3953580" cy="192177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21"/>
          <p:cNvSpPr/>
          <p:nvPr/>
        </p:nvSpPr>
        <p:spPr>
          <a:xfrm rot="-1900174" flipH="1">
            <a:off x="-500059" y="-436065"/>
            <a:ext cx="1729608" cy="139855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1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1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21"/>
          <p:cNvSpPr/>
          <p:nvPr/>
        </p:nvSpPr>
        <p:spPr>
          <a:xfrm rot="531593" flipH="1">
            <a:off x="-1222788" y="3829381"/>
            <a:ext cx="2902962" cy="234732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1"/>
          <p:cNvGrpSpPr/>
          <p:nvPr/>
        </p:nvGrpSpPr>
        <p:grpSpPr>
          <a:xfrm>
            <a:off x="7931872" y="177093"/>
            <a:ext cx="997823" cy="737095"/>
            <a:chOff x="7931872" y="177093"/>
            <a:chExt cx="997823" cy="737095"/>
          </a:xfrm>
        </p:grpSpPr>
        <p:grpSp>
          <p:nvGrpSpPr>
            <p:cNvPr id="641" name="Google Shape;641;p21"/>
            <p:cNvGrpSpPr/>
            <p:nvPr/>
          </p:nvGrpSpPr>
          <p:grpSpPr>
            <a:xfrm>
              <a:off x="7931872" y="177093"/>
              <a:ext cx="919725" cy="318025"/>
              <a:chOff x="7230903" y="4635722"/>
              <a:chExt cx="652843" cy="225742"/>
            </a:xfrm>
          </p:grpSpPr>
          <p:sp>
            <p:nvSpPr>
              <p:cNvPr id="642" name="Google Shape;642;p21"/>
              <p:cNvSpPr/>
              <p:nvPr/>
            </p:nvSpPr>
            <p:spPr>
              <a:xfrm>
                <a:off x="7230903" y="4635722"/>
                <a:ext cx="652843" cy="225742"/>
              </a:xfrm>
              <a:custGeom>
                <a:avLst/>
                <a:gdLst/>
                <a:ahLst/>
                <a:cxnLst/>
                <a:rect l="l" t="t" r="r" b="b"/>
                <a:pathLst>
                  <a:path w="652843" h="225742" extrusionOk="0">
                    <a:moveTo>
                      <a:pt x="619030" y="0"/>
                    </a:moveTo>
                    <a:cubicBezTo>
                      <a:pt x="637705" y="0"/>
                      <a:pt x="652844" y="15139"/>
                      <a:pt x="652844" y="33814"/>
                    </a:cubicBezTo>
                    <a:lnTo>
                      <a:pt x="652844" y="191929"/>
                    </a:lnTo>
                    <a:cubicBezTo>
                      <a:pt x="652844" y="210603"/>
                      <a:pt x="637704" y="225742"/>
                      <a:pt x="619030" y="225742"/>
                    </a:cubicBezTo>
                    <a:lnTo>
                      <a:pt x="33814" y="225742"/>
                    </a:lnTo>
                    <a:cubicBezTo>
                      <a:pt x="15139" y="225742"/>
                      <a:pt x="0" y="210603"/>
                      <a:pt x="0" y="191929"/>
                    </a:cubicBezTo>
                    <a:lnTo>
                      <a:pt x="0" y="33814"/>
                    </a:lnTo>
                    <a:cubicBezTo>
                      <a:pt x="0" y="15139"/>
                      <a:pt x="15139" y="0"/>
                      <a:pt x="338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7287577" y="4672107"/>
                <a:ext cx="151161" cy="151161"/>
              </a:xfrm>
              <a:custGeom>
                <a:avLst/>
                <a:gdLst/>
                <a:ahLst/>
                <a:cxnLst/>
                <a:rect l="l" t="t" r="r" b="b"/>
                <a:pathLst>
                  <a:path w="151161" h="151161" extrusionOk="0">
                    <a:moveTo>
                      <a:pt x="0" y="0"/>
                    </a:moveTo>
                    <a:lnTo>
                      <a:pt x="151161" y="0"/>
                    </a:lnTo>
                    <a:lnTo>
                      <a:pt x="151161" y="151162"/>
                    </a:lnTo>
                    <a:lnTo>
                      <a:pt x="0" y="1511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4" name="Google Shape;644;p21"/>
              <p:cNvGrpSpPr/>
              <p:nvPr/>
            </p:nvGrpSpPr>
            <p:grpSpPr>
              <a:xfrm>
                <a:off x="7487126" y="4676394"/>
                <a:ext cx="332041" cy="142684"/>
                <a:chOff x="7487126" y="4676394"/>
                <a:chExt cx="332041" cy="142684"/>
              </a:xfrm>
            </p:grpSpPr>
            <p:sp>
              <p:nvSpPr>
                <p:cNvPr id="645" name="Google Shape;645;p21"/>
                <p:cNvSpPr/>
                <p:nvPr/>
              </p:nvSpPr>
              <p:spPr>
                <a:xfrm>
                  <a:off x="7487126" y="4676394"/>
                  <a:ext cx="332041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041" h="20383" extrusionOk="0">
                      <a:moveTo>
                        <a:pt x="0" y="0"/>
                      </a:moveTo>
                      <a:lnTo>
                        <a:pt x="332041" y="0"/>
                      </a:lnTo>
                      <a:lnTo>
                        <a:pt x="332041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6" name="Google Shape;646;p21"/>
                <p:cNvSpPr/>
                <p:nvPr/>
              </p:nvSpPr>
              <p:spPr>
                <a:xfrm>
                  <a:off x="7487126" y="4717161"/>
                  <a:ext cx="29032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0322" h="20383" extrusionOk="0">
                      <a:moveTo>
                        <a:pt x="0" y="0"/>
                      </a:moveTo>
                      <a:lnTo>
                        <a:pt x="290322" y="0"/>
                      </a:lnTo>
                      <a:lnTo>
                        <a:pt x="29032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7" name="Google Shape;647;p21"/>
                <p:cNvSpPr/>
                <p:nvPr/>
              </p:nvSpPr>
              <p:spPr>
                <a:xfrm>
                  <a:off x="7487126" y="4757928"/>
                  <a:ext cx="303942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942" h="20383" extrusionOk="0">
                      <a:moveTo>
                        <a:pt x="0" y="0"/>
                      </a:moveTo>
                      <a:lnTo>
                        <a:pt x="303942" y="0"/>
                      </a:lnTo>
                      <a:lnTo>
                        <a:pt x="303942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21"/>
                <p:cNvSpPr/>
                <p:nvPr/>
              </p:nvSpPr>
              <p:spPr>
                <a:xfrm>
                  <a:off x="7487126" y="4798695"/>
                  <a:ext cx="171545" cy="20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545" h="20383" extrusionOk="0">
                      <a:moveTo>
                        <a:pt x="0" y="0"/>
                      </a:moveTo>
                      <a:lnTo>
                        <a:pt x="171545" y="0"/>
                      </a:lnTo>
                      <a:lnTo>
                        <a:pt x="171545" y="20384"/>
                      </a:lnTo>
                      <a:lnTo>
                        <a:pt x="0" y="2038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49" name="Google Shape;649;p21"/>
            <p:cNvGrpSpPr/>
            <p:nvPr/>
          </p:nvGrpSpPr>
          <p:grpSpPr>
            <a:xfrm>
              <a:off x="7931872" y="596163"/>
              <a:ext cx="919725" cy="318025"/>
              <a:chOff x="7230903" y="4933188"/>
              <a:chExt cx="652843" cy="225742"/>
            </a:xfrm>
          </p:grpSpPr>
          <p:grpSp>
            <p:nvGrpSpPr>
              <p:cNvPr id="650" name="Google Shape;650;p21"/>
              <p:cNvGrpSpPr/>
              <p:nvPr/>
            </p:nvGrpSpPr>
            <p:grpSpPr>
              <a:xfrm>
                <a:off x="7230903" y="4933188"/>
                <a:ext cx="652843" cy="225742"/>
                <a:chOff x="7230903" y="4933188"/>
                <a:chExt cx="652843" cy="225742"/>
              </a:xfrm>
            </p:grpSpPr>
            <p:sp>
              <p:nvSpPr>
                <p:cNvPr id="651" name="Google Shape;651;p21"/>
                <p:cNvSpPr/>
                <p:nvPr/>
              </p:nvSpPr>
              <p:spPr>
                <a:xfrm>
                  <a:off x="7230903" y="4933188"/>
                  <a:ext cx="652843" cy="225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843" h="225742" extrusionOk="0">
                      <a:moveTo>
                        <a:pt x="619030" y="0"/>
                      </a:moveTo>
                      <a:cubicBezTo>
                        <a:pt x="637705" y="0"/>
                        <a:pt x="652844" y="15139"/>
                        <a:pt x="652844" y="33814"/>
                      </a:cubicBezTo>
                      <a:lnTo>
                        <a:pt x="652844" y="191929"/>
                      </a:lnTo>
                      <a:cubicBezTo>
                        <a:pt x="652844" y="210604"/>
                        <a:pt x="637704" y="225742"/>
                        <a:pt x="619030" y="225742"/>
                      </a:cubicBezTo>
                      <a:lnTo>
                        <a:pt x="33814" y="225742"/>
                      </a:lnTo>
                      <a:cubicBezTo>
                        <a:pt x="15139" y="225742"/>
                        <a:pt x="0" y="210604"/>
                        <a:pt x="0" y="191929"/>
                      </a:cubicBezTo>
                      <a:lnTo>
                        <a:pt x="0" y="33814"/>
                      </a:lnTo>
                      <a:cubicBezTo>
                        <a:pt x="0" y="15139"/>
                        <a:pt x="15139" y="0"/>
                        <a:pt x="3381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2" name="Google Shape;652;p21"/>
                <p:cNvSpPr/>
                <p:nvPr/>
              </p:nvSpPr>
              <p:spPr>
                <a:xfrm>
                  <a:off x="7287577" y="4969668"/>
                  <a:ext cx="151161" cy="151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161" h="151161" extrusionOk="0">
                      <a:moveTo>
                        <a:pt x="75534" y="151162"/>
                      </a:moveTo>
                      <a:lnTo>
                        <a:pt x="75534" y="151162"/>
                      </a:lnTo>
                      <a:cubicBezTo>
                        <a:pt x="33814" y="151162"/>
                        <a:pt x="0" y="117348"/>
                        <a:pt x="0" y="75629"/>
                      </a:cubicBezTo>
                      <a:lnTo>
                        <a:pt x="0" y="75629"/>
                      </a:lnTo>
                      <a:cubicBezTo>
                        <a:pt x="0" y="33909"/>
                        <a:pt x="33814" y="0"/>
                        <a:pt x="75534" y="0"/>
                      </a:cubicBezTo>
                      <a:lnTo>
                        <a:pt x="75534" y="0"/>
                      </a:lnTo>
                      <a:cubicBezTo>
                        <a:pt x="117253" y="0"/>
                        <a:pt x="151162" y="33814"/>
                        <a:pt x="151162" y="75533"/>
                      </a:cubicBezTo>
                      <a:lnTo>
                        <a:pt x="151162" y="75533"/>
                      </a:lnTo>
                      <a:cubicBezTo>
                        <a:pt x="151162" y="117253"/>
                        <a:pt x="117348" y="151162"/>
                        <a:pt x="75534" y="15116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53" name="Google Shape;653;p21"/>
                <p:cNvGrpSpPr/>
                <p:nvPr/>
              </p:nvGrpSpPr>
              <p:grpSpPr>
                <a:xfrm>
                  <a:off x="7487126" y="4973859"/>
                  <a:ext cx="332041" cy="142684"/>
                  <a:chOff x="7487126" y="4973859"/>
                  <a:chExt cx="332041" cy="142684"/>
                </a:xfrm>
              </p:grpSpPr>
              <p:sp>
                <p:nvSpPr>
                  <p:cNvPr id="654" name="Google Shape;654;p21"/>
                  <p:cNvSpPr/>
                  <p:nvPr/>
                </p:nvSpPr>
                <p:spPr>
                  <a:xfrm>
                    <a:off x="7506747" y="4973859"/>
                    <a:ext cx="280034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0034" h="20383" extrusionOk="0">
                        <a:moveTo>
                          <a:pt x="0" y="0"/>
                        </a:moveTo>
                        <a:lnTo>
                          <a:pt x="280035" y="0"/>
                        </a:lnTo>
                        <a:lnTo>
                          <a:pt x="28003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5" name="Google Shape;655;p21"/>
                  <p:cNvSpPr/>
                  <p:nvPr/>
                </p:nvSpPr>
                <p:spPr>
                  <a:xfrm>
                    <a:off x="7487126" y="5014626"/>
                    <a:ext cx="205073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073" h="20383" extrusionOk="0">
                        <a:moveTo>
                          <a:pt x="0" y="0"/>
                        </a:moveTo>
                        <a:lnTo>
                          <a:pt x="205073" y="0"/>
                        </a:lnTo>
                        <a:lnTo>
                          <a:pt x="205073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6" name="Google Shape;656;p21"/>
                  <p:cNvSpPr/>
                  <p:nvPr/>
                </p:nvSpPr>
                <p:spPr>
                  <a:xfrm>
                    <a:off x="7487126" y="5055393"/>
                    <a:ext cx="332041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2041" h="20383" extrusionOk="0">
                        <a:moveTo>
                          <a:pt x="0" y="0"/>
                        </a:moveTo>
                        <a:lnTo>
                          <a:pt x="332041" y="0"/>
                        </a:lnTo>
                        <a:lnTo>
                          <a:pt x="332041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7" name="Google Shape;657;p21"/>
                  <p:cNvSpPr/>
                  <p:nvPr/>
                </p:nvSpPr>
                <p:spPr>
                  <a:xfrm>
                    <a:off x="7487126" y="5096160"/>
                    <a:ext cx="171545" cy="203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545" h="20383" extrusionOk="0">
                        <a:moveTo>
                          <a:pt x="0" y="0"/>
                        </a:moveTo>
                        <a:lnTo>
                          <a:pt x="171545" y="0"/>
                        </a:lnTo>
                        <a:lnTo>
                          <a:pt x="171545" y="20384"/>
                        </a:lnTo>
                        <a:lnTo>
                          <a:pt x="0" y="2038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658" name="Google Shape;658;p21"/>
              <p:cNvSpPr/>
              <p:nvPr/>
            </p:nvSpPr>
            <p:spPr>
              <a:xfrm>
                <a:off x="7338250" y="5011639"/>
                <a:ext cx="50734" cy="60632"/>
              </a:xfrm>
              <a:custGeom>
                <a:avLst/>
                <a:gdLst/>
                <a:ahLst/>
                <a:cxnLst/>
                <a:rect l="l" t="t" r="r" b="b"/>
                <a:pathLst>
                  <a:path w="50734" h="60632" extrusionOk="0">
                    <a:moveTo>
                      <a:pt x="0" y="4892"/>
                    </a:moveTo>
                    <a:lnTo>
                      <a:pt x="0" y="55851"/>
                    </a:lnTo>
                    <a:cubicBezTo>
                      <a:pt x="0" y="59566"/>
                      <a:pt x="4001" y="61851"/>
                      <a:pt x="7239" y="59947"/>
                    </a:cubicBezTo>
                    <a:lnTo>
                      <a:pt x="48387" y="35563"/>
                    </a:lnTo>
                    <a:cubicBezTo>
                      <a:pt x="51435" y="33753"/>
                      <a:pt x="51531" y="29371"/>
                      <a:pt x="48578" y="27371"/>
                    </a:cubicBezTo>
                    <a:lnTo>
                      <a:pt x="7430" y="796"/>
                    </a:lnTo>
                    <a:cubicBezTo>
                      <a:pt x="4191" y="-1299"/>
                      <a:pt x="0" y="987"/>
                      <a:pt x="0" y="479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59" name="Google Shape;659;p21"/>
            <p:cNvGrpSpPr/>
            <p:nvPr/>
          </p:nvGrpSpPr>
          <p:grpSpPr>
            <a:xfrm>
              <a:off x="8756326" y="539537"/>
              <a:ext cx="173370" cy="112691"/>
              <a:chOff x="7816120" y="4892994"/>
              <a:chExt cx="123062" cy="79991"/>
            </a:xfrm>
          </p:grpSpPr>
          <p:grpSp>
            <p:nvGrpSpPr>
              <p:cNvPr id="660" name="Google Shape;660;p21"/>
              <p:cNvGrpSpPr/>
              <p:nvPr/>
            </p:nvGrpSpPr>
            <p:grpSpPr>
              <a:xfrm>
                <a:off x="7816120" y="4902803"/>
                <a:ext cx="123062" cy="63817"/>
                <a:chOff x="7816120" y="4902803"/>
                <a:chExt cx="123062" cy="63817"/>
              </a:xfrm>
            </p:grpSpPr>
            <p:sp>
              <p:nvSpPr>
                <p:cNvPr id="661" name="Google Shape;661;p21"/>
                <p:cNvSpPr/>
                <p:nvPr/>
              </p:nvSpPr>
              <p:spPr>
                <a:xfrm>
                  <a:off x="7816120" y="4902803"/>
                  <a:ext cx="123062" cy="638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2" h="63817" extrusionOk="0">
                      <a:moveTo>
                        <a:pt x="61531" y="63817"/>
                      </a:moveTo>
                      <a:cubicBezTo>
                        <a:pt x="86963" y="63817"/>
                        <a:pt x="109442" y="51244"/>
                        <a:pt x="123063" y="31909"/>
                      </a:cubicBezTo>
                      <a:cubicBezTo>
                        <a:pt x="109442" y="12573"/>
                        <a:pt x="86963" y="0"/>
                        <a:pt x="61531" y="0"/>
                      </a:cubicBezTo>
                      <a:cubicBezTo>
                        <a:pt x="36100" y="0"/>
                        <a:pt x="13621" y="12573"/>
                        <a:pt x="0" y="31909"/>
                      </a:cubicBezTo>
                      <a:cubicBezTo>
                        <a:pt x="13621" y="51244"/>
                        <a:pt x="36100" y="63817"/>
                        <a:pt x="61531" y="6381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1"/>
                <p:cNvSpPr/>
                <p:nvPr/>
              </p:nvSpPr>
              <p:spPr>
                <a:xfrm>
                  <a:off x="7858029" y="4915090"/>
                  <a:ext cx="39242" cy="3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242" h="39243" extrusionOk="0">
                      <a:moveTo>
                        <a:pt x="39243" y="19621"/>
                      </a:moveTo>
                      <a:cubicBezTo>
                        <a:pt x="39243" y="30458"/>
                        <a:pt x="30458" y="39243"/>
                        <a:pt x="19621" y="39243"/>
                      </a:cubicBezTo>
                      <a:cubicBezTo>
                        <a:pt x="8785" y="39243"/>
                        <a:pt x="0" y="30458"/>
                        <a:pt x="0" y="19621"/>
                      </a:cubicBezTo>
                      <a:cubicBezTo>
                        <a:pt x="0" y="8785"/>
                        <a:pt x="8785" y="0"/>
                        <a:pt x="19621" y="0"/>
                      </a:cubicBezTo>
                      <a:cubicBezTo>
                        <a:pt x="30458" y="0"/>
                        <a:pt x="39243" y="8785"/>
                        <a:pt x="39243" y="1962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63" name="Google Shape;663;p21"/>
              <p:cNvSpPr/>
              <p:nvPr/>
            </p:nvSpPr>
            <p:spPr>
              <a:xfrm rot="-2700000">
                <a:off x="7825456" y="4928129"/>
                <a:ext cx="103403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103346" h="9715" extrusionOk="0">
                    <a:moveTo>
                      <a:pt x="0" y="0"/>
                    </a:moveTo>
                    <a:lnTo>
                      <a:pt x="103346" y="0"/>
                    </a:lnTo>
                    <a:lnTo>
                      <a:pt x="103346" y="9716"/>
                    </a:lnTo>
                    <a:lnTo>
                      <a:pt x="0" y="971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/>
          <p:nvPr/>
        </p:nvSpPr>
        <p:spPr>
          <a:xfrm rot="8819869" flipH="1">
            <a:off x="7035528" y="3933627"/>
            <a:ext cx="3158468" cy="2509642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2"/>
          <p:cNvSpPr/>
          <p:nvPr/>
        </p:nvSpPr>
        <p:spPr>
          <a:xfrm rot="-3657034" flipH="1">
            <a:off x="-1336268" y="-858934"/>
            <a:ext cx="2746020" cy="1921695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7" name="Google Shape;667;p22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668" name="Google Shape;668;p22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669" name="Google Shape;669;p22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0" name="Google Shape;670;p22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22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2" name="Google Shape;672;p22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22"/>
          <p:cNvGrpSpPr/>
          <p:nvPr/>
        </p:nvGrpSpPr>
        <p:grpSpPr>
          <a:xfrm>
            <a:off x="8114970" y="266839"/>
            <a:ext cx="829992" cy="750888"/>
            <a:chOff x="8114596" y="445039"/>
            <a:chExt cx="633002" cy="572716"/>
          </a:xfrm>
        </p:grpSpPr>
        <p:grpSp>
          <p:nvGrpSpPr>
            <p:cNvPr id="674" name="Google Shape;674;p22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675" name="Google Shape;675;p22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76" name="Google Shape;676;p22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677" name="Google Shape;677;p22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22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22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80" name="Google Shape;680;p22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681" name="Google Shape;681;p22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82" name="Google Shape;682;p22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683" name="Google Shape;683;p22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684" name="Google Shape;684;p22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5" name="Google Shape;685;p22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6" name="Google Shape;686;p22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687" name="Google Shape;687;p22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88" name="Google Shape;688;p22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89" name="Google Shape;689;p22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690" name="Google Shape;690;p22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2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047175" y="2571975"/>
            <a:ext cx="43836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4047175" y="1321975"/>
            <a:ext cx="12357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>
            <a:spLocks noGrp="1"/>
          </p:cNvSpPr>
          <p:nvPr>
            <p:ph type="pic" idx="3"/>
          </p:nvPr>
        </p:nvSpPr>
        <p:spPr>
          <a:xfrm>
            <a:off x="48462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7" name="Google Shape;17;p3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rot="-4014673" flipH="1">
            <a:off x="-1798429" y="-1029372"/>
            <a:ext cx="3158476" cy="250963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/>
          <p:nvPr/>
        </p:nvSpPr>
        <p:spPr>
          <a:xfrm flipH="1">
            <a:off x="8355841" y="2667287"/>
            <a:ext cx="734045" cy="45268"/>
          </a:xfrm>
          <a:custGeom>
            <a:avLst/>
            <a:gdLst/>
            <a:ahLst/>
            <a:cxnLst/>
            <a:rect l="l" t="t" r="r" b="b"/>
            <a:pathLst>
              <a:path w="824770" h="50863" extrusionOk="0">
                <a:moveTo>
                  <a:pt x="799338" y="50863"/>
                </a:moveTo>
                <a:lnTo>
                  <a:pt x="25432" y="50863"/>
                </a:lnTo>
                <a:cubicBezTo>
                  <a:pt x="11430" y="50863"/>
                  <a:pt x="0" y="39433"/>
                  <a:pt x="0" y="25432"/>
                </a:cubicBezTo>
                <a:lnTo>
                  <a:pt x="0" y="25432"/>
                </a:lnTo>
                <a:cubicBezTo>
                  <a:pt x="0" y="11430"/>
                  <a:pt x="11430" y="0"/>
                  <a:pt x="25432" y="0"/>
                </a:cubicBezTo>
                <a:lnTo>
                  <a:pt x="799338" y="0"/>
                </a:lnTo>
                <a:cubicBezTo>
                  <a:pt x="813339" y="0"/>
                  <a:pt x="824770" y="11430"/>
                  <a:pt x="824770" y="25432"/>
                </a:cubicBezTo>
                <a:lnTo>
                  <a:pt x="824770" y="25432"/>
                </a:lnTo>
                <a:cubicBezTo>
                  <a:pt x="824770" y="39433"/>
                  <a:pt x="813339" y="50863"/>
                  <a:pt x="799338" y="5086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25;p4"/>
          <p:cNvGrpSpPr/>
          <p:nvPr/>
        </p:nvGrpSpPr>
        <p:grpSpPr>
          <a:xfrm flipH="1">
            <a:off x="8380540" y="1729933"/>
            <a:ext cx="668783" cy="959747"/>
            <a:chOff x="10519314" y="4728596"/>
            <a:chExt cx="751780" cy="1078731"/>
          </a:xfrm>
        </p:grpSpPr>
        <p:grpSp>
          <p:nvGrpSpPr>
            <p:cNvPr id="26" name="Google Shape;26;p4"/>
            <p:cNvGrpSpPr/>
            <p:nvPr/>
          </p:nvGrpSpPr>
          <p:grpSpPr>
            <a:xfrm>
              <a:off x="10519314" y="4728596"/>
              <a:ext cx="626662" cy="1078731"/>
              <a:chOff x="10519314" y="4728596"/>
              <a:chExt cx="626662" cy="1078731"/>
            </a:xfrm>
          </p:grpSpPr>
          <p:grpSp>
            <p:nvGrpSpPr>
              <p:cNvPr id="27" name="Google Shape;27;p4"/>
              <p:cNvGrpSpPr/>
              <p:nvPr/>
            </p:nvGrpSpPr>
            <p:grpSpPr>
              <a:xfrm>
                <a:off x="10903220" y="4888205"/>
                <a:ext cx="242756" cy="919122"/>
                <a:chOff x="10903220" y="4888205"/>
                <a:chExt cx="242756" cy="919122"/>
              </a:xfrm>
            </p:grpSpPr>
            <p:sp>
              <p:nvSpPr>
                <p:cNvPr id="28" name="Google Shape;28;p4"/>
                <p:cNvSpPr/>
                <p:nvPr/>
              </p:nvSpPr>
              <p:spPr>
                <a:xfrm rot="-447735">
                  <a:off x="10961814" y="4892503"/>
                  <a:ext cx="125567" cy="9105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444" h="909637" extrusionOk="0">
                      <a:moveTo>
                        <a:pt x="0" y="0"/>
                      </a:moveTo>
                      <a:lnTo>
                        <a:pt x="125445" y="0"/>
                      </a:lnTo>
                      <a:lnTo>
                        <a:pt x="125445" y="909637"/>
                      </a:lnTo>
                      <a:lnTo>
                        <a:pt x="0" y="90963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" name="Google Shape;29;p4"/>
                <p:cNvSpPr/>
                <p:nvPr/>
              </p:nvSpPr>
              <p:spPr>
                <a:xfrm>
                  <a:off x="10952422" y="4933194"/>
                  <a:ext cx="42088" cy="420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8" h="42088" extrusionOk="0">
                      <a:moveTo>
                        <a:pt x="41904" y="18282"/>
                      </a:moveTo>
                      <a:cubicBezTo>
                        <a:pt x="43428" y="29807"/>
                        <a:pt x="35331" y="40380"/>
                        <a:pt x="23806" y="41904"/>
                      </a:cubicBezTo>
                      <a:cubicBezTo>
                        <a:pt x="12281" y="43428"/>
                        <a:pt x="1709" y="35332"/>
                        <a:pt x="184" y="23806"/>
                      </a:cubicBezTo>
                      <a:cubicBezTo>
                        <a:pt x="-1340" y="12281"/>
                        <a:pt x="6756" y="1708"/>
                        <a:pt x="18282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4"/>
                <p:cNvSpPr/>
                <p:nvPr/>
              </p:nvSpPr>
              <p:spPr>
                <a:xfrm>
                  <a:off x="10961186" y="5000250"/>
                  <a:ext cx="42087" cy="4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87" h="42087" extrusionOk="0">
                      <a:moveTo>
                        <a:pt x="41904" y="18282"/>
                      </a:moveTo>
                      <a:cubicBezTo>
                        <a:pt x="43427" y="29807"/>
                        <a:pt x="35331" y="40380"/>
                        <a:pt x="23806" y="41904"/>
                      </a:cubicBezTo>
                      <a:cubicBezTo>
                        <a:pt x="12280" y="43428"/>
                        <a:pt x="1708" y="35332"/>
                        <a:pt x="184" y="23806"/>
                      </a:cubicBezTo>
                      <a:cubicBezTo>
                        <a:pt x="-1340" y="12281"/>
                        <a:pt x="6756" y="1708"/>
                        <a:pt x="18281" y="184"/>
                      </a:cubicBezTo>
                      <a:cubicBezTo>
                        <a:pt x="29807" y="-1340"/>
                        <a:pt x="40380" y="6757"/>
                        <a:pt x="41904" y="1828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1" name="Google Shape;31;p4"/>
                <p:cNvGrpSpPr/>
                <p:nvPr/>
              </p:nvGrpSpPr>
              <p:grpSpPr>
                <a:xfrm>
                  <a:off x="11014221" y="5588618"/>
                  <a:ext cx="100021" cy="114784"/>
                  <a:chOff x="11014221" y="5588618"/>
                  <a:chExt cx="100021" cy="114784"/>
                </a:xfrm>
              </p:grpSpPr>
              <p:sp>
                <p:nvSpPr>
                  <p:cNvPr id="32" name="Google Shape;32;p4"/>
                  <p:cNvSpPr/>
                  <p:nvPr/>
                </p:nvSpPr>
                <p:spPr>
                  <a:xfrm rot="-447735">
                    <a:off x="11014826" y="5594269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49"/>
                        </a:lnTo>
                        <a:lnTo>
                          <a:pt x="0" y="15049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3" name="Google Shape;33;p4"/>
                  <p:cNvSpPr/>
                  <p:nvPr/>
                </p:nvSpPr>
                <p:spPr>
                  <a:xfrm rot="-447735">
                    <a:off x="11018646" y="5623150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4" name="Google Shape;34;p4"/>
                  <p:cNvSpPr/>
                  <p:nvPr/>
                </p:nvSpPr>
                <p:spPr>
                  <a:xfrm rot="-447735">
                    <a:off x="11021820" y="5653805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6" y="0"/>
                        </a:lnTo>
                        <a:lnTo>
                          <a:pt x="87916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5" name="Google Shape;35;p4"/>
                  <p:cNvSpPr/>
                  <p:nvPr/>
                </p:nvSpPr>
                <p:spPr>
                  <a:xfrm rot="-447735">
                    <a:off x="11025635" y="5682688"/>
                    <a:ext cx="88001" cy="150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7915" h="15049" extrusionOk="0">
                        <a:moveTo>
                          <a:pt x="0" y="0"/>
                        </a:moveTo>
                        <a:lnTo>
                          <a:pt x="87915" y="0"/>
                        </a:lnTo>
                        <a:lnTo>
                          <a:pt x="87915" y="15050"/>
                        </a:lnTo>
                        <a:lnTo>
                          <a:pt x="0" y="1505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6" name="Google Shape;36;p4"/>
              <p:cNvGrpSpPr/>
              <p:nvPr/>
            </p:nvGrpSpPr>
            <p:grpSpPr>
              <a:xfrm>
                <a:off x="10718623" y="4728596"/>
                <a:ext cx="229169" cy="1075979"/>
                <a:chOff x="10718623" y="4728596"/>
                <a:chExt cx="229169" cy="1075979"/>
              </a:xfrm>
            </p:grpSpPr>
            <p:sp>
              <p:nvSpPr>
                <p:cNvPr id="37" name="Google Shape;37;p4"/>
                <p:cNvSpPr/>
                <p:nvPr/>
              </p:nvSpPr>
              <p:spPr>
                <a:xfrm rot="-172174">
                  <a:off x="10745259" y="4732329"/>
                  <a:ext cx="175897" cy="10685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17" h="1069848" extrusionOk="0">
                      <a:moveTo>
                        <a:pt x="0" y="0"/>
                      </a:moveTo>
                      <a:lnTo>
                        <a:pt x="176117" y="0"/>
                      </a:lnTo>
                      <a:lnTo>
                        <a:pt x="176117" y="1069848"/>
                      </a:lnTo>
                      <a:lnTo>
                        <a:pt x="0" y="10698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" name="Google Shape;38;p4"/>
                <p:cNvSpPr/>
                <p:nvPr/>
              </p:nvSpPr>
              <p:spPr>
                <a:xfrm>
                  <a:off x="10787634" y="5182743"/>
                  <a:ext cx="87629" cy="876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29" h="87630" extrusionOk="0">
                      <a:moveTo>
                        <a:pt x="87630" y="43815"/>
                      </a:moveTo>
                      <a:cubicBezTo>
                        <a:pt x="87630" y="68013"/>
                        <a:pt x="68014" y="87630"/>
                        <a:pt x="43815" y="87630"/>
                      </a:cubicBezTo>
                      <a:cubicBezTo>
                        <a:pt x="19617" y="87630"/>
                        <a:pt x="1" y="68014"/>
                        <a:pt x="1" y="43815"/>
                      </a:cubicBezTo>
                      <a:cubicBezTo>
                        <a:pt x="1" y="19617"/>
                        <a:pt x="19617" y="0"/>
                        <a:pt x="43815" y="0"/>
                      </a:cubicBezTo>
                      <a:cubicBezTo>
                        <a:pt x="68014" y="0"/>
                        <a:pt x="87630" y="19616"/>
                        <a:pt x="87630" y="43815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" name="Google Shape;39;p4"/>
                <p:cNvGrpSpPr/>
                <p:nvPr/>
              </p:nvGrpSpPr>
              <p:grpSpPr>
                <a:xfrm>
                  <a:off x="10765015" y="5040134"/>
                  <a:ext cx="116314" cy="49775"/>
                  <a:chOff x="10765015" y="5040134"/>
                  <a:chExt cx="116314" cy="49775"/>
                </a:xfrm>
              </p:grpSpPr>
              <p:sp>
                <p:nvSpPr>
                  <p:cNvPr id="40" name="Google Shape;40;p4"/>
                  <p:cNvSpPr/>
                  <p:nvPr/>
                </p:nvSpPr>
                <p:spPr>
                  <a:xfrm rot="-172174">
                    <a:off x="10765318" y="50429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" name="Google Shape;41;p4"/>
                  <p:cNvSpPr/>
                  <p:nvPr/>
                </p:nvSpPr>
                <p:spPr>
                  <a:xfrm rot="-172174">
                    <a:off x="10766681" y="5072121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2" name="Google Shape;42;p4"/>
                <p:cNvGrpSpPr/>
                <p:nvPr/>
              </p:nvGrpSpPr>
              <p:grpSpPr>
                <a:xfrm>
                  <a:off x="10784825" y="5436314"/>
                  <a:ext cx="116414" cy="49961"/>
                  <a:chOff x="10784825" y="5436314"/>
                  <a:chExt cx="116414" cy="49961"/>
                </a:xfrm>
              </p:grpSpPr>
              <p:sp>
                <p:nvSpPr>
                  <p:cNvPr id="43" name="Google Shape;43;p4"/>
                  <p:cNvSpPr/>
                  <p:nvPr/>
                </p:nvSpPr>
                <p:spPr>
                  <a:xfrm rot="-172174">
                    <a:off x="10785128" y="543916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1" y="0"/>
                        </a:lnTo>
                        <a:lnTo>
                          <a:pt x="114491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" name="Google Shape;44;p4"/>
                  <p:cNvSpPr/>
                  <p:nvPr/>
                </p:nvSpPr>
                <p:spPr>
                  <a:xfrm rot="-172174">
                    <a:off x="10786591" y="5468487"/>
                    <a:ext cx="114347" cy="149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490" h="14954" extrusionOk="0">
                        <a:moveTo>
                          <a:pt x="0" y="0"/>
                        </a:moveTo>
                        <a:lnTo>
                          <a:pt x="114490" y="0"/>
                        </a:lnTo>
                        <a:lnTo>
                          <a:pt x="114490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5" name="Google Shape;45;p4"/>
              <p:cNvGrpSpPr/>
              <p:nvPr/>
            </p:nvGrpSpPr>
            <p:grpSpPr>
              <a:xfrm>
                <a:off x="10519314" y="4813458"/>
                <a:ext cx="202120" cy="992123"/>
                <a:chOff x="10519314" y="4813458"/>
                <a:chExt cx="202120" cy="992123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10519314" y="4813458"/>
                  <a:ext cx="202120" cy="9921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120" h="992123" extrusionOk="0">
                      <a:moveTo>
                        <a:pt x="0" y="0"/>
                      </a:moveTo>
                      <a:lnTo>
                        <a:pt x="202120" y="0"/>
                      </a:lnTo>
                      <a:lnTo>
                        <a:pt x="202120" y="992124"/>
                      </a:lnTo>
                      <a:lnTo>
                        <a:pt x="0" y="99212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10558843" y="4891468"/>
                  <a:ext cx="123063" cy="123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063" h="123062" extrusionOk="0">
                      <a:moveTo>
                        <a:pt x="123063" y="61532"/>
                      </a:moveTo>
                      <a:cubicBezTo>
                        <a:pt x="123063" y="95514"/>
                        <a:pt x="95514" y="123063"/>
                        <a:pt x="61531" y="123063"/>
                      </a:cubicBezTo>
                      <a:cubicBezTo>
                        <a:pt x="27548" y="123063"/>
                        <a:pt x="-1" y="95514"/>
                        <a:pt x="-1" y="61532"/>
                      </a:cubicBezTo>
                      <a:cubicBezTo>
                        <a:pt x="-1" y="27549"/>
                        <a:pt x="27548" y="0"/>
                        <a:pt x="61531" y="0"/>
                      </a:cubicBezTo>
                      <a:cubicBezTo>
                        <a:pt x="95514" y="0"/>
                        <a:pt x="123063" y="27549"/>
                        <a:pt x="123063" y="61532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" name="Google Shape;48;p4"/>
                <p:cNvGrpSpPr/>
                <p:nvPr/>
              </p:nvGrpSpPr>
              <p:grpSpPr>
                <a:xfrm>
                  <a:off x="10556176" y="5465730"/>
                  <a:ext cx="128397" cy="44196"/>
                  <a:chOff x="10556176" y="5465730"/>
                  <a:chExt cx="128397" cy="44196"/>
                </a:xfrm>
              </p:grpSpPr>
              <p:sp>
                <p:nvSpPr>
                  <p:cNvPr id="49" name="Google Shape;49;p4"/>
                  <p:cNvSpPr/>
                  <p:nvPr/>
                </p:nvSpPr>
                <p:spPr>
                  <a:xfrm>
                    <a:off x="10556176" y="5465730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" name="Google Shape;50;p4"/>
                  <p:cNvSpPr/>
                  <p:nvPr/>
                </p:nvSpPr>
                <p:spPr>
                  <a:xfrm>
                    <a:off x="10556176" y="5494972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5"/>
                        </a:lnTo>
                        <a:lnTo>
                          <a:pt x="0" y="14955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" name="Google Shape;51;p4"/>
                <p:cNvGrpSpPr/>
                <p:nvPr/>
              </p:nvGrpSpPr>
              <p:grpSpPr>
                <a:xfrm>
                  <a:off x="10556176" y="5689187"/>
                  <a:ext cx="128397" cy="44196"/>
                  <a:chOff x="10556176" y="5689187"/>
                  <a:chExt cx="128397" cy="44196"/>
                </a:xfrm>
              </p:grpSpPr>
              <p:sp>
                <p:nvSpPr>
                  <p:cNvPr id="52" name="Google Shape;52;p4"/>
                  <p:cNvSpPr/>
                  <p:nvPr/>
                </p:nvSpPr>
                <p:spPr>
                  <a:xfrm>
                    <a:off x="10556176" y="5689187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" name="Google Shape;53;p4"/>
                  <p:cNvSpPr/>
                  <p:nvPr/>
                </p:nvSpPr>
                <p:spPr>
                  <a:xfrm>
                    <a:off x="10556176" y="5718429"/>
                    <a:ext cx="128397" cy="149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397" h="14954" extrusionOk="0">
                        <a:moveTo>
                          <a:pt x="0" y="0"/>
                        </a:moveTo>
                        <a:lnTo>
                          <a:pt x="128397" y="0"/>
                        </a:lnTo>
                        <a:lnTo>
                          <a:pt x="128397" y="14954"/>
                        </a:lnTo>
                        <a:lnTo>
                          <a:pt x="0" y="14954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4" name="Google Shape;54;p4"/>
            <p:cNvGrpSpPr/>
            <p:nvPr/>
          </p:nvGrpSpPr>
          <p:grpSpPr>
            <a:xfrm>
              <a:off x="11058042" y="5088325"/>
              <a:ext cx="213052" cy="717953"/>
              <a:chOff x="11058042" y="5088325"/>
              <a:chExt cx="213052" cy="717953"/>
            </a:xfrm>
          </p:grpSpPr>
          <p:sp>
            <p:nvSpPr>
              <p:cNvPr id="55" name="Google Shape;55;p4"/>
              <p:cNvSpPr/>
              <p:nvPr/>
            </p:nvSpPr>
            <p:spPr>
              <a:xfrm rot="-631368">
                <a:off x="11122592" y="5089982"/>
                <a:ext cx="83952" cy="714640"/>
              </a:xfrm>
              <a:custGeom>
                <a:avLst/>
                <a:gdLst/>
                <a:ahLst/>
                <a:cxnLst/>
                <a:rect l="l" t="t" r="r" b="b"/>
                <a:pathLst>
                  <a:path w="84010" h="715136" extrusionOk="0">
                    <a:moveTo>
                      <a:pt x="0" y="0"/>
                    </a:moveTo>
                    <a:lnTo>
                      <a:pt x="84010" y="0"/>
                    </a:lnTo>
                    <a:lnTo>
                      <a:pt x="84010" y="715137"/>
                    </a:lnTo>
                    <a:lnTo>
                      <a:pt x="0" y="71513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 rot="-631368">
                <a:off x="11154645" y="5271518"/>
                <a:ext cx="25985" cy="411004"/>
              </a:xfrm>
              <a:custGeom>
                <a:avLst/>
                <a:gdLst/>
                <a:ahLst/>
                <a:cxnLst/>
                <a:rect l="l" t="t" r="r" b="b"/>
                <a:pathLst>
                  <a:path w="26003" h="411289" extrusionOk="0">
                    <a:moveTo>
                      <a:pt x="0" y="0"/>
                    </a:moveTo>
                    <a:lnTo>
                      <a:pt x="26003" y="0"/>
                    </a:lnTo>
                    <a:lnTo>
                      <a:pt x="26003" y="411289"/>
                    </a:lnTo>
                    <a:lnTo>
                      <a:pt x="0" y="41128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7" name="Google Shape;57;p4"/>
          <p:cNvGrpSpPr/>
          <p:nvPr/>
        </p:nvGrpSpPr>
        <p:grpSpPr>
          <a:xfrm flipH="1">
            <a:off x="8485925" y="662239"/>
            <a:ext cx="516117" cy="779220"/>
            <a:chOff x="10572463" y="3528536"/>
            <a:chExt cx="580168" cy="875823"/>
          </a:xfrm>
        </p:grpSpPr>
        <p:grpSp>
          <p:nvGrpSpPr>
            <p:cNvPr id="58" name="Google Shape;58;p4"/>
            <p:cNvGrpSpPr/>
            <p:nvPr/>
          </p:nvGrpSpPr>
          <p:grpSpPr>
            <a:xfrm>
              <a:off x="10713815" y="3528536"/>
              <a:ext cx="438816" cy="746664"/>
              <a:chOff x="10713815" y="3528536"/>
              <a:chExt cx="438816" cy="746664"/>
            </a:xfrm>
          </p:grpSpPr>
          <p:sp>
            <p:nvSpPr>
              <p:cNvPr id="59" name="Google Shape;59;p4"/>
              <p:cNvSpPr/>
              <p:nvPr/>
            </p:nvSpPr>
            <p:spPr>
              <a:xfrm>
                <a:off x="10713815" y="3528536"/>
                <a:ext cx="438816" cy="746664"/>
              </a:xfrm>
              <a:custGeom>
                <a:avLst/>
                <a:gdLst/>
                <a:ahLst/>
                <a:cxnLst/>
                <a:rect l="l" t="t" r="r" b="b"/>
                <a:pathLst>
                  <a:path w="438816" h="746664" extrusionOk="0">
                    <a:moveTo>
                      <a:pt x="438721" y="746569"/>
                    </a:moveTo>
                    <a:lnTo>
                      <a:pt x="0" y="746569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1" y="68580"/>
                      <a:pt x="438816" y="112585"/>
                    </a:cubicBezTo>
                    <a:lnTo>
                      <a:pt x="438816" y="7466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0" name="Google Shape;60;p4"/>
              <p:cNvGrpSpPr/>
              <p:nvPr/>
            </p:nvGrpSpPr>
            <p:grpSpPr>
              <a:xfrm>
                <a:off x="10776489" y="3625310"/>
                <a:ext cx="313848" cy="288226"/>
                <a:chOff x="10776489" y="3625310"/>
                <a:chExt cx="313848" cy="288226"/>
              </a:xfrm>
            </p:grpSpPr>
            <p:sp>
              <p:nvSpPr>
                <p:cNvPr id="61" name="Google Shape;61;p4"/>
                <p:cNvSpPr/>
                <p:nvPr/>
              </p:nvSpPr>
              <p:spPr>
                <a:xfrm>
                  <a:off x="10776489" y="362531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" name="Google Shape;62;p4"/>
                <p:cNvSpPr/>
                <p:nvPr/>
              </p:nvSpPr>
              <p:spPr>
                <a:xfrm>
                  <a:off x="10776489" y="367865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" name="Google Shape;63;p4"/>
                <p:cNvSpPr/>
                <p:nvPr/>
              </p:nvSpPr>
              <p:spPr>
                <a:xfrm>
                  <a:off x="10776489" y="3731990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" name="Google Shape;64;p4"/>
                <p:cNvSpPr/>
                <p:nvPr/>
              </p:nvSpPr>
              <p:spPr>
                <a:xfrm>
                  <a:off x="10776489" y="378542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" name="Google Shape;65;p4"/>
                <p:cNvSpPr/>
                <p:nvPr/>
              </p:nvSpPr>
              <p:spPr>
                <a:xfrm>
                  <a:off x="10776489" y="3838765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" name="Google Shape;66;p4"/>
                <p:cNvSpPr/>
                <p:nvPr/>
              </p:nvSpPr>
              <p:spPr>
                <a:xfrm>
                  <a:off x="10776489" y="3892105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" name="Google Shape;67;p4"/>
              <p:cNvGrpSpPr/>
              <p:nvPr/>
            </p:nvGrpSpPr>
            <p:grpSpPr>
              <a:xfrm>
                <a:off x="10776489" y="3999547"/>
                <a:ext cx="313848" cy="181546"/>
                <a:chOff x="10776489" y="3999547"/>
                <a:chExt cx="313848" cy="181546"/>
              </a:xfrm>
            </p:grpSpPr>
            <p:sp>
              <p:nvSpPr>
                <p:cNvPr id="68" name="Google Shape;68;p4"/>
                <p:cNvSpPr/>
                <p:nvPr/>
              </p:nvSpPr>
              <p:spPr>
                <a:xfrm>
                  <a:off x="10776489" y="399954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" name="Google Shape;69;p4"/>
                <p:cNvSpPr/>
                <p:nvPr/>
              </p:nvSpPr>
              <p:spPr>
                <a:xfrm>
                  <a:off x="10776489" y="4052887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" name="Google Shape;70;p4"/>
                <p:cNvSpPr/>
                <p:nvPr/>
              </p:nvSpPr>
              <p:spPr>
                <a:xfrm>
                  <a:off x="10776489" y="4106322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8" y="0"/>
                      </a:lnTo>
                      <a:lnTo>
                        <a:pt x="313848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" name="Google Shape;71;p4"/>
                <p:cNvSpPr/>
                <p:nvPr/>
              </p:nvSpPr>
              <p:spPr>
                <a:xfrm>
                  <a:off x="10776489" y="4159662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90" y="0"/>
                      </a:lnTo>
                      <a:lnTo>
                        <a:pt x="184690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rgbClr val="42444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2" name="Google Shape;72;p4"/>
              <p:cNvSpPr/>
              <p:nvPr/>
            </p:nvSpPr>
            <p:spPr>
              <a:xfrm>
                <a:off x="11039951" y="3528536"/>
                <a:ext cx="112584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4" h="112585" extrusionOk="0">
                    <a:moveTo>
                      <a:pt x="112585" y="112585"/>
                    </a:moveTo>
                    <a:lnTo>
                      <a:pt x="0" y="112585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0" y="68580"/>
                      <a:pt x="112585" y="112585"/>
                    </a:cubicBezTo>
                    <a:lnTo>
                      <a:pt x="112585" y="11258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10572463" y="3657790"/>
              <a:ext cx="438817" cy="746569"/>
              <a:chOff x="10572463" y="3657790"/>
              <a:chExt cx="438817" cy="746569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10572463" y="3657790"/>
                <a:ext cx="438817" cy="746569"/>
              </a:xfrm>
              <a:custGeom>
                <a:avLst/>
                <a:gdLst/>
                <a:ahLst/>
                <a:cxnLst/>
                <a:rect l="l" t="t" r="r" b="b"/>
                <a:pathLst>
                  <a:path w="438817" h="746569" extrusionOk="0">
                    <a:moveTo>
                      <a:pt x="438722" y="746570"/>
                    </a:moveTo>
                    <a:lnTo>
                      <a:pt x="0" y="746570"/>
                    </a:lnTo>
                    <a:lnTo>
                      <a:pt x="0" y="0"/>
                    </a:lnTo>
                    <a:lnTo>
                      <a:pt x="326231" y="0"/>
                    </a:lnTo>
                    <a:cubicBezTo>
                      <a:pt x="370141" y="43910"/>
                      <a:pt x="394812" y="68580"/>
                      <a:pt x="438817" y="112586"/>
                    </a:cubicBezTo>
                    <a:lnTo>
                      <a:pt x="438817" y="74657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5" name="Google Shape;75;p4"/>
              <p:cNvGrpSpPr/>
              <p:nvPr/>
            </p:nvGrpSpPr>
            <p:grpSpPr>
              <a:xfrm>
                <a:off x="10635138" y="3754469"/>
                <a:ext cx="313848" cy="288321"/>
                <a:chOff x="10635138" y="3754469"/>
                <a:chExt cx="313848" cy="288321"/>
              </a:xfrm>
            </p:grpSpPr>
            <p:sp>
              <p:nvSpPr>
                <p:cNvPr id="76" name="Google Shape;76;p4"/>
                <p:cNvSpPr/>
                <p:nvPr/>
              </p:nvSpPr>
              <p:spPr>
                <a:xfrm>
                  <a:off x="10635138" y="375446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" name="Google Shape;77;p4"/>
                <p:cNvSpPr/>
                <p:nvPr/>
              </p:nvSpPr>
              <p:spPr>
                <a:xfrm>
                  <a:off x="10635138" y="380790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4"/>
                <p:cNvSpPr/>
                <p:nvPr/>
              </p:nvSpPr>
              <p:spPr>
                <a:xfrm>
                  <a:off x="10635138" y="386124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" name="Google Shape;79;p4"/>
                <p:cNvSpPr/>
                <p:nvPr/>
              </p:nvSpPr>
              <p:spPr>
                <a:xfrm>
                  <a:off x="10635138" y="3914584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0" name="Google Shape;80;p4"/>
                <p:cNvSpPr/>
                <p:nvPr/>
              </p:nvSpPr>
              <p:spPr>
                <a:xfrm>
                  <a:off x="10635138" y="3968019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" name="Google Shape;81;p4"/>
                <p:cNvSpPr/>
                <p:nvPr/>
              </p:nvSpPr>
              <p:spPr>
                <a:xfrm>
                  <a:off x="10635138" y="4021359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2" name="Google Shape;82;p4"/>
              <p:cNvGrpSpPr/>
              <p:nvPr/>
            </p:nvGrpSpPr>
            <p:grpSpPr>
              <a:xfrm>
                <a:off x="10635138" y="4128801"/>
                <a:ext cx="313848" cy="181547"/>
                <a:chOff x="10635138" y="4128801"/>
                <a:chExt cx="313848" cy="181547"/>
              </a:xfrm>
            </p:grpSpPr>
            <p:sp>
              <p:nvSpPr>
                <p:cNvPr id="83" name="Google Shape;83;p4"/>
                <p:cNvSpPr/>
                <p:nvPr/>
              </p:nvSpPr>
              <p:spPr>
                <a:xfrm>
                  <a:off x="10635138" y="412880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" name="Google Shape;84;p4"/>
                <p:cNvSpPr/>
                <p:nvPr/>
              </p:nvSpPr>
              <p:spPr>
                <a:xfrm>
                  <a:off x="10635138" y="418214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" name="Google Shape;85;p4"/>
                <p:cNvSpPr/>
                <p:nvPr/>
              </p:nvSpPr>
              <p:spPr>
                <a:xfrm>
                  <a:off x="10635138" y="4235481"/>
                  <a:ext cx="313848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848" h="21431" extrusionOk="0">
                      <a:moveTo>
                        <a:pt x="0" y="0"/>
                      </a:moveTo>
                      <a:lnTo>
                        <a:pt x="313849" y="0"/>
                      </a:lnTo>
                      <a:lnTo>
                        <a:pt x="313849" y="21431"/>
                      </a:lnTo>
                      <a:lnTo>
                        <a:pt x="0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" name="Google Shape;86;p4"/>
                <p:cNvSpPr/>
                <p:nvPr/>
              </p:nvSpPr>
              <p:spPr>
                <a:xfrm>
                  <a:off x="10635138" y="4288917"/>
                  <a:ext cx="184689" cy="214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689" h="21431" extrusionOk="0">
                      <a:moveTo>
                        <a:pt x="0" y="0"/>
                      </a:moveTo>
                      <a:lnTo>
                        <a:pt x="184689" y="0"/>
                      </a:lnTo>
                      <a:lnTo>
                        <a:pt x="184689" y="21431"/>
                      </a:lnTo>
                      <a:lnTo>
                        <a:pt x="-1" y="2143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7" name="Google Shape;87;p4"/>
              <p:cNvSpPr/>
              <p:nvPr/>
            </p:nvSpPr>
            <p:spPr>
              <a:xfrm>
                <a:off x="10898599" y="3657790"/>
                <a:ext cx="112586" cy="112585"/>
              </a:xfrm>
              <a:custGeom>
                <a:avLst/>
                <a:gdLst/>
                <a:ahLst/>
                <a:cxnLst/>
                <a:rect l="l" t="t" r="r" b="b"/>
                <a:pathLst>
                  <a:path w="112586" h="112585" extrusionOk="0">
                    <a:moveTo>
                      <a:pt x="112586" y="112586"/>
                    </a:moveTo>
                    <a:lnTo>
                      <a:pt x="0" y="112586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43910" y="43910"/>
                      <a:pt x="68581" y="68580"/>
                      <a:pt x="112586" y="112586"/>
                    </a:cubicBezTo>
                    <a:lnTo>
                      <a:pt x="112586" y="1125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8" name="Google Shape;88;p4"/>
          <p:cNvGrpSpPr/>
          <p:nvPr/>
        </p:nvGrpSpPr>
        <p:grpSpPr>
          <a:xfrm flipH="1">
            <a:off x="8768853" y="1439765"/>
            <a:ext cx="22030" cy="294484"/>
            <a:chOff x="10809827" y="4402455"/>
            <a:chExt cx="24764" cy="330993"/>
          </a:xfrm>
        </p:grpSpPr>
        <p:sp>
          <p:nvSpPr>
            <p:cNvPr id="89" name="Google Shape;89;p4"/>
            <p:cNvSpPr/>
            <p:nvPr/>
          </p:nvSpPr>
          <p:spPr>
            <a:xfrm>
              <a:off x="10822209" y="4414266"/>
              <a:ext cx="9525" cy="307467"/>
            </a:xfrm>
            <a:custGeom>
              <a:avLst/>
              <a:gdLst/>
              <a:ahLst/>
              <a:cxnLst/>
              <a:rect l="l" t="t" r="r" b="b"/>
              <a:pathLst>
                <a:path w="9525" h="307467" extrusionOk="0">
                  <a:moveTo>
                    <a:pt x="-1" y="307467"/>
                  </a:moveTo>
                  <a:lnTo>
                    <a:pt x="-1" y="0"/>
                  </a:lnTo>
                </a:path>
              </a:pathLst>
            </a:custGeom>
            <a:solidFill>
              <a:schemeClr val="accent4"/>
            </a:solidFill>
            <a:ln w="10950" cap="flat" cmpd="sng">
              <a:solidFill>
                <a:schemeClr val="accent4"/>
              </a:solidFill>
              <a:prstDash val="dashDot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10809827" y="4708683"/>
              <a:ext cx="24764" cy="24765"/>
            </a:xfrm>
            <a:custGeom>
              <a:avLst/>
              <a:gdLst/>
              <a:ahLst/>
              <a:cxnLst/>
              <a:rect l="l" t="t" r="r" b="b"/>
              <a:pathLst>
                <a:path w="24764" h="24765" extrusionOk="0">
                  <a:moveTo>
                    <a:pt x="24765" y="12382"/>
                  </a:moveTo>
                  <a:cubicBezTo>
                    <a:pt x="24765" y="19240"/>
                    <a:pt x="19241" y="24765"/>
                    <a:pt x="12382" y="24765"/>
                  </a:cubicBezTo>
                  <a:cubicBezTo>
                    <a:pt x="5524" y="24765"/>
                    <a:pt x="0" y="19240"/>
                    <a:pt x="0" y="12382"/>
                  </a:cubicBezTo>
                  <a:cubicBezTo>
                    <a:pt x="0" y="5524"/>
                    <a:pt x="5524" y="0"/>
                    <a:pt x="12382" y="0"/>
                  </a:cubicBezTo>
                  <a:cubicBezTo>
                    <a:pt x="19241" y="0"/>
                    <a:pt x="24765" y="5524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10809827" y="4402455"/>
              <a:ext cx="24764" cy="24764"/>
            </a:xfrm>
            <a:custGeom>
              <a:avLst/>
              <a:gdLst/>
              <a:ahLst/>
              <a:cxnLst/>
              <a:rect l="l" t="t" r="r" b="b"/>
              <a:pathLst>
                <a:path w="24764" h="24764" extrusionOk="0">
                  <a:moveTo>
                    <a:pt x="24765" y="12382"/>
                  </a:moveTo>
                  <a:cubicBezTo>
                    <a:pt x="24765" y="5524"/>
                    <a:pt x="19241" y="0"/>
                    <a:pt x="12382" y="0"/>
                  </a:cubicBezTo>
                  <a:cubicBezTo>
                    <a:pt x="5524" y="0"/>
                    <a:pt x="0" y="5524"/>
                    <a:pt x="0" y="12382"/>
                  </a:cubicBezTo>
                  <a:cubicBezTo>
                    <a:pt x="0" y="19240"/>
                    <a:pt x="5524" y="24765"/>
                    <a:pt x="12382" y="24765"/>
                  </a:cubicBezTo>
                  <a:cubicBezTo>
                    <a:pt x="19241" y="24765"/>
                    <a:pt x="24765" y="19240"/>
                    <a:pt x="24765" y="1238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8662747" flipH="1">
            <a:off x="7370974" y="4168319"/>
            <a:ext cx="2746019" cy="192168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 flipH="1">
            <a:off x="122956" y="4228558"/>
            <a:ext cx="829992" cy="750888"/>
            <a:chOff x="8114596" y="445039"/>
            <a:chExt cx="633002" cy="572716"/>
          </a:xfrm>
        </p:grpSpPr>
        <p:grpSp>
          <p:nvGrpSpPr>
            <p:cNvPr id="94" name="Google Shape;94;p4"/>
            <p:cNvGrpSpPr/>
            <p:nvPr/>
          </p:nvGrpSpPr>
          <p:grpSpPr>
            <a:xfrm>
              <a:off x="8114596" y="445039"/>
              <a:ext cx="633002" cy="572716"/>
              <a:chOff x="7189660" y="520827"/>
              <a:chExt cx="598074" cy="541115"/>
            </a:xfrm>
          </p:grpSpPr>
          <p:sp>
            <p:nvSpPr>
              <p:cNvPr id="95" name="Google Shape;95;p4"/>
              <p:cNvSpPr/>
              <p:nvPr/>
            </p:nvSpPr>
            <p:spPr>
              <a:xfrm>
                <a:off x="7189660" y="520827"/>
                <a:ext cx="598074" cy="541115"/>
              </a:xfrm>
              <a:custGeom>
                <a:avLst/>
                <a:gdLst/>
                <a:ahLst/>
                <a:cxnLst/>
                <a:rect l="l" t="t" r="r" b="b"/>
                <a:pathLst>
                  <a:path w="598074" h="541115" extrusionOk="0">
                    <a:moveTo>
                      <a:pt x="557022" y="0"/>
                    </a:moveTo>
                    <a:cubicBezTo>
                      <a:pt x="579695" y="0"/>
                      <a:pt x="598075" y="18380"/>
                      <a:pt x="598075" y="41053"/>
                    </a:cubicBezTo>
                    <a:lnTo>
                      <a:pt x="598075" y="500063"/>
                    </a:lnTo>
                    <a:cubicBezTo>
                      <a:pt x="598075" y="522735"/>
                      <a:pt x="579695" y="541115"/>
                      <a:pt x="557022" y="541115"/>
                    </a:cubicBezTo>
                    <a:lnTo>
                      <a:pt x="41053" y="541115"/>
                    </a:lnTo>
                    <a:cubicBezTo>
                      <a:pt x="18380" y="541115"/>
                      <a:pt x="0" y="522735"/>
                      <a:pt x="0" y="500063"/>
                    </a:cubicBezTo>
                    <a:lnTo>
                      <a:pt x="0" y="41053"/>
                    </a:lnTo>
                    <a:cubicBezTo>
                      <a:pt x="0" y="18380"/>
                      <a:pt x="18380" y="0"/>
                      <a:pt x="4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6" name="Google Shape;96;p4"/>
              <p:cNvGrpSpPr/>
              <p:nvPr/>
            </p:nvGrpSpPr>
            <p:grpSpPr>
              <a:xfrm>
                <a:off x="7579137" y="551973"/>
                <a:ext cx="164782" cy="41529"/>
                <a:chOff x="7579137" y="551973"/>
                <a:chExt cx="164782" cy="41529"/>
              </a:xfrm>
            </p:grpSpPr>
            <p:sp>
              <p:nvSpPr>
                <p:cNvPr id="97" name="Google Shape;97;p4"/>
                <p:cNvSpPr/>
                <p:nvPr/>
              </p:nvSpPr>
              <p:spPr>
                <a:xfrm>
                  <a:off x="7702391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4"/>
                <p:cNvSpPr/>
                <p:nvPr/>
              </p:nvSpPr>
              <p:spPr>
                <a:xfrm>
                  <a:off x="7640764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4"/>
                <p:cNvSpPr/>
                <p:nvPr/>
              </p:nvSpPr>
              <p:spPr>
                <a:xfrm>
                  <a:off x="7579137" y="551973"/>
                  <a:ext cx="41528" cy="41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28" h="41529" extrusionOk="0">
                      <a:moveTo>
                        <a:pt x="41529" y="20765"/>
                      </a:moveTo>
                      <a:cubicBezTo>
                        <a:pt x="41529" y="32290"/>
                        <a:pt x="32195" y="41529"/>
                        <a:pt x="20764" y="41529"/>
                      </a:cubicBezTo>
                      <a:cubicBezTo>
                        <a:pt x="9334" y="41529"/>
                        <a:pt x="0" y="32195"/>
                        <a:pt x="0" y="20765"/>
                      </a:cubicBezTo>
                      <a:cubicBezTo>
                        <a:pt x="0" y="9335"/>
                        <a:pt x="9334" y="0"/>
                        <a:pt x="20764" y="0"/>
                      </a:cubicBezTo>
                      <a:cubicBezTo>
                        <a:pt x="32195" y="0"/>
                        <a:pt x="41529" y="9335"/>
                        <a:pt x="41529" y="2076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100" name="Google Shape;100;p4"/>
            <p:cNvGrpSpPr/>
            <p:nvPr/>
          </p:nvGrpSpPr>
          <p:grpSpPr>
            <a:xfrm>
              <a:off x="8184962" y="619646"/>
              <a:ext cx="498115" cy="257273"/>
              <a:chOff x="7256144" y="685800"/>
              <a:chExt cx="470630" cy="243077"/>
            </a:xfrm>
          </p:grpSpPr>
          <p:sp>
            <p:nvSpPr>
              <p:cNvPr id="101" name="Google Shape;101;p4"/>
              <p:cNvSpPr/>
              <p:nvPr/>
            </p:nvSpPr>
            <p:spPr>
              <a:xfrm>
                <a:off x="7256144" y="694753"/>
                <a:ext cx="218503" cy="218217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218217" extrusionOk="0">
                    <a:moveTo>
                      <a:pt x="216598" y="129540"/>
                    </a:moveTo>
                    <a:cubicBezTo>
                      <a:pt x="217837" y="122968"/>
                      <a:pt x="218504" y="116110"/>
                      <a:pt x="218504" y="109156"/>
                    </a:cubicBezTo>
                    <a:cubicBezTo>
                      <a:pt x="218504" y="102203"/>
                      <a:pt x="217837" y="95440"/>
                      <a:pt x="216598" y="88773"/>
                    </a:cubicBezTo>
                    <a:lnTo>
                      <a:pt x="181261" y="88773"/>
                    </a:lnTo>
                    <a:cubicBezTo>
                      <a:pt x="179641" y="83058"/>
                      <a:pt x="177451" y="77724"/>
                      <a:pt x="174593" y="72676"/>
                    </a:cubicBezTo>
                    <a:lnTo>
                      <a:pt x="199549" y="47720"/>
                    </a:lnTo>
                    <a:cubicBezTo>
                      <a:pt x="191834" y="36385"/>
                      <a:pt x="182118" y="26670"/>
                      <a:pt x="170783" y="18955"/>
                    </a:cubicBezTo>
                    <a:lnTo>
                      <a:pt x="145732" y="44005"/>
                    </a:lnTo>
                    <a:cubicBezTo>
                      <a:pt x="140684" y="41148"/>
                      <a:pt x="135255" y="38957"/>
                      <a:pt x="129635" y="37338"/>
                    </a:cubicBezTo>
                    <a:lnTo>
                      <a:pt x="129635" y="1905"/>
                    </a:lnTo>
                    <a:cubicBezTo>
                      <a:pt x="123063" y="667"/>
                      <a:pt x="116205" y="0"/>
                      <a:pt x="109252" y="0"/>
                    </a:cubicBezTo>
                    <a:cubicBezTo>
                      <a:pt x="102298" y="0"/>
                      <a:pt x="95536" y="667"/>
                      <a:pt x="88868" y="1905"/>
                    </a:cubicBezTo>
                    <a:lnTo>
                      <a:pt x="88868" y="37338"/>
                    </a:lnTo>
                    <a:cubicBezTo>
                      <a:pt x="83154" y="38957"/>
                      <a:pt x="77819" y="41148"/>
                      <a:pt x="72771" y="44005"/>
                    </a:cubicBezTo>
                    <a:lnTo>
                      <a:pt x="47720" y="18955"/>
                    </a:lnTo>
                    <a:cubicBezTo>
                      <a:pt x="36386" y="26670"/>
                      <a:pt x="26670" y="36481"/>
                      <a:pt x="18955" y="47720"/>
                    </a:cubicBezTo>
                    <a:lnTo>
                      <a:pt x="43910" y="72676"/>
                    </a:lnTo>
                    <a:cubicBezTo>
                      <a:pt x="41053" y="77724"/>
                      <a:pt x="38862" y="83153"/>
                      <a:pt x="37243" y="88773"/>
                    </a:cubicBezTo>
                    <a:lnTo>
                      <a:pt x="1905" y="88773"/>
                    </a:lnTo>
                    <a:cubicBezTo>
                      <a:pt x="667" y="95345"/>
                      <a:pt x="0" y="102203"/>
                      <a:pt x="0" y="109156"/>
                    </a:cubicBezTo>
                    <a:cubicBezTo>
                      <a:pt x="0" y="116110"/>
                      <a:pt x="667" y="122873"/>
                      <a:pt x="1905" y="129540"/>
                    </a:cubicBezTo>
                    <a:lnTo>
                      <a:pt x="37243" y="129540"/>
                    </a:lnTo>
                    <a:cubicBezTo>
                      <a:pt x="38862" y="135255"/>
                      <a:pt x="41053" y="140589"/>
                      <a:pt x="43910" y="145637"/>
                    </a:cubicBezTo>
                    <a:lnTo>
                      <a:pt x="18955" y="170593"/>
                    </a:lnTo>
                    <a:cubicBezTo>
                      <a:pt x="26670" y="181928"/>
                      <a:pt x="36386" y="191643"/>
                      <a:pt x="47720" y="199358"/>
                    </a:cubicBezTo>
                    <a:lnTo>
                      <a:pt x="72771" y="174308"/>
                    </a:lnTo>
                    <a:cubicBezTo>
                      <a:pt x="77819" y="177165"/>
                      <a:pt x="83248" y="179356"/>
                      <a:pt x="88868" y="180975"/>
                    </a:cubicBezTo>
                    <a:lnTo>
                      <a:pt x="88868" y="216313"/>
                    </a:lnTo>
                    <a:cubicBezTo>
                      <a:pt x="95441" y="217551"/>
                      <a:pt x="102298" y="218218"/>
                      <a:pt x="109252" y="218218"/>
                    </a:cubicBezTo>
                    <a:cubicBezTo>
                      <a:pt x="116205" y="218218"/>
                      <a:pt x="122968" y="217551"/>
                      <a:pt x="129635" y="216313"/>
                    </a:cubicBezTo>
                    <a:lnTo>
                      <a:pt x="129635" y="180975"/>
                    </a:lnTo>
                    <a:cubicBezTo>
                      <a:pt x="135350" y="179356"/>
                      <a:pt x="140684" y="177070"/>
                      <a:pt x="145732" y="174308"/>
                    </a:cubicBezTo>
                    <a:lnTo>
                      <a:pt x="170783" y="199358"/>
                    </a:lnTo>
                    <a:cubicBezTo>
                      <a:pt x="182118" y="191643"/>
                      <a:pt x="191834" y="181928"/>
                      <a:pt x="199549" y="170593"/>
                    </a:cubicBezTo>
                    <a:lnTo>
                      <a:pt x="174593" y="145542"/>
                    </a:lnTo>
                    <a:cubicBezTo>
                      <a:pt x="177451" y="140494"/>
                      <a:pt x="179641" y="135064"/>
                      <a:pt x="181261" y="129445"/>
                    </a:cubicBezTo>
                    <a:lnTo>
                      <a:pt x="216598" y="129445"/>
                    </a:lnTo>
                    <a:close/>
                    <a:moveTo>
                      <a:pt x="109252" y="131255"/>
                    </a:moveTo>
                    <a:cubicBezTo>
                      <a:pt x="97060" y="131255"/>
                      <a:pt x="87249" y="121349"/>
                      <a:pt x="87249" y="109252"/>
                    </a:cubicBezTo>
                    <a:cubicBezTo>
                      <a:pt x="87249" y="97155"/>
                      <a:pt x="97155" y="87249"/>
                      <a:pt x="109252" y="87249"/>
                    </a:cubicBezTo>
                    <a:cubicBezTo>
                      <a:pt x="121348" y="87249"/>
                      <a:pt x="131255" y="97155"/>
                      <a:pt x="131255" y="109252"/>
                    </a:cubicBezTo>
                    <a:cubicBezTo>
                      <a:pt x="131255" y="121349"/>
                      <a:pt x="121348" y="131255"/>
                      <a:pt x="109252" y="13125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2" name="Google Shape;102;p4"/>
              <p:cNvGrpSpPr/>
              <p:nvPr/>
            </p:nvGrpSpPr>
            <p:grpSpPr>
              <a:xfrm>
                <a:off x="7512843" y="685800"/>
                <a:ext cx="213931" cy="243077"/>
                <a:chOff x="7512843" y="685800"/>
                <a:chExt cx="213931" cy="243077"/>
              </a:xfrm>
            </p:grpSpPr>
            <p:grpSp>
              <p:nvGrpSpPr>
                <p:cNvPr id="103" name="Google Shape;103;p4"/>
                <p:cNvGrpSpPr/>
                <p:nvPr/>
              </p:nvGrpSpPr>
              <p:grpSpPr>
                <a:xfrm>
                  <a:off x="7512843" y="836580"/>
                  <a:ext cx="213931" cy="92297"/>
                  <a:chOff x="7512843" y="836580"/>
                  <a:chExt cx="213931" cy="92297"/>
                </a:xfrm>
              </p:grpSpPr>
              <p:sp>
                <p:nvSpPr>
                  <p:cNvPr id="104" name="Google Shape;104;p4"/>
                  <p:cNvSpPr/>
                  <p:nvPr/>
                </p:nvSpPr>
                <p:spPr>
                  <a:xfrm>
                    <a:off x="7512843" y="85601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5" name="Google Shape;105;p4"/>
                  <p:cNvSpPr/>
                  <p:nvPr/>
                </p:nvSpPr>
                <p:spPr>
                  <a:xfrm>
                    <a:off x="7512843" y="83658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6" name="Google Shape;106;p4"/>
                <p:cNvGrpSpPr/>
                <p:nvPr/>
              </p:nvGrpSpPr>
              <p:grpSpPr>
                <a:xfrm>
                  <a:off x="7512843" y="761238"/>
                  <a:ext cx="213931" cy="92296"/>
                  <a:chOff x="7512843" y="761238"/>
                  <a:chExt cx="213931" cy="92296"/>
                </a:xfrm>
              </p:grpSpPr>
              <p:sp>
                <p:nvSpPr>
                  <p:cNvPr id="107" name="Google Shape;107;p4"/>
                  <p:cNvSpPr/>
                  <p:nvPr/>
                </p:nvSpPr>
                <p:spPr>
                  <a:xfrm>
                    <a:off x="7512843" y="780668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9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9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8" name="Google Shape;108;p4"/>
                  <p:cNvSpPr/>
                  <p:nvPr/>
                </p:nvSpPr>
                <p:spPr>
                  <a:xfrm>
                    <a:off x="7512843" y="761238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109" name="Google Shape;109;p4"/>
                <p:cNvGrpSpPr/>
                <p:nvPr/>
              </p:nvGrpSpPr>
              <p:grpSpPr>
                <a:xfrm>
                  <a:off x="7512843" y="685800"/>
                  <a:ext cx="213931" cy="92297"/>
                  <a:chOff x="7512843" y="685800"/>
                  <a:chExt cx="213931" cy="92297"/>
                </a:xfrm>
              </p:grpSpPr>
              <p:sp>
                <p:nvSpPr>
                  <p:cNvPr id="110" name="Google Shape;110;p4"/>
                  <p:cNvSpPr/>
                  <p:nvPr/>
                </p:nvSpPr>
                <p:spPr>
                  <a:xfrm>
                    <a:off x="7512843" y="705231"/>
                    <a:ext cx="213931" cy="72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72866" extrusionOk="0">
                        <a:moveTo>
                          <a:pt x="0" y="0"/>
                        </a:moveTo>
                        <a:lnTo>
                          <a:pt x="0" y="53435"/>
                        </a:lnTo>
                        <a:cubicBezTo>
                          <a:pt x="0" y="64198"/>
                          <a:pt x="47911" y="72866"/>
                          <a:pt x="106966" y="72866"/>
                        </a:cubicBezTo>
                        <a:cubicBezTo>
                          <a:pt x="166021" y="72866"/>
                          <a:pt x="213932" y="64198"/>
                          <a:pt x="213932" y="53435"/>
                        </a:cubicBezTo>
                        <a:lnTo>
                          <a:pt x="2139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11" name="Google Shape;111;p4"/>
                  <p:cNvSpPr/>
                  <p:nvPr/>
                </p:nvSpPr>
                <p:spPr>
                  <a:xfrm>
                    <a:off x="7512843" y="685800"/>
                    <a:ext cx="213931" cy="388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931" h="38861" extrusionOk="0">
                        <a:moveTo>
                          <a:pt x="213932" y="19431"/>
                        </a:moveTo>
                        <a:cubicBezTo>
                          <a:pt x="213932" y="30162"/>
                          <a:pt x="166042" y="38862"/>
                          <a:pt x="106966" y="38862"/>
                        </a:cubicBezTo>
                        <a:cubicBezTo>
                          <a:pt x="47891" y="38862"/>
                          <a:pt x="1" y="30162"/>
                          <a:pt x="1" y="19431"/>
                        </a:cubicBezTo>
                        <a:cubicBezTo>
                          <a:pt x="1" y="8700"/>
                          <a:pt x="47891" y="0"/>
                          <a:pt x="106966" y="0"/>
                        </a:cubicBezTo>
                        <a:cubicBezTo>
                          <a:pt x="166042" y="0"/>
                          <a:pt x="213932" y="8700"/>
                          <a:pt x="213932" y="19431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"/>
          <p:cNvSpPr/>
          <p:nvPr/>
        </p:nvSpPr>
        <p:spPr>
          <a:xfrm rot="-9076707">
            <a:off x="85462" y="-755109"/>
            <a:ext cx="1683799" cy="1313891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" name="Google Shape;124;p6"/>
          <p:cNvGrpSpPr/>
          <p:nvPr/>
        </p:nvGrpSpPr>
        <p:grpSpPr>
          <a:xfrm>
            <a:off x="6779278" y="192982"/>
            <a:ext cx="2107998" cy="297419"/>
            <a:chOff x="6108096" y="3265836"/>
            <a:chExt cx="1633727" cy="230504"/>
          </a:xfrm>
        </p:grpSpPr>
        <p:sp>
          <p:nvSpPr>
            <p:cNvPr id="125" name="Google Shape;125;p6"/>
            <p:cNvSpPr/>
            <p:nvPr/>
          </p:nvSpPr>
          <p:spPr>
            <a:xfrm>
              <a:off x="6108096" y="3265836"/>
              <a:ext cx="1633727" cy="230504"/>
            </a:xfrm>
            <a:custGeom>
              <a:avLst/>
              <a:gdLst/>
              <a:ahLst/>
              <a:cxnLst/>
              <a:rect l="l" t="t" r="r" b="b"/>
              <a:pathLst>
                <a:path w="1633727" h="230504" extrusionOk="0">
                  <a:moveTo>
                    <a:pt x="1518476" y="0"/>
                  </a:moveTo>
                  <a:cubicBezTo>
                    <a:pt x="1582128" y="0"/>
                    <a:pt x="1633728" y="51600"/>
                    <a:pt x="1633728" y="115253"/>
                  </a:cubicBezTo>
                  <a:lnTo>
                    <a:pt x="1633728" y="115253"/>
                  </a:lnTo>
                  <a:cubicBezTo>
                    <a:pt x="1633728" y="178905"/>
                    <a:pt x="1582128" y="230505"/>
                    <a:pt x="1518476" y="230505"/>
                  </a:cubicBezTo>
                  <a:lnTo>
                    <a:pt x="115252" y="230505"/>
                  </a:lnTo>
                  <a:cubicBezTo>
                    <a:pt x="51601" y="230505"/>
                    <a:pt x="0" y="178905"/>
                    <a:pt x="0" y="115253"/>
                  </a:cubicBezTo>
                  <a:lnTo>
                    <a:pt x="0" y="115253"/>
                  </a:lnTo>
                  <a:cubicBezTo>
                    <a:pt x="0" y="51600"/>
                    <a:pt x="51601" y="0"/>
                    <a:pt x="115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7528381" y="3292292"/>
              <a:ext cx="166485" cy="165854"/>
            </a:xfrm>
            <a:custGeom>
              <a:avLst/>
              <a:gdLst/>
              <a:ahLst/>
              <a:cxnLst/>
              <a:rect l="l" t="t" r="r" b="b"/>
              <a:pathLst>
                <a:path w="166485" h="165854" extrusionOk="0">
                  <a:moveTo>
                    <a:pt x="161532" y="137469"/>
                  </a:moveTo>
                  <a:lnTo>
                    <a:pt x="120003" y="95941"/>
                  </a:lnTo>
                  <a:lnTo>
                    <a:pt x="113336" y="102608"/>
                  </a:lnTo>
                  <a:lnTo>
                    <a:pt x="105811" y="95083"/>
                  </a:lnTo>
                  <a:cubicBezTo>
                    <a:pt x="123622" y="71842"/>
                    <a:pt x="122194" y="38600"/>
                    <a:pt x="100953" y="17359"/>
                  </a:cubicBezTo>
                  <a:cubicBezTo>
                    <a:pt x="77807" y="-5786"/>
                    <a:pt x="40374" y="-5786"/>
                    <a:pt x="17324" y="17359"/>
                  </a:cubicBezTo>
                  <a:cubicBezTo>
                    <a:pt x="-5727" y="40505"/>
                    <a:pt x="-5822" y="77938"/>
                    <a:pt x="17324" y="100989"/>
                  </a:cubicBezTo>
                  <a:cubicBezTo>
                    <a:pt x="38850" y="122515"/>
                    <a:pt x="72568" y="123754"/>
                    <a:pt x="95809" y="105275"/>
                  </a:cubicBezTo>
                  <a:lnTo>
                    <a:pt x="103334" y="112800"/>
                  </a:lnTo>
                  <a:lnTo>
                    <a:pt x="96667" y="119467"/>
                  </a:lnTo>
                  <a:lnTo>
                    <a:pt x="138196" y="160996"/>
                  </a:lnTo>
                  <a:cubicBezTo>
                    <a:pt x="144673" y="167473"/>
                    <a:pt x="155150" y="167473"/>
                    <a:pt x="161627" y="160996"/>
                  </a:cubicBezTo>
                  <a:lnTo>
                    <a:pt x="161627" y="160996"/>
                  </a:lnTo>
                  <a:cubicBezTo>
                    <a:pt x="168104" y="154519"/>
                    <a:pt x="168104" y="144042"/>
                    <a:pt x="161627" y="137565"/>
                  </a:cubicBezTo>
                  <a:close/>
                  <a:moveTo>
                    <a:pt x="59138" y="102513"/>
                  </a:moveTo>
                  <a:cubicBezTo>
                    <a:pt x="54471" y="102513"/>
                    <a:pt x="49899" y="101751"/>
                    <a:pt x="45612" y="100417"/>
                  </a:cubicBezTo>
                  <a:cubicBezTo>
                    <a:pt x="33611" y="96512"/>
                    <a:pt x="23896" y="87463"/>
                    <a:pt x="19133" y="75938"/>
                  </a:cubicBezTo>
                  <a:cubicBezTo>
                    <a:pt x="16942" y="70794"/>
                    <a:pt x="15799" y="65175"/>
                    <a:pt x="15799" y="59269"/>
                  </a:cubicBezTo>
                  <a:cubicBezTo>
                    <a:pt x="15799" y="35361"/>
                    <a:pt x="35231" y="15931"/>
                    <a:pt x="59138" y="15931"/>
                  </a:cubicBezTo>
                  <a:cubicBezTo>
                    <a:pt x="65044" y="15931"/>
                    <a:pt x="70663" y="17074"/>
                    <a:pt x="75807" y="19264"/>
                  </a:cubicBezTo>
                  <a:cubicBezTo>
                    <a:pt x="87332" y="24122"/>
                    <a:pt x="96381" y="33742"/>
                    <a:pt x="100286" y="45744"/>
                  </a:cubicBezTo>
                  <a:cubicBezTo>
                    <a:pt x="101715" y="50030"/>
                    <a:pt x="102382" y="54507"/>
                    <a:pt x="102382" y="59269"/>
                  </a:cubicBezTo>
                  <a:cubicBezTo>
                    <a:pt x="102382" y="83177"/>
                    <a:pt x="83046" y="102513"/>
                    <a:pt x="59138" y="10251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7475124" y="3290220"/>
              <a:ext cx="7620" cy="174307"/>
            </a:xfrm>
            <a:custGeom>
              <a:avLst/>
              <a:gdLst/>
              <a:ahLst/>
              <a:cxnLst/>
              <a:rect l="l" t="t" r="r" b="b"/>
              <a:pathLst>
                <a:path w="7620" h="174307" extrusionOk="0">
                  <a:moveTo>
                    <a:pt x="3810" y="174308"/>
                  </a:moveTo>
                  <a:lnTo>
                    <a:pt x="3810" y="174308"/>
                  </a:lnTo>
                  <a:cubicBezTo>
                    <a:pt x="1714" y="174308"/>
                    <a:pt x="0" y="172593"/>
                    <a:pt x="0" y="170497"/>
                  </a:cubicBezTo>
                  <a:lnTo>
                    <a:pt x="0" y="3810"/>
                  </a:lnTo>
                  <a:cubicBezTo>
                    <a:pt x="0" y="1714"/>
                    <a:pt x="1714" y="0"/>
                    <a:pt x="3810" y="0"/>
                  </a:cubicBezTo>
                  <a:lnTo>
                    <a:pt x="3810" y="0"/>
                  </a:lnTo>
                  <a:cubicBezTo>
                    <a:pt x="5905" y="0"/>
                    <a:pt x="7620" y="1714"/>
                    <a:pt x="7620" y="3810"/>
                  </a:cubicBezTo>
                  <a:lnTo>
                    <a:pt x="7620" y="170497"/>
                  </a:lnTo>
                  <a:cubicBezTo>
                    <a:pt x="7620" y="172593"/>
                    <a:pt x="5905" y="174308"/>
                    <a:pt x="3810" y="1743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6"/>
          <p:cNvSpPr/>
          <p:nvPr/>
        </p:nvSpPr>
        <p:spPr>
          <a:xfrm rot="532502" flipH="1">
            <a:off x="-514115" y="4385276"/>
            <a:ext cx="1514959" cy="1224991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" name="Google Shape;129;p6"/>
          <p:cNvGrpSpPr/>
          <p:nvPr/>
        </p:nvGrpSpPr>
        <p:grpSpPr>
          <a:xfrm>
            <a:off x="-148774" y="4544215"/>
            <a:ext cx="784225" cy="584398"/>
            <a:chOff x="1914620" y="1930431"/>
            <a:chExt cx="572929" cy="426911"/>
          </a:xfrm>
        </p:grpSpPr>
        <p:grpSp>
          <p:nvGrpSpPr>
            <p:cNvPr id="130" name="Google Shape;130;p6"/>
            <p:cNvGrpSpPr/>
            <p:nvPr/>
          </p:nvGrpSpPr>
          <p:grpSpPr>
            <a:xfrm>
              <a:off x="1914620" y="1930431"/>
              <a:ext cx="572929" cy="426911"/>
              <a:chOff x="1914620" y="1930431"/>
              <a:chExt cx="572929" cy="426911"/>
            </a:xfrm>
          </p:grpSpPr>
          <p:sp>
            <p:nvSpPr>
              <p:cNvPr id="131" name="Google Shape;131;p6"/>
              <p:cNvSpPr/>
              <p:nvPr/>
            </p:nvSpPr>
            <p:spPr>
              <a:xfrm>
                <a:off x="2042160" y="1930431"/>
                <a:ext cx="445389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6" extrusionOk="0">
                    <a:moveTo>
                      <a:pt x="139065" y="7620"/>
                    </a:moveTo>
                    <a:lnTo>
                      <a:pt x="173355" y="41910"/>
                    </a:lnTo>
                    <a:cubicBezTo>
                      <a:pt x="178308" y="46863"/>
                      <a:pt x="185071" y="49721"/>
                      <a:pt x="192119" y="49721"/>
                    </a:cubicBezTo>
                    <a:lnTo>
                      <a:pt x="418910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7"/>
                    </a:lnTo>
                    <a:cubicBezTo>
                      <a:pt x="445389" y="287655"/>
                      <a:pt x="433483" y="299466"/>
                      <a:pt x="418910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4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6"/>
              <p:cNvSpPr/>
              <p:nvPr/>
            </p:nvSpPr>
            <p:spPr>
              <a:xfrm>
                <a:off x="1978342" y="1994058"/>
                <a:ext cx="445389" cy="299465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5" extrusionOk="0">
                    <a:moveTo>
                      <a:pt x="139065" y="7715"/>
                    </a:moveTo>
                    <a:lnTo>
                      <a:pt x="173355" y="42005"/>
                    </a:lnTo>
                    <a:cubicBezTo>
                      <a:pt x="178308" y="46958"/>
                      <a:pt x="185071" y="49721"/>
                      <a:pt x="192119" y="49721"/>
                    </a:cubicBezTo>
                    <a:lnTo>
                      <a:pt x="418909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6"/>
                    </a:lnTo>
                    <a:cubicBezTo>
                      <a:pt x="445389" y="287655"/>
                      <a:pt x="433483" y="299466"/>
                      <a:pt x="418909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6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6"/>
              <p:cNvSpPr/>
              <p:nvPr/>
            </p:nvSpPr>
            <p:spPr>
              <a:xfrm>
                <a:off x="1914620" y="2057876"/>
                <a:ext cx="445389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389" h="299466" extrusionOk="0">
                    <a:moveTo>
                      <a:pt x="139065" y="7715"/>
                    </a:moveTo>
                    <a:lnTo>
                      <a:pt x="173355" y="42005"/>
                    </a:lnTo>
                    <a:cubicBezTo>
                      <a:pt x="178308" y="46958"/>
                      <a:pt x="185071" y="49721"/>
                      <a:pt x="192119" y="49721"/>
                    </a:cubicBezTo>
                    <a:lnTo>
                      <a:pt x="418909" y="49721"/>
                    </a:lnTo>
                    <a:cubicBezTo>
                      <a:pt x="433578" y="49721"/>
                      <a:pt x="445389" y="61627"/>
                      <a:pt x="445389" y="76200"/>
                    </a:cubicBezTo>
                    <a:lnTo>
                      <a:pt x="445389" y="272987"/>
                    </a:lnTo>
                    <a:cubicBezTo>
                      <a:pt x="445389" y="287655"/>
                      <a:pt x="433483" y="299466"/>
                      <a:pt x="418909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4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6"/>
            <p:cNvSpPr/>
            <p:nvPr/>
          </p:nvSpPr>
          <p:spPr>
            <a:xfrm>
              <a:off x="2024157" y="2180272"/>
              <a:ext cx="222980" cy="101917"/>
            </a:xfrm>
            <a:custGeom>
              <a:avLst/>
              <a:gdLst/>
              <a:ahLst/>
              <a:cxnLst/>
              <a:rect l="l" t="t" r="r" b="b"/>
              <a:pathLst>
                <a:path w="222980" h="101917" extrusionOk="0">
                  <a:moveTo>
                    <a:pt x="25051" y="45529"/>
                  </a:moveTo>
                  <a:lnTo>
                    <a:pt x="0" y="45529"/>
                  </a:lnTo>
                  <a:lnTo>
                    <a:pt x="0" y="56388"/>
                  </a:lnTo>
                  <a:lnTo>
                    <a:pt x="25051" y="56388"/>
                  </a:lnTo>
                  <a:lnTo>
                    <a:pt x="25051" y="45529"/>
                  </a:lnTo>
                  <a:close/>
                  <a:moveTo>
                    <a:pt x="115538" y="79153"/>
                  </a:moveTo>
                  <a:lnTo>
                    <a:pt x="184023" y="79153"/>
                  </a:lnTo>
                  <a:lnTo>
                    <a:pt x="184023" y="68294"/>
                  </a:lnTo>
                  <a:lnTo>
                    <a:pt x="115538" y="68294"/>
                  </a:lnTo>
                  <a:lnTo>
                    <a:pt x="115538" y="79153"/>
                  </a:lnTo>
                  <a:close/>
                  <a:moveTo>
                    <a:pt x="32766" y="56388"/>
                  </a:moveTo>
                  <a:lnTo>
                    <a:pt x="129730" y="56388"/>
                  </a:lnTo>
                  <a:lnTo>
                    <a:pt x="129730" y="45529"/>
                  </a:lnTo>
                  <a:lnTo>
                    <a:pt x="32766" y="45529"/>
                  </a:lnTo>
                  <a:lnTo>
                    <a:pt x="32766" y="56388"/>
                  </a:lnTo>
                  <a:close/>
                  <a:moveTo>
                    <a:pt x="184023" y="0"/>
                  </a:moveTo>
                  <a:lnTo>
                    <a:pt x="23908" y="0"/>
                  </a:lnTo>
                  <a:lnTo>
                    <a:pt x="23908" y="10858"/>
                  </a:lnTo>
                  <a:lnTo>
                    <a:pt x="184023" y="10858"/>
                  </a:lnTo>
                  <a:lnTo>
                    <a:pt x="184023" y="0"/>
                  </a:lnTo>
                  <a:close/>
                  <a:moveTo>
                    <a:pt x="47815" y="22765"/>
                  </a:moveTo>
                  <a:lnTo>
                    <a:pt x="0" y="22765"/>
                  </a:lnTo>
                  <a:lnTo>
                    <a:pt x="0" y="33623"/>
                  </a:lnTo>
                  <a:lnTo>
                    <a:pt x="47815" y="33623"/>
                  </a:lnTo>
                  <a:lnTo>
                    <a:pt x="47815" y="22765"/>
                  </a:lnTo>
                  <a:close/>
                  <a:moveTo>
                    <a:pt x="102584" y="68294"/>
                  </a:moveTo>
                  <a:lnTo>
                    <a:pt x="0" y="68294"/>
                  </a:lnTo>
                  <a:lnTo>
                    <a:pt x="0" y="79153"/>
                  </a:lnTo>
                  <a:lnTo>
                    <a:pt x="102584" y="79153"/>
                  </a:lnTo>
                  <a:lnTo>
                    <a:pt x="102584" y="68294"/>
                  </a:lnTo>
                  <a:close/>
                  <a:moveTo>
                    <a:pt x="146875" y="101918"/>
                  </a:moveTo>
                  <a:lnTo>
                    <a:pt x="195644" y="101918"/>
                  </a:lnTo>
                  <a:lnTo>
                    <a:pt x="195644" y="91059"/>
                  </a:lnTo>
                  <a:lnTo>
                    <a:pt x="146875" y="91059"/>
                  </a:lnTo>
                  <a:lnTo>
                    <a:pt x="146875" y="101918"/>
                  </a:lnTo>
                  <a:close/>
                  <a:moveTo>
                    <a:pt x="0" y="101918"/>
                  </a:moveTo>
                  <a:lnTo>
                    <a:pt x="62198" y="101918"/>
                  </a:lnTo>
                  <a:lnTo>
                    <a:pt x="62198" y="91059"/>
                  </a:lnTo>
                  <a:lnTo>
                    <a:pt x="0" y="91059"/>
                  </a:lnTo>
                  <a:lnTo>
                    <a:pt x="0" y="101918"/>
                  </a:lnTo>
                  <a:close/>
                  <a:moveTo>
                    <a:pt x="60769" y="33623"/>
                  </a:moveTo>
                  <a:lnTo>
                    <a:pt x="222980" y="33623"/>
                  </a:lnTo>
                  <a:lnTo>
                    <a:pt x="222980" y="22765"/>
                  </a:lnTo>
                  <a:lnTo>
                    <a:pt x="60769" y="22765"/>
                  </a:lnTo>
                  <a:lnTo>
                    <a:pt x="60769" y="33623"/>
                  </a:lnTo>
                  <a:close/>
                  <a:moveTo>
                    <a:pt x="190500" y="0"/>
                  </a:moveTo>
                  <a:lnTo>
                    <a:pt x="190500" y="10858"/>
                  </a:lnTo>
                  <a:lnTo>
                    <a:pt x="222980" y="10858"/>
                  </a:lnTo>
                  <a:lnTo>
                    <a:pt x="222980" y="0"/>
                  </a:lnTo>
                  <a:lnTo>
                    <a:pt x="190500" y="0"/>
                  </a:lnTo>
                  <a:close/>
                  <a:moveTo>
                    <a:pt x="137350" y="56388"/>
                  </a:moveTo>
                  <a:lnTo>
                    <a:pt x="222980" y="56388"/>
                  </a:lnTo>
                  <a:lnTo>
                    <a:pt x="222980" y="45529"/>
                  </a:lnTo>
                  <a:lnTo>
                    <a:pt x="137350" y="45529"/>
                  </a:lnTo>
                  <a:lnTo>
                    <a:pt x="137350" y="56388"/>
                  </a:lnTo>
                  <a:close/>
                  <a:moveTo>
                    <a:pt x="196882" y="79153"/>
                  </a:moveTo>
                  <a:lnTo>
                    <a:pt x="222885" y="79153"/>
                  </a:lnTo>
                  <a:lnTo>
                    <a:pt x="222885" y="68294"/>
                  </a:lnTo>
                  <a:lnTo>
                    <a:pt x="196882" y="68294"/>
                  </a:lnTo>
                  <a:lnTo>
                    <a:pt x="196882" y="79153"/>
                  </a:lnTo>
                  <a:close/>
                  <a:moveTo>
                    <a:pt x="75057" y="101918"/>
                  </a:moveTo>
                  <a:lnTo>
                    <a:pt x="139065" y="101918"/>
                  </a:lnTo>
                  <a:lnTo>
                    <a:pt x="139065" y="91059"/>
                  </a:lnTo>
                  <a:lnTo>
                    <a:pt x="75057" y="91059"/>
                  </a:lnTo>
                  <a:lnTo>
                    <a:pt x="75057" y="10191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6"/>
          <p:cNvSpPr/>
          <p:nvPr/>
        </p:nvSpPr>
        <p:spPr>
          <a:xfrm rot="5844200">
            <a:off x="8030548" y="2339312"/>
            <a:ext cx="2404301" cy="1318596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811975" y="1032900"/>
            <a:ext cx="2804400" cy="100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7"/>
          <p:cNvSpPr txBox="1">
            <a:spLocks noGrp="1"/>
          </p:cNvSpPr>
          <p:nvPr>
            <p:ph type="subTitle" idx="1"/>
          </p:nvPr>
        </p:nvSpPr>
        <p:spPr>
          <a:xfrm>
            <a:off x="811975" y="2039700"/>
            <a:ext cx="4294800" cy="20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39" name="Google Shape;139;p7"/>
          <p:cNvSpPr>
            <a:spLocks noGrp="1"/>
          </p:cNvSpPr>
          <p:nvPr>
            <p:ph type="pic" idx="2"/>
          </p:nvPr>
        </p:nvSpPr>
        <p:spPr>
          <a:xfrm>
            <a:off x="5668975" y="1076550"/>
            <a:ext cx="2990400" cy="2990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sp>
      <p:sp>
        <p:nvSpPr>
          <p:cNvPr id="140" name="Google Shape;140;p7"/>
          <p:cNvSpPr/>
          <p:nvPr/>
        </p:nvSpPr>
        <p:spPr>
          <a:xfrm rot="-2381697">
            <a:off x="-1265120" y="-661594"/>
            <a:ext cx="3096202" cy="2008988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7"/>
          <p:cNvSpPr/>
          <p:nvPr/>
        </p:nvSpPr>
        <p:spPr>
          <a:xfrm rot="-7296874">
            <a:off x="-735040" y="4231574"/>
            <a:ext cx="2036053" cy="1508864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7"/>
          <p:cNvGrpSpPr/>
          <p:nvPr/>
        </p:nvGrpSpPr>
        <p:grpSpPr>
          <a:xfrm>
            <a:off x="65066" y="4373044"/>
            <a:ext cx="878158" cy="654532"/>
            <a:chOff x="1114425" y="4361211"/>
            <a:chExt cx="573023" cy="427101"/>
          </a:xfrm>
        </p:grpSpPr>
        <p:grpSp>
          <p:nvGrpSpPr>
            <p:cNvPr id="143" name="Google Shape;143;p7"/>
            <p:cNvGrpSpPr/>
            <p:nvPr/>
          </p:nvGrpSpPr>
          <p:grpSpPr>
            <a:xfrm>
              <a:off x="1114425" y="4361211"/>
              <a:ext cx="573023" cy="427101"/>
              <a:chOff x="1114425" y="4361211"/>
              <a:chExt cx="573023" cy="427101"/>
            </a:xfrm>
          </p:grpSpPr>
          <p:sp>
            <p:nvSpPr>
              <p:cNvPr id="144" name="Google Shape;144;p7"/>
              <p:cNvSpPr/>
              <p:nvPr/>
            </p:nvSpPr>
            <p:spPr>
              <a:xfrm>
                <a:off x="1241964" y="4361211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715"/>
                    </a:moveTo>
                    <a:lnTo>
                      <a:pt x="173450" y="42005"/>
                    </a:lnTo>
                    <a:cubicBezTo>
                      <a:pt x="178403" y="46958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35363B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7"/>
              <p:cNvSpPr/>
              <p:nvPr/>
            </p:nvSpPr>
            <p:spPr>
              <a:xfrm>
                <a:off x="1178242" y="4425029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79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79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715"/>
                    </a:cubicBezTo>
                    <a:close/>
                  </a:path>
                </a:pathLst>
              </a:custGeom>
              <a:solidFill>
                <a:srgbClr val="42444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7"/>
              <p:cNvSpPr/>
              <p:nvPr/>
            </p:nvSpPr>
            <p:spPr>
              <a:xfrm>
                <a:off x="1114425" y="4488846"/>
                <a:ext cx="445484" cy="299466"/>
              </a:xfrm>
              <a:custGeom>
                <a:avLst/>
                <a:gdLst/>
                <a:ahLst/>
                <a:cxnLst/>
                <a:rect l="l" t="t" r="r" b="b"/>
                <a:pathLst>
                  <a:path w="445484" h="299466" extrusionOk="0">
                    <a:moveTo>
                      <a:pt x="139160" y="7620"/>
                    </a:moveTo>
                    <a:lnTo>
                      <a:pt x="173450" y="41910"/>
                    </a:lnTo>
                    <a:cubicBezTo>
                      <a:pt x="178403" y="46863"/>
                      <a:pt x="185166" y="49721"/>
                      <a:pt x="192215" y="49721"/>
                    </a:cubicBezTo>
                    <a:lnTo>
                      <a:pt x="419005" y="49721"/>
                    </a:lnTo>
                    <a:cubicBezTo>
                      <a:pt x="433673" y="49721"/>
                      <a:pt x="445484" y="61627"/>
                      <a:pt x="445484" y="76200"/>
                    </a:cubicBezTo>
                    <a:lnTo>
                      <a:pt x="445484" y="272987"/>
                    </a:lnTo>
                    <a:cubicBezTo>
                      <a:pt x="445484" y="287655"/>
                      <a:pt x="433578" y="299466"/>
                      <a:pt x="419005" y="299466"/>
                    </a:cubicBezTo>
                    <a:lnTo>
                      <a:pt x="26480" y="299466"/>
                    </a:lnTo>
                    <a:cubicBezTo>
                      <a:pt x="11811" y="299466"/>
                      <a:pt x="0" y="287560"/>
                      <a:pt x="0" y="272987"/>
                    </a:cubicBezTo>
                    <a:lnTo>
                      <a:pt x="0" y="26479"/>
                    </a:lnTo>
                    <a:cubicBezTo>
                      <a:pt x="0" y="11811"/>
                      <a:pt x="11906" y="0"/>
                      <a:pt x="26480" y="0"/>
                    </a:cubicBezTo>
                    <a:lnTo>
                      <a:pt x="120396" y="0"/>
                    </a:lnTo>
                    <a:cubicBezTo>
                      <a:pt x="127445" y="0"/>
                      <a:pt x="134207" y="2762"/>
                      <a:pt x="139160" y="7811"/>
                    </a:cubicBezTo>
                    <a:close/>
                  </a:path>
                </a:pathLst>
              </a:custGeom>
              <a:solidFill>
                <a:srgbClr val="6F708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7" name="Google Shape;147;p7"/>
            <p:cNvSpPr/>
            <p:nvPr/>
          </p:nvSpPr>
          <p:spPr>
            <a:xfrm>
              <a:off x="1303210" y="4628965"/>
              <a:ext cx="68735" cy="82063"/>
            </a:xfrm>
            <a:custGeom>
              <a:avLst/>
              <a:gdLst/>
              <a:ahLst/>
              <a:cxnLst/>
              <a:rect l="l" t="t" r="r" b="b"/>
              <a:pathLst>
                <a:path w="68735" h="82063" extrusionOk="0">
                  <a:moveTo>
                    <a:pt x="0" y="6471"/>
                  </a:moveTo>
                  <a:lnTo>
                    <a:pt x="0" y="75527"/>
                  </a:lnTo>
                  <a:cubicBezTo>
                    <a:pt x="0" y="80575"/>
                    <a:pt x="5524" y="83719"/>
                    <a:pt x="9811" y="81147"/>
                  </a:cubicBezTo>
                  <a:lnTo>
                    <a:pt x="65532" y="48095"/>
                  </a:lnTo>
                  <a:cubicBezTo>
                    <a:pt x="69723" y="45619"/>
                    <a:pt x="69818" y="39618"/>
                    <a:pt x="65723" y="37046"/>
                  </a:cubicBezTo>
                  <a:lnTo>
                    <a:pt x="10001" y="1042"/>
                  </a:lnTo>
                  <a:cubicBezTo>
                    <a:pt x="5715" y="-1721"/>
                    <a:pt x="0" y="1327"/>
                    <a:pt x="0" y="6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0" name="Google Shape;150;p8"/>
          <p:cNvSpPr/>
          <p:nvPr/>
        </p:nvSpPr>
        <p:spPr>
          <a:xfrm rot="-3263452" flipH="1">
            <a:off x="5847147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460623" flipH="1">
            <a:off x="6387251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-4592116" flipH="1">
            <a:off x="6189" y="113200"/>
            <a:ext cx="642877" cy="51982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>
            <a:spLocks noGrp="1"/>
          </p:cNvSpPr>
          <p:nvPr>
            <p:ph type="title"/>
          </p:nvPr>
        </p:nvSpPr>
        <p:spPr>
          <a:xfrm>
            <a:off x="2135550" y="1189100"/>
            <a:ext cx="48729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9"/>
          <p:cNvSpPr txBox="1">
            <a:spLocks noGrp="1"/>
          </p:cNvSpPr>
          <p:nvPr>
            <p:ph type="subTitle" idx="1"/>
          </p:nvPr>
        </p:nvSpPr>
        <p:spPr>
          <a:xfrm>
            <a:off x="2135550" y="31535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9"/>
          <p:cNvSpPr/>
          <p:nvPr/>
        </p:nvSpPr>
        <p:spPr>
          <a:xfrm rot="3263452">
            <a:off x="-163955" y="3927927"/>
            <a:ext cx="2997856" cy="2576292"/>
          </a:xfrm>
          <a:custGeom>
            <a:avLst/>
            <a:gdLst/>
            <a:ahLst/>
            <a:cxnLst/>
            <a:rect l="l" t="t" r="r" b="b"/>
            <a:pathLst>
              <a:path w="38869" h="30330" extrusionOk="0">
                <a:moveTo>
                  <a:pt x="24297" y="1"/>
                </a:moveTo>
                <a:cubicBezTo>
                  <a:pt x="23576" y="1"/>
                  <a:pt x="22813" y="81"/>
                  <a:pt x="22018" y="271"/>
                </a:cubicBezTo>
                <a:cubicBezTo>
                  <a:pt x="16904" y="1494"/>
                  <a:pt x="14626" y="5778"/>
                  <a:pt x="11611" y="8671"/>
                </a:cubicBezTo>
                <a:cubicBezTo>
                  <a:pt x="10032" y="10186"/>
                  <a:pt x="7766" y="10684"/>
                  <a:pt x="5916" y="11826"/>
                </a:cubicBezTo>
                <a:cubicBezTo>
                  <a:pt x="0" y="15481"/>
                  <a:pt x="539" y="24197"/>
                  <a:pt x="4874" y="27639"/>
                </a:cubicBezTo>
                <a:cubicBezTo>
                  <a:pt x="7150" y="29445"/>
                  <a:pt x="9815" y="30330"/>
                  <a:pt x="12976" y="30330"/>
                </a:cubicBezTo>
                <a:cubicBezTo>
                  <a:pt x="15025" y="30330"/>
                  <a:pt x="17282" y="29958"/>
                  <a:pt x="19778" y="29225"/>
                </a:cubicBezTo>
                <a:cubicBezTo>
                  <a:pt x="26123" y="27360"/>
                  <a:pt x="30656" y="26268"/>
                  <a:pt x="34763" y="20412"/>
                </a:cubicBezTo>
                <a:cubicBezTo>
                  <a:pt x="38869" y="14558"/>
                  <a:pt x="35544" y="6859"/>
                  <a:pt x="30907" y="2368"/>
                </a:cubicBezTo>
                <a:cubicBezTo>
                  <a:pt x="30907" y="2368"/>
                  <a:pt x="28215" y="1"/>
                  <a:pt x="24297" y="1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 rot="-460623">
            <a:off x="-1793263" y="-1517085"/>
            <a:ext cx="4087061" cy="3304707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 rot="4592047">
            <a:off x="7797256" y="593203"/>
            <a:ext cx="1475158" cy="1192809"/>
          </a:xfrm>
          <a:custGeom>
            <a:avLst/>
            <a:gdLst/>
            <a:ahLst/>
            <a:cxnLst/>
            <a:rect l="l" t="t" r="r" b="b"/>
            <a:pathLst>
              <a:path w="39315" h="31790" extrusionOk="0">
                <a:moveTo>
                  <a:pt x="21370" y="0"/>
                </a:moveTo>
                <a:cubicBezTo>
                  <a:pt x="19245" y="0"/>
                  <a:pt x="16609" y="420"/>
                  <a:pt x="13994" y="1929"/>
                </a:cubicBezTo>
                <a:cubicBezTo>
                  <a:pt x="8094" y="5332"/>
                  <a:pt x="5120" y="12086"/>
                  <a:pt x="2561" y="17498"/>
                </a:cubicBezTo>
                <a:cubicBezTo>
                  <a:pt x="0" y="22912"/>
                  <a:pt x="1474" y="28410"/>
                  <a:pt x="5979" y="30920"/>
                </a:cubicBezTo>
                <a:cubicBezTo>
                  <a:pt x="7113" y="31551"/>
                  <a:pt x="8155" y="31789"/>
                  <a:pt x="9181" y="31789"/>
                </a:cubicBezTo>
                <a:cubicBezTo>
                  <a:pt x="12232" y="31789"/>
                  <a:pt x="15135" y="29683"/>
                  <a:pt x="19863" y="29548"/>
                </a:cubicBezTo>
                <a:cubicBezTo>
                  <a:pt x="20630" y="29526"/>
                  <a:pt x="21329" y="29520"/>
                  <a:pt x="21975" y="29520"/>
                </a:cubicBezTo>
                <a:cubicBezTo>
                  <a:pt x="22766" y="29520"/>
                  <a:pt x="23477" y="29529"/>
                  <a:pt x="24134" y="29529"/>
                </a:cubicBezTo>
                <a:cubicBezTo>
                  <a:pt x="27359" y="29529"/>
                  <a:pt x="29297" y="29308"/>
                  <a:pt x="33123" y="26702"/>
                </a:cubicBezTo>
                <a:cubicBezTo>
                  <a:pt x="38366" y="23130"/>
                  <a:pt x="39314" y="14704"/>
                  <a:pt x="35179" y="8470"/>
                </a:cubicBezTo>
                <a:cubicBezTo>
                  <a:pt x="31041" y="2236"/>
                  <a:pt x="25903" y="663"/>
                  <a:pt x="25903" y="663"/>
                </a:cubicBezTo>
                <a:cubicBezTo>
                  <a:pt x="25903" y="663"/>
                  <a:pt x="24040" y="0"/>
                  <a:pt x="21370" y="0"/>
                </a:cubicBezTo>
                <a:close/>
              </a:path>
            </a:pathLst>
          </a:custGeom>
          <a:solidFill>
            <a:srgbClr val="000000">
              <a:alpha val="100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○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■"/>
              <a:defRPr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67" r:id="rId10"/>
    <p:sldLayoutId id="214748366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ugaya.ahmed@uomus.edu.i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nxicMPq7fuKCcYDX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26"/>
          <p:cNvSpPr txBox="1">
            <a:spLocks noGrp="1"/>
          </p:cNvSpPr>
          <p:nvPr>
            <p:ph type="ctrTitle"/>
          </p:nvPr>
        </p:nvSpPr>
        <p:spPr>
          <a:xfrm>
            <a:off x="661412" y="3068100"/>
            <a:ext cx="7821175" cy="7990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indent="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Con. Numbering Systems</a:t>
            </a: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stage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4" name="Google Shape;704;p26"/>
          <p:cNvSpPr txBox="1">
            <a:spLocks noGrp="1"/>
          </p:cNvSpPr>
          <p:nvPr>
            <p:ph type="subTitle" idx="1"/>
          </p:nvPr>
        </p:nvSpPr>
        <p:spPr>
          <a:xfrm>
            <a:off x="2895600" y="4095750"/>
            <a:ext cx="3352800" cy="3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en-US" dirty="0"/>
              <a:t>Assist. Lec. Ruqayah Ahmed Mutar</a:t>
            </a:r>
            <a:endParaRPr lang="ar-IQ" dirty="0"/>
          </a:p>
          <a:p>
            <a:pPr marL="0" lvl="0" indent="0" algn="ctr"/>
            <a:endParaRPr lang="ar-IQ" dirty="0"/>
          </a:p>
          <a:p>
            <a:pPr marL="0" lvl="0" indent="0" algn="ctr"/>
            <a:r>
              <a:rPr lang="en-US" dirty="0">
                <a:hlinkClick r:id="rId3"/>
              </a:rPr>
              <a:t>rugaya.ahmed@uomus.edu.iq</a:t>
            </a:r>
            <a:r>
              <a:rPr lang="ar-IQ" dirty="0"/>
              <a:t> </a:t>
            </a:r>
            <a:endParaRPr dirty="0"/>
          </a:p>
        </p:txBody>
      </p:sp>
      <p:sp>
        <p:nvSpPr>
          <p:cNvPr id="183" name="Google Shape;704;p26"/>
          <p:cNvSpPr txBox="1">
            <a:spLocks/>
          </p:cNvSpPr>
          <p:nvPr/>
        </p:nvSpPr>
        <p:spPr>
          <a:xfrm>
            <a:off x="-228600" y="742950"/>
            <a:ext cx="5029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None/>
              <a:defRPr sz="16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None/>
              <a:defRPr sz="18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ctr"/>
            <a:r>
              <a:rPr lang="ar-IQ" sz="2800" dirty="0"/>
              <a:t>وزارة التعليم العالي والبحث العلمي</a:t>
            </a:r>
          </a:p>
          <a:p>
            <a:pPr marL="0" indent="0" algn="ctr"/>
            <a:r>
              <a:rPr lang="ar-IQ" sz="2800" dirty="0"/>
              <a:t>جامعة المستقبل</a:t>
            </a:r>
          </a:p>
          <a:p>
            <a:pPr marL="0" indent="0" algn="ctr"/>
            <a:r>
              <a:rPr lang="ar-IQ" sz="2800" dirty="0"/>
              <a:t>كلية الهندسة والتقنيات الهندسية</a:t>
            </a:r>
          </a:p>
          <a:p>
            <a:pPr marL="0" indent="0" algn="ctr"/>
            <a:r>
              <a:rPr lang="ar-IQ" sz="2800" dirty="0"/>
              <a:t>قسم تقنيات الهندسة الكهربائية</a:t>
            </a:r>
            <a:endParaRPr lang="en-US" sz="2800" dirty="0"/>
          </a:p>
        </p:txBody>
      </p:sp>
      <p:pic>
        <p:nvPicPr>
          <p:cNvPr id="1026" name="Picture 2" descr="https://uomus.edu.iq/assetsv2/img/uomus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050" y="28575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685800" y="17250"/>
            <a:ext cx="81534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Binary to hexadecimal systems conversion 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3950"/>
            <a:ext cx="5181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Convert (1010011110.10101)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to (      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30F123-4FF2-98CB-CC3C-4ACB71A85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220299"/>
              </p:ext>
            </p:extLst>
          </p:nvPr>
        </p:nvGraphicFramePr>
        <p:xfrm>
          <a:off x="369570" y="1816689"/>
          <a:ext cx="3935730" cy="60960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735330">
                  <a:extLst>
                    <a:ext uri="{9D8B030D-6E8A-4147-A177-3AD203B41FA5}">
                      <a16:colId xmlns:a16="http://schemas.microsoft.com/office/drawing/2014/main" val="238642821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84815945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0404666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411495738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42629264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8973516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98974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hexa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04878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40AEA4-D4F7-5FFE-6130-7D2F22284DAA}"/>
              </a:ext>
            </a:extLst>
          </p:cNvPr>
          <p:cNvCxnSpPr>
            <a:cxnSpLocks/>
          </p:cNvCxnSpPr>
          <p:nvPr/>
        </p:nvCxnSpPr>
        <p:spPr>
          <a:xfrm>
            <a:off x="2971800" y="1657350"/>
            <a:ext cx="0" cy="990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261781B-B321-88DB-40B1-9FDE663FE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749162"/>
              </p:ext>
            </p:extLst>
          </p:nvPr>
        </p:nvGraphicFramePr>
        <p:xfrm>
          <a:off x="6078681" y="1132609"/>
          <a:ext cx="1828800" cy="365760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308054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10346552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4686973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9136819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79470480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24738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71142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6963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58964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4520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7670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1968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34514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8349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92351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78955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52179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437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9382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06989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6357655"/>
                  </a:ext>
                </a:extLst>
              </a:tr>
            </a:tbl>
          </a:graphicData>
        </a:graphic>
      </p:graphicFrame>
      <p:sp>
        <p:nvSpPr>
          <p:cNvPr id="7" name="Google Shape;966;p30">
            <a:extLst>
              <a:ext uri="{FF2B5EF4-FFF2-40B4-BE49-F238E27FC236}">
                <a16:creationId xmlns:a16="http://schemas.microsoft.com/office/drawing/2014/main" id="{AE7085D4-4B6A-5F37-9A4F-20601FA30C1A}"/>
              </a:ext>
            </a:extLst>
          </p:cNvPr>
          <p:cNvSpPr txBox="1">
            <a:spLocks/>
          </p:cNvSpPr>
          <p:nvPr/>
        </p:nvSpPr>
        <p:spPr>
          <a:xfrm>
            <a:off x="5835929" y="650400"/>
            <a:ext cx="2314303" cy="4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4 bit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2CBF75-9937-5243-D819-5E3C79F4F89D}"/>
              </a:ext>
            </a:extLst>
          </p:cNvPr>
          <p:cNvSpPr/>
          <p:nvPr/>
        </p:nvSpPr>
        <p:spPr>
          <a:xfrm>
            <a:off x="2590800" y="1234228"/>
            <a:ext cx="533385" cy="3164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2217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1" name="Google Shape;1851;p47"/>
          <p:cNvSpPr txBox="1">
            <a:spLocks noGrp="1"/>
          </p:cNvSpPr>
          <p:nvPr>
            <p:ph type="title"/>
          </p:nvPr>
        </p:nvSpPr>
        <p:spPr>
          <a:xfrm>
            <a:off x="2057400" y="1581150"/>
            <a:ext cx="4537800" cy="114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THANKS</a:t>
            </a:r>
            <a:endParaRPr sz="8000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29"/>
          <p:cNvSpPr txBox="1">
            <a:spLocks noGrp="1"/>
          </p:cNvSpPr>
          <p:nvPr>
            <p:ph type="title"/>
          </p:nvPr>
        </p:nvSpPr>
        <p:spPr>
          <a:xfrm>
            <a:off x="2877575" y="514350"/>
            <a:ext cx="3795000" cy="9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ar-IQ" sz="2400" dirty="0"/>
            </a:br>
            <a:r>
              <a:rPr lang="ar-IQ" sz="2400" dirty="0"/>
              <a:t>الاهداف التربوية</a:t>
            </a:r>
            <a:br>
              <a:rPr lang="ar-IQ" sz="2400" dirty="0"/>
            </a:br>
            <a:br>
              <a:rPr lang="ar-IQ" sz="2400" dirty="0"/>
            </a:br>
            <a:r>
              <a:rPr lang="ar-IQ" sz="2400" dirty="0"/>
              <a:t>الهدف الوسيط</a:t>
            </a:r>
            <a:endParaRPr sz="2400" dirty="0"/>
          </a:p>
        </p:txBody>
      </p:sp>
      <p:sp>
        <p:nvSpPr>
          <p:cNvPr id="915" name="Google Shape;915;p29"/>
          <p:cNvSpPr txBox="1">
            <a:spLocks noGrp="1"/>
          </p:cNvSpPr>
          <p:nvPr>
            <p:ph type="subTitle" idx="1"/>
          </p:nvPr>
        </p:nvSpPr>
        <p:spPr>
          <a:xfrm>
            <a:off x="1295400" y="1581150"/>
            <a:ext cx="7315199" cy="6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1600" dirty="0"/>
              <a:t>اكساب الطلبة مفهوم التحويلات الرقمية وكل ما يتعلق بها من التحويل من و الى الأنظمة العددية .</a:t>
            </a:r>
            <a:endParaRPr sz="1600" dirty="0"/>
          </a:p>
        </p:txBody>
      </p:sp>
      <p:sp>
        <p:nvSpPr>
          <p:cNvPr id="4" name="Google Shape;915;p29"/>
          <p:cNvSpPr txBox="1">
            <a:spLocks/>
          </p:cNvSpPr>
          <p:nvPr/>
        </p:nvSpPr>
        <p:spPr>
          <a:xfrm>
            <a:off x="875762" y="2571750"/>
            <a:ext cx="7798625" cy="19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indent="0" algn="r" rtl="1">
              <a:buFont typeface="Nunito Light"/>
              <a:buNone/>
            </a:pPr>
            <a:r>
              <a:rPr lang="ar-IQ" sz="1600" dirty="0"/>
              <a:t>في نهاية المحاضرة يتمكن الطالب من ان 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يحول من النظام الثنائي الى النظام العشري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يحول من النظام الثماني الى العشري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يحول من النظام السادس عشر الى العشري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جدول الحقيقة الخاص بالنظام الثماني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يرسم جدول الحقيقة الخاص بالنظام السادس عشر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يحول من النظام الثنائي الى الثماني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يحول من النظام الثماني الى الثنائي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1600" dirty="0"/>
              <a:t>يحول من النظام الثنائي الى السادس عشر</a:t>
            </a:r>
          </a:p>
        </p:txBody>
      </p:sp>
      <p:sp>
        <p:nvSpPr>
          <p:cNvPr id="5" name="Google Shape;914;p29"/>
          <p:cNvSpPr txBox="1">
            <a:spLocks/>
          </p:cNvSpPr>
          <p:nvPr/>
        </p:nvSpPr>
        <p:spPr>
          <a:xfrm>
            <a:off x="2674500" y="2038350"/>
            <a:ext cx="3795000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pilogue"/>
              <a:buNone/>
              <a:defRPr sz="30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ar-IQ" sz="2400" dirty="0"/>
              <a:t>الاهداف السلوكية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Table of Content</a:t>
            </a:r>
            <a:endParaRPr dirty="0"/>
          </a:p>
        </p:txBody>
      </p:sp>
      <p:graphicFrame>
        <p:nvGraphicFramePr>
          <p:cNvPr id="888" name="Google Shape;888;p27"/>
          <p:cNvGraphicFramePr/>
          <p:nvPr>
            <p:extLst>
              <p:ext uri="{D42A27DB-BD31-4B8C-83A1-F6EECF244321}">
                <p14:modId xmlns:p14="http://schemas.microsoft.com/office/powerpoint/2010/main" val="1140337038"/>
              </p:ext>
            </p:extLst>
          </p:nvPr>
        </p:nvGraphicFramePr>
        <p:xfrm>
          <a:off x="2590800" y="1433624"/>
          <a:ext cx="4690200" cy="3195528"/>
        </p:xfrm>
        <a:graphic>
          <a:graphicData uri="http://schemas.openxmlformats.org/drawingml/2006/table">
            <a:tbl>
              <a:tblPr>
                <a:noFill/>
                <a:tableStyleId>{6C751AE7-3EE8-4342-B066-07C321F9F0B7}</a:tableStyleId>
              </a:tblPr>
              <a:tblGrid>
                <a:gridCol w="469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504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Binary to Decimal conversion</a:t>
                      </a:r>
                      <a:endParaRPr sz="1800" b="1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Arial"/>
                        </a:rPr>
                        <a:t>Octal to decimal conversion</a:t>
                      </a:r>
                      <a:endParaRPr sz="1800" b="1" i="0" u="none" strike="noStrike" cap="none" baseline="0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Arial"/>
                        </a:rPr>
                        <a:t>Hexadecimal to decimal conversion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 bit and 4 bit truth table</a:t>
                      </a:r>
                      <a:endParaRPr sz="1800" b="1" i="0" u="none" strike="noStrike" cap="none" baseline="0" dirty="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Arial"/>
                        </a:rPr>
                        <a:t>Binary to Octal systems conversion 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Octal to Binary systems conversion 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Binary to hexadecimal systems conversion </a:t>
                      </a:r>
                    </a:p>
                  </a:txBody>
                  <a:tcPr marL="91425" marR="91425" marT="0" marB="0" anchor="ctr">
                    <a:lnL w="9525" cap="flat" cmpd="sng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4">
                          <a:alpha val="0"/>
                        </a:schemeClr>
                      </a:solidFill>
                      <a:prstDash val="dashDot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4"/>
                      </a:solidFill>
                      <a:prstDash val="dashDot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89" name="Google Shape;889;p27"/>
          <p:cNvSpPr txBox="1"/>
          <p:nvPr/>
        </p:nvSpPr>
        <p:spPr>
          <a:xfrm>
            <a:off x="720000" y="1017725"/>
            <a:ext cx="77040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18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اهم المحتويات الموجودة في المحاضرة:</a:t>
            </a:r>
            <a:endParaRPr sz="18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Binary to Decimal conversion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457200" y="1276350"/>
            <a:ext cx="8382000" cy="386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Convert (1001011.101)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to (       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10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1 + 2 + 0 + 8 + 0 + 0 + 64 = 75</a:t>
            </a:r>
          </a:p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0.5 + 0 + 0.125 = 0.625                      (75.625)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83FD17-369B-9A7A-A5DF-E7F0BBFD7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86661"/>
              </p:ext>
            </p:extLst>
          </p:nvPr>
        </p:nvGraphicFramePr>
        <p:xfrm>
          <a:off x="838200" y="2081711"/>
          <a:ext cx="612838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834847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52752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622968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958926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244323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489840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09979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48217809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728322195"/>
                    </a:ext>
                  </a:extLst>
                </a:gridCol>
                <a:gridCol w="675005">
                  <a:extLst>
                    <a:ext uri="{9D8B030D-6E8A-4147-A177-3AD203B41FA5}">
                      <a16:colId xmlns:a16="http://schemas.microsoft.com/office/drawing/2014/main" val="89462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11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2^-3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667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36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6478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D1C71CD-DE9C-96FE-239E-6781F484F0CC}"/>
              </a:ext>
            </a:extLst>
          </p:cNvPr>
          <p:cNvCxnSpPr/>
          <p:nvPr/>
        </p:nvCxnSpPr>
        <p:spPr>
          <a:xfrm>
            <a:off x="5105400" y="1809750"/>
            <a:ext cx="0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Arrow: Curved Left 4">
            <a:extLst>
              <a:ext uri="{FF2B5EF4-FFF2-40B4-BE49-F238E27FC236}">
                <a16:creationId xmlns:a16="http://schemas.microsoft.com/office/drawing/2014/main" id="{9EEB468F-0A5E-2568-1E88-6E50A4209D76}"/>
              </a:ext>
            </a:extLst>
          </p:cNvPr>
          <p:cNvSpPr/>
          <p:nvPr/>
        </p:nvSpPr>
        <p:spPr>
          <a:xfrm flipV="1">
            <a:off x="7097077" y="2081711"/>
            <a:ext cx="522924" cy="1023439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88FFCAF5-AD65-5F69-3AAF-752FDD48D004}"/>
              </a:ext>
            </a:extLst>
          </p:cNvPr>
          <p:cNvSpPr/>
          <p:nvPr/>
        </p:nvSpPr>
        <p:spPr>
          <a:xfrm>
            <a:off x="7645401" y="2495550"/>
            <a:ext cx="479107" cy="381000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FF8756C-F499-833A-FFB7-B050C08F2151}"/>
              </a:ext>
            </a:extLst>
          </p:cNvPr>
          <p:cNvSpPr/>
          <p:nvPr/>
        </p:nvSpPr>
        <p:spPr>
          <a:xfrm>
            <a:off x="838200" y="2823391"/>
            <a:ext cx="6128377" cy="357959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637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838200" y="285750"/>
            <a:ext cx="64770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Octal to Decimal conversion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457200" y="1200150"/>
            <a:ext cx="83820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Convert (115.24)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to (       )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ar-IQ" sz="18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64 + 8 + 5 + 2 = 77</a:t>
            </a:r>
          </a:p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0.25 + 0.0625 = 0.3125                    (77.3125)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83FD17-369B-9A7A-A5DF-E7F0BBFD7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30109"/>
              </p:ext>
            </p:extLst>
          </p:nvPr>
        </p:nvGraphicFramePr>
        <p:xfrm>
          <a:off x="838200" y="1962150"/>
          <a:ext cx="347408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834847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52752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62296861"/>
                    </a:ext>
                  </a:extLst>
                </a:gridCol>
                <a:gridCol w="675005">
                  <a:extLst>
                    <a:ext uri="{9D8B030D-6E8A-4147-A177-3AD203B41FA5}">
                      <a16:colId xmlns:a16="http://schemas.microsoft.com/office/drawing/2014/main" val="1895892644"/>
                    </a:ext>
                  </a:extLst>
                </a:gridCol>
                <a:gridCol w="970280">
                  <a:extLst>
                    <a:ext uri="{9D8B030D-6E8A-4147-A177-3AD203B41FA5}">
                      <a16:colId xmlns:a16="http://schemas.microsoft.com/office/drawing/2014/main" val="4024432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115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8^2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8^1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8^0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8^-1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8^-2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667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0.125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0.015625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36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64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0.25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/>
                        <a:t>0.0625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64783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EF31D6-8FA0-501B-03AE-DD6562E2BE66}"/>
              </a:ext>
            </a:extLst>
          </p:cNvPr>
          <p:cNvCxnSpPr/>
          <p:nvPr/>
        </p:nvCxnSpPr>
        <p:spPr>
          <a:xfrm>
            <a:off x="2667000" y="1845310"/>
            <a:ext cx="0" cy="16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5903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685800" y="17250"/>
            <a:ext cx="81534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Homework1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489857" y="859050"/>
            <a:ext cx="83820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Scan the QR code and upload the solution in the link below:</a:t>
            </a:r>
          </a:p>
          <a:p>
            <a:pPr algn="just"/>
            <a:endParaRPr lang="en-US" sz="24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Convert (6D.A)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to (      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581BD1-53DC-35C8-DA30-8DB3DCEAB2A3}"/>
              </a:ext>
            </a:extLst>
          </p:cNvPr>
          <p:cNvSpPr txBox="1"/>
          <p:nvPr/>
        </p:nvSpPr>
        <p:spPr>
          <a:xfrm>
            <a:off x="382150" y="2660229"/>
            <a:ext cx="511991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>
                <a:hlinkClick r:id="rId3"/>
              </a:rPr>
              <a:t>https://forms.gle/nxicMPq7fuKCcYDXA</a:t>
            </a:r>
            <a:r>
              <a:rPr lang="en-US" sz="1600"/>
              <a:t>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925F30-5994-4B73-0053-207E8C99D6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1581150"/>
            <a:ext cx="2834886" cy="283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7543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718457" y="202785"/>
            <a:ext cx="81534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 bit and 4 bit truth table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574964" y="835935"/>
            <a:ext cx="2314303" cy="4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3 bit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28A6126-64B6-8E49-2F7E-862A96144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646889"/>
              </p:ext>
            </p:extLst>
          </p:nvPr>
        </p:nvGraphicFramePr>
        <p:xfrm>
          <a:off x="762000" y="1401805"/>
          <a:ext cx="2194560" cy="290576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4652909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368931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2565622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64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501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4507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58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15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923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071026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5591225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028569"/>
                  </a:ext>
                </a:extLst>
              </a:tr>
            </a:tbl>
          </a:graphicData>
        </a:graphic>
      </p:graphicFrame>
      <p:sp>
        <p:nvSpPr>
          <p:cNvPr id="3" name="Google Shape;966;p30">
            <a:extLst>
              <a:ext uri="{FF2B5EF4-FFF2-40B4-BE49-F238E27FC236}">
                <a16:creationId xmlns:a16="http://schemas.microsoft.com/office/drawing/2014/main" id="{625BCF6C-029B-73A2-0057-C7DCF56CFC8C}"/>
              </a:ext>
            </a:extLst>
          </p:cNvPr>
          <p:cNvSpPr txBox="1">
            <a:spLocks/>
          </p:cNvSpPr>
          <p:nvPr/>
        </p:nvSpPr>
        <p:spPr>
          <a:xfrm>
            <a:off x="3886200" y="835935"/>
            <a:ext cx="2314303" cy="4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4 bit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D7F35A-6CC3-A932-4431-DD2A79AB5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4789"/>
              </p:ext>
            </p:extLst>
          </p:nvPr>
        </p:nvGraphicFramePr>
        <p:xfrm>
          <a:off x="4128951" y="1352550"/>
          <a:ext cx="1828800" cy="365760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86655645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95791699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01157954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78739613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28545208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4121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393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53161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5081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01512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986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79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24422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5487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95642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6137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6191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7364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34274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36087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813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72674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685800" y="17250"/>
            <a:ext cx="81534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Binary to Octal systems conversion 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119744" y="1007850"/>
            <a:ext cx="83820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Convert (10101111.1101)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to (      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30F123-4FF2-98CB-CC3C-4ACB71A85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4114"/>
              </p:ext>
            </p:extLst>
          </p:nvPr>
        </p:nvGraphicFramePr>
        <p:xfrm>
          <a:off x="369570" y="1816689"/>
          <a:ext cx="3478530" cy="60960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735330">
                  <a:extLst>
                    <a:ext uri="{9D8B030D-6E8A-4147-A177-3AD203B41FA5}">
                      <a16:colId xmlns:a16="http://schemas.microsoft.com/office/drawing/2014/main" val="238642821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81594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404666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1495738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42629264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973516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90474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83229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BF8511-CAD4-87B8-FAA1-1D3A2008E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290157"/>
              </p:ext>
            </p:extLst>
          </p:nvPr>
        </p:nvGraphicFramePr>
        <p:xfrm>
          <a:off x="5151911" y="1425150"/>
          <a:ext cx="2194560" cy="290576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4652909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368931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2565622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64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501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4507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58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15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923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071026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5591225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028569"/>
                  </a:ext>
                </a:extLst>
              </a:tr>
            </a:tbl>
          </a:graphicData>
        </a:graphic>
      </p:graphicFrame>
      <p:sp>
        <p:nvSpPr>
          <p:cNvPr id="4" name="Google Shape;966;p30">
            <a:extLst>
              <a:ext uri="{FF2B5EF4-FFF2-40B4-BE49-F238E27FC236}">
                <a16:creationId xmlns:a16="http://schemas.microsoft.com/office/drawing/2014/main" id="{2B02777C-6463-6298-873A-06DC0F5CC59A}"/>
              </a:ext>
            </a:extLst>
          </p:cNvPr>
          <p:cNvSpPr txBox="1">
            <a:spLocks/>
          </p:cNvSpPr>
          <p:nvPr/>
        </p:nvSpPr>
        <p:spPr>
          <a:xfrm>
            <a:off x="5092039" y="933450"/>
            <a:ext cx="2314303" cy="4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3 bit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40AEA4-D4F7-5FFE-6130-7D2F22284DAA}"/>
              </a:ext>
            </a:extLst>
          </p:cNvPr>
          <p:cNvCxnSpPr>
            <a:cxnSpLocks/>
          </p:cNvCxnSpPr>
          <p:nvPr/>
        </p:nvCxnSpPr>
        <p:spPr>
          <a:xfrm>
            <a:off x="2743200" y="1733550"/>
            <a:ext cx="0" cy="990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FBA34AC-FF15-E2A0-BD26-8D19C835ABCC}"/>
              </a:ext>
            </a:extLst>
          </p:cNvPr>
          <p:cNvSpPr/>
          <p:nvPr/>
        </p:nvSpPr>
        <p:spPr>
          <a:xfrm>
            <a:off x="2133600" y="1058289"/>
            <a:ext cx="442356" cy="36686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4829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30"/>
          <p:cNvSpPr txBox="1">
            <a:spLocks noGrp="1"/>
          </p:cNvSpPr>
          <p:nvPr>
            <p:ph type="title"/>
          </p:nvPr>
        </p:nvSpPr>
        <p:spPr>
          <a:xfrm>
            <a:off x="685800" y="17250"/>
            <a:ext cx="81534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Octal to Binary systems conversion </a:t>
            </a:r>
          </a:p>
        </p:txBody>
      </p:sp>
      <p:sp>
        <p:nvSpPr>
          <p:cNvPr id="85" name="Google Shape;966;p30"/>
          <p:cNvSpPr txBox="1">
            <a:spLocks/>
          </p:cNvSpPr>
          <p:nvPr/>
        </p:nvSpPr>
        <p:spPr>
          <a:xfrm>
            <a:off x="381000" y="1123950"/>
            <a:ext cx="83820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just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Convert (257.64)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to (      )</a:t>
            </a:r>
            <a:r>
              <a:rPr lang="en-US" sz="1600" b="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30F123-4FF2-98CB-CC3C-4ACB71A85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919424"/>
              </p:ext>
            </p:extLst>
          </p:nvPr>
        </p:nvGraphicFramePr>
        <p:xfrm>
          <a:off x="369570" y="1816689"/>
          <a:ext cx="3478530" cy="60960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735330">
                  <a:extLst>
                    <a:ext uri="{9D8B030D-6E8A-4147-A177-3AD203B41FA5}">
                      <a16:colId xmlns:a16="http://schemas.microsoft.com/office/drawing/2014/main" val="238642821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81594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404666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1495738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42629264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973516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83229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98974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BF8511-CAD4-87B8-FAA1-1D3A2008E622}"/>
              </a:ext>
            </a:extLst>
          </p:cNvPr>
          <p:cNvGraphicFramePr>
            <a:graphicFrameLocks noGrp="1"/>
          </p:cNvGraphicFramePr>
          <p:nvPr/>
        </p:nvGraphicFramePr>
        <p:xfrm>
          <a:off x="4953000" y="1428750"/>
          <a:ext cx="2194560" cy="2905760"/>
        </p:xfrm>
        <a:graphic>
          <a:graphicData uri="http://schemas.openxmlformats.org/drawingml/2006/table">
            <a:tbl>
              <a:tblPr firstRow="1" bandRow="1">
                <a:tableStyleId>{6C751AE7-3EE8-4342-B066-07C321F9F0B7}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14652909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368931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2565622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964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501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4507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582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154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9923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071026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5591225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028569"/>
                  </a:ext>
                </a:extLst>
              </a:tr>
            </a:tbl>
          </a:graphicData>
        </a:graphic>
      </p:graphicFrame>
      <p:sp>
        <p:nvSpPr>
          <p:cNvPr id="4" name="Google Shape;966;p30">
            <a:extLst>
              <a:ext uri="{FF2B5EF4-FFF2-40B4-BE49-F238E27FC236}">
                <a16:creationId xmlns:a16="http://schemas.microsoft.com/office/drawing/2014/main" id="{2B02777C-6463-6298-873A-06DC0F5CC59A}"/>
              </a:ext>
            </a:extLst>
          </p:cNvPr>
          <p:cNvSpPr txBox="1">
            <a:spLocks/>
          </p:cNvSpPr>
          <p:nvPr/>
        </p:nvSpPr>
        <p:spPr>
          <a:xfrm>
            <a:off x="4833257" y="868529"/>
            <a:ext cx="2314303" cy="41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48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Epilogue"/>
              <a:buNone/>
              <a:defRPr sz="3600" b="1" i="0" u="none" strike="noStrike" cap="none">
                <a:solidFill>
                  <a:schemeClr val="dk1"/>
                </a:solidFill>
                <a:latin typeface="Epilogue"/>
                <a:ea typeface="Epilogue"/>
                <a:cs typeface="Epilogue"/>
                <a:sym typeface="Epilogue"/>
              </a:defRPr>
            </a:lvl9pPr>
          </a:lstStyle>
          <a:p>
            <a:pPr algn="ctr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3 bit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40AEA4-D4F7-5FFE-6130-7D2F22284DAA}"/>
              </a:ext>
            </a:extLst>
          </p:cNvPr>
          <p:cNvCxnSpPr>
            <a:cxnSpLocks/>
          </p:cNvCxnSpPr>
          <p:nvPr/>
        </p:nvCxnSpPr>
        <p:spPr>
          <a:xfrm>
            <a:off x="2743200" y="1733550"/>
            <a:ext cx="0" cy="990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0214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ultimedia Software Pitch Deck by Slidesgo">
  <a:themeElements>
    <a:clrScheme name="Simple Light">
      <a:dk1>
        <a:srgbClr val="35363B"/>
      </a:dk1>
      <a:lt1>
        <a:srgbClr val="F3F3F3"/>
      </a:lt1>
      <a:dk2>
        <a:srgbClr val="D9DDE3"/>
      </a:dk2>
      <a:lt2>
        <a:srgbClr val="BA0034"/>
      </a:lt2>
      <a:accent1>
        <a:srgbClr val="F8B85E"/>
      </a:accent1>
      <a:accent2>
        <a:srgbClr val="34909D"/>
      </a:accent2>
      <a:accent3>
        <a:srgbClr val="55C0ED"/>
      </a:accent3>
      <a:accent4>
        <a:srgbClr val="6F7082"/>
      </a:accent4>
      <a:accent5>
        <a:srgbClr val="CED0D6"/>
      </a:accent5>
      <a:accent6>
        <a:srgbClr val="42444F"/>
      </a:accent6>
      <a:hlink>
        <a:srgbClr val="3536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17903</TotalTime>
  <Words>678</Words>
  <Application>Microsoft Office PowerPoint</Application>
  <PresentationFormat>On-screen Show (16:9)</PresentationFormat>
  <Paragraphs>419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Epilogue</vt:lpstr>
      <vt:lpstr>Lato</vt:lpstr>
      <vt:lpstr>Nunito Light</vt:lpstr>
      <vt:lpstr>Times New Roman</vt:lpstr>
      <vt:lpstr>Multimedia Software Pitch Deck by Slidesgo</vt:lpstr>
      <vt:lpstr>Con. Numbering Systems 1st stage</vt:lpstr>
      <vt:lpstr> الاهداف التربوية  الهدف الوسيط</vt:lpstr>
      <vt:lpstr>Table of Content</vt:lpstr>
      <vt:lpstr>Binary to Decimal conversion</vt:lpstr>
      <vt:lpstr>Octal to Decimal conversion</vt:lpstr>
      <vt:lpstr>Homework1</vt:lpstr>
      <vt:lpstr>3 bit and 4 bit truth table</vt:lpstr>
      <vt:lpstr>Binary to Octal systems conversion </vt:lpstr>
      <vt:lpstr>Octal to Binary systems conversion </vt:lpstr>
      <vt:lpstr>Binary to hexadecimal systems conversion 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Technologies Lec. 2 “OR Gate”</dc:title>
  <dc:creator>SH-DM</dc:creator>
  <cp:lastModifiedBy>Maher</cp:lastModifiedBy>
  <cp:revision>108</cp:revision>
  <dcterms:modified xsi:type="dcterms:W3CDTF">2024-12-20T16:58:13Z</dcterms:modified>
</cp:coreProperties>
</file>