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0" r:id="rId2"/>
    <p:sldId id="308" r:id="rId3"/>
    <p:sldId id="309" r:id="rId4"/>
    <p:sldId id="310" r:id="rId5"/>
    <p:sldId id="31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6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6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6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6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310" y="2477729"/>
            <a:ext cx="106680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>Information Theory and coding</a:t>
            </a:r>
          </a:p>
          <a:p>
            <a:pPr algn="ctr"/>
            <a:endParaRPr lang="en-US" sz="4000" b="1" dirty="0" smtClean="0">
              <a:latin typeface="+mj-lt"/>
              <a:cs typeface="Arial" panose="020B0604020202020204" pitchFamily="34" charset="0"/>
            </a:endParaRPr>
          </a:p>
          <a:p>
            <a:pPr lvl="0" algn="ctr"/>
            <a:r>
              <a:rPr lang="en-US" sz="4400" dirty="0" smtClean="0">
                <a:latin typeface="+mj-lt"/>
                <a:cs typeface="Arial" panose="020B0604020202020204" pitchFamily="34" charset="0"/>
              </a:rPr>
              <a:t>lecture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13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:-</a:t>
            </a:r>
          </a:p>
          <a:p>
            <a:pPr lvl="0" algn="ctr"/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+mj-lt"/>
                <a:cs typeface="Arial" panose="020B0604020202020204" pitchFamily="34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Transmission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0" y="729552"/>
            <a:ext cx="1956374" cy="1661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4992" y="878119"/>
            <a:ext cx="5329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dirty="0" smtClean="0">
                <a:cs typeface="+mj-cs"/>
              </a:rPr>
              <a:t>وزارة التعليم العالي والبحث العلمي</a:t>
            </a:r>
          </a:p>
          <a:p>
            <a:pPr algn="r"/>
            <a:r>
              <a:rPr lang="ar-IQ" sz="2400" dirty="0" smtClean="0">
                <a:cs typeface="+mj-cs"/>
              </a:rPr>
              <a:t>قسم هندسة الحاسبات</a:t>
            </a:r>
            <a:r>
              <a:rPr lang="en-US" sz="2400" dirty="0" smtClean="0">
                <a:cs typeface="+mj-cs"/>
              </a:rPr>
              <a:t>\</a:t>
            </a:r>
            <a:r>
              <a:rPr lang="ar-IQ" sz="2400" dirty="0" smtClean="0">
                <a:cs typeface="+mj-cs"/>
              </a:rPr>
              <a:t>كلية الهندسة</a:t>
            </a:r>
            <a:r>
              <a:rPr lang="en-US" sz="2400" dirty="0" smtClean="0">
                <a:cs typeface="+mj-cs"/>
              </a:rPr>
              <a:t>\</a:t>
            </a:r>
            <a:r>
              <a:rPr lang="ar-IQ" sz="2400" dirty="0" smtClean="0"/>
              <a:t>جامعة المستقبل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10" y="2585884"/>
            <a:ext cx="10599174" cy="35592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the opposite case of the noiseless channel, where the symbols {𝑥𝑖} are independent of the symbols { 𝑦𝑗 }, for all </a:t>
            </a:r>
            <a:r>
              <a:rPr lang="en-US" dirty="0" err="1"/>
              <a:t>i</a:t>
            </a:r>
            <a:r>
              <a:rPr lang="en-US" dirty="0"/>
              <a:t> and j. Thus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33" y="3597088"/>
            <a:ext cx="3864077" cy="41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34" y="4365522"/>
            <a:ext cx="5299586" cy="17796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46606" y="4206167"/>
            <a:ext cx="4876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have independent transmission then the average mutual information is zero, also (using the relations between entropies and average mutual information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Channels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94" y="2428567"/>
            <a:ext cx="10825316" cy="378541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symmetric channels are those channels that have identical correct transition probabilities for all symbols and similarly for the incorrect transmission probability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Symmetric Channel (BSC)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form is given by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664" y="3854393"/>
            <a:ext cx="7078779" cy="23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3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Channels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52" y="2556931"/>
            <a:ext cx="10756490" cy="366688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Example:-Ternary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Channel (TSC)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52" y="3448733"/>
            <a:ext cx="9817981" cy="24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7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54" y="2556932"/>
            <a:ext cx="10805651" cy="36078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type of the following channels (noiseless or/and symmetric) and then draw the model of each channel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23" y="3324107"/>
            <a:ext cx="9537290" cy="28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8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21481</TotalTime>
  <Words>154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Organic</vt:lpstr>
      <vt:lpstr>PowerPoint Presentation</vt:lpstr>
      <vt:lpstr>Independent Transmission</vt:lpstr>
      <vt:lpstr>Symmetric Channels </vt:lpstr>
      <vt:lpstr>Symmetric Channels </vt:lpstr>
      <vt:lpstr>Question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</dc:title>
  <dc:creator>ALFA</dc:creator>
  <cp:lastModifiedBy>ALFA</cp:lastModifiedBy>
  <cp:revision>106</cp:revision>
  <dcterms:created xsi:type="dcterms:W3CDTF">2024-03-01T10:56:27Z</dcterms:created>
  <dcterms:modified xsi:type="dcterms:W3CDTF">2024-12-01T08:18:42Z</dcterms:modified>
</cp:coreProperties>
</file>