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66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399978-8C06-B744-3AEC-F95BBAF5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4960" y="2857500"/>
            <a:ext cx="4592320" cy="1143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 system</a:t>
            </a:r>
            <a:endParaRPr lang="ar-IQ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FB2870E-3FF3-A9FD-C12B-25EAF747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146936"/>
            <a:ext cx="8392160" cy="1524132"/>
          </a:xfrm>
          <a:prstGeom prst="rect">
            <a:avLst/>
          </a:prstGeom>
        </p:spPr>
      </p:pic>
      <p:pic>
        <p:nvPicPr>
          <p:cNvPr id="1026" name="Picture 2" descr="The human brain and nervous system | TheSchoolRun">
            <a:extLst>
              <a:ext uri="{FF2B5EF4-FFF2-40B4-BE49-F238E27FC236}">
                <a16:creationId xmlns:a16="http://schemas.microsoft.com/office/drawing/2014/main" id="{57D047FE-96D0-4EB2-EA81-5A1FA93A2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46" y="2052320"/>
            <a:ext cx="4800953" cy="45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0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E63D9EE-B96F-FD78-2B49-49817F016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370" y="1117600"/>
            <a:ext cx="3389630" cy="3408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</Words>
  <Application>Microsoft Office PowerPoint</Application>
  <PresentationFormat>عرض على الشاشة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Nervous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alnaseem</cp:lastModifiedBy>
  <cp:revision>5</cp:revision>
  <dcterms:created xsi:type="dcterms:W3CDTF">2013-01-27T09:14:16Z</dcterms:created>
  <dcterms:modified xsi:type="dcterms:W3CDTF">2024-11-30T21:08:43Z</dcterms:modified>
  <cp:category/>
</cp:coreProperties>
</file>