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305" r:id="rId3"/>
    <p:sldId id="306" r:id="rId4"/>
    <p:sldId id="307" r:id="rId5"/>
    <p:sldId id="308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 smtClean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:-</a:t>
            </a:r>
            <a:endParaRPr lang="en-US" sz="4400" dirty="0" smtClean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b="1" dirty="0" smtClean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+mj-lt"/>
                <a:cs typeface="Arial" panose="020B0604020202020204" pitchFamily="34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Mutual Information 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5" y="747252"/>
            <a:ext cx="1671239" cy="1435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755" y="880401"/>
            <a:ext cx="1479579" cy="13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252" y="2428567"/>
            <a:ext cx="10717161" cy="378541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mutual information (I) is the overall useful information transferred to the receiver from the source. The self-information of the source and the receiver symbols are given by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8090" y="3905776"/>
            <a:ext cx="10717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channel conditional information in two different ways according to the conditional probability: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596" y="4321275"/>
            <a:ext cx="6831153" cy="5580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5858" y="5112282"/>
            <a:ext cx="11139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mutual information 𝐼𝑥:𝑦 is the useful information transferred from the source to the destination can be determined by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52" y="5560000"/>
            <a:ext cx="6756228" cy="525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239" y="3248015"/>
            <a:ext cx="5840361" cy="5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Mutual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87" y="2536723"/>
            <a:ext cx="10815484" cy="36674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Taking the average (or expectation) of the mutual information gives the average mutual information (I):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484" y="2973204"/>
            <a:ext cx="6618207" cy="1893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586" y="4952191"/>
            <a:ext cx="10717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final equation can be written as 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165" y="4885915"/>
            <a:ext cx="5358581" cy="575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336" y="5662406"/>
            <a:ext cx="5368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Using the other mutual information gives: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170" y="5586563"/>
            <a:ext cx="5914577" cy="5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9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Entropies and Average Mutual Information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86581" y="2556932"/>
                <a:ext cx="10677832" cy="3548900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source entropy H(x) which is the average of the self-information of the source. This can be extended to any other probability and its related self-information, like the receiver entropy that can be determined in terms of 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next slide are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possible entropies of information transmission system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6581" y="2556932"/>
                <a:ext cx="10677832" cy="3548900"/>
              </a:xfrm>
              <a:blipFill rotWithShape="0">
                <a:blip r:embed="rId2"/>
                <a:stretch>
                  <a:fillRect l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65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2" y="642000"/>
            <a:ext cx="9783096" cy="549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1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071" y="2556932"/>
            <a:ext cx="10021526" cy="34702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Show that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= H(x) – </a:t>
            </a:r>
            <a:r>
              <a:rPr lang="en-US" dirty="0" smtClean="0"/>
              <a:t>H(</a:t>
            </a:r>
            <a:r>
              <a:rPr lang="en-US" dirty="0" err="1" smtClean="0"/>
              <a:t>x|y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1- </a:t>
            </a:r>
            <a:r>
              <a:rPr lang="pt-BR" dirty="0"/>
              <a:t>I=H(y)-H(y|x)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H(x,y) = H(y) + H(x|y</a:t>
            </a:r>
            <a:r>
              <a:rPr lang="pt-BR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H(x,y) = H(x) + H(y|x)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H(x,y) = H(x) + H(y) – I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 </a:t>
            </a:r>
            <a:r>
              <a:rPr lang="pt-BR" dirty="0"/>
              <a:t>H(x,y) =I + H(y|x) + </a:t>
            </a:r>
            <a:r>
              <a:rPr lang="pt-BR" dirty="0" smtClean="0"/>
              <a:t>H(x|y)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49" y="3047781"/>
            <a:ext cx="3836193" cy="29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75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21443</TotalTime>
  <Words>219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Cambria Math</vt:lpstr>
      <vt:lpstr>Garamond</vt:lpstr>
      <vt:lpstr>Times New Roman</vt:lpstr>
      <vt:lpstr>Organic</vt:lpstr>
      <vt:lpstr>PowerPoint Presentation</vt:lpstr>
      <vt:lpstr>Introduction</vt:lpstr>
      <vt:lpstr>The Average Mutual Information </vt:lpstr>
      <vt:lpstr>Entropies and Average Mutual Information </vt:lpstr>
      <vt:lpstr>PowerPoint Presentation</vt:lpstr>
      <vt:lpstr>Examples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102</cp:revision>
  <dcterms:created xsi:type="dcterms:W3CDTF">2024-03-01T10:56:27Z</dcterms:created>
  <dcterms:modified xsi:type="dcterms:W3CDTF">2024-12-01T06:10:24Z</dcterms:modified>
</cp:coreProperties>
</file>