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60" r:id="rId2"/>
    <p:sldId id="280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95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63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66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6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166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762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2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5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48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7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0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8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15B50F-D816-428C-B3AD-E1BEB8C7913B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6FD5D2-6ADC-4824-BBB6-6EBF5A0F4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4310" y="2477729"/>
            <a:ext cx="10668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+mj-lt"/>
                <a:cs typeface="Arial" panose="020B0604020202020204" pitchFamily="34" charset="0"/>
              </a:rPr>
              <a:t>Information Theory and coding</a:t>
            </a:r>
          </a:p>
          <a:p>
            <a:pPr algn="ctr"/>
            <a:endParaRPr lang="en-US" sz="4000" b="1" dirty="0">
              <a:latin typeface="+mj-lt"/>
              <a:cs typeface="Arial" panose="020B0604020202020204" pitchFamily="34" charset="0"/>
            </a:endParaRPr>
          </a:p>
          <a:p>
            <a:pPr lvl="0" algn="ctr"/>
            <a:r>
              <a:rPr lang="en-US" sz="4400" dirty="0">
                <a:latin typeface="+mj-lt"/>
                <a:cs typeface="Arial" panose="020B0604020202020204" pitchFamily="34" charset="0"/>
              </a:rPr>
              <a:t>lecture </a:t>
            </a:r>
            <a:r>
              <a:rPr lang="en-US" sz="4400" dirty="0" smtClean="0">
                <a:latin typeface="+mj-lt"/>
                <a:cs typeface="Arial" panose="020B0604020202020204" pitchFamily="34" charset="0"/>
              </a:rPr>
              <a:t>9 </a:t>
            </a:r>
            <a:r>
              <a:rPr lang="en-US" sz="4400" dirty="0">
                <a:latin typeface="+mj-lt"/>
                <a:cs typeface="Arial" panose="020B0604020202020204" pitchFamily="34" charset="0"/>
              </a:rPr>
              <a:t>:-</a:t>
            </a:r>
            <a:r>
              <a:rPr lang="en-US" sz="4400" b="1" dirty="0">
                <a:latin typeface="+mj-lt"/>
                <a:cs typeface="Arial" panose="020B0604020202020204" pitchFamily="34" charset="0"/>
              </a:rPr>
              <a:t/>
            </a:r>
            <a:br>
              <a:rPr lang="en-US" sz="4400" b="1" dirty="0">
                <a:latin typeface="+mj-lt"/>
                <a:cs typeface="Arial" panose="020B0604020202020204" pitchFamily="34" charset="0"/>
              </a:rPr>
            </a:br>
            <a:r>
              <a:rPr lang="en-US" altLang="en-US" sz="4800" b="1" dirty="0">
                <a:solidFill>
                  <a:srgbClr val="4471C4"/>
                </a:solidFill>
                <a:latin typeface="Times New Roman" panose="02020603050405020304" pitchFamily="18" charset="0"/>
              </a:rPr>
              <a:t>Information Transmission </a:t>
            </a:r>
            <a:r>
              <a:rPr lang="en-US" altLang="en-US" sz="4800" b="1" dirty="0" smtClean="0">
                <a:solidFill>
                  <a:srgbClr val="4471C4"/>
                </a:solidFill>
                <a:latin typeface="Times New Roman" panose="02020603050405020304" pitchFamily="18" charset="0"/>
              </a:rPr>
              <a:t>part3</a:t>
            </a:r>
            <a:r>
              <a:rPr lang="en-US" sz="4800" b="1" dirty="0"/>
              <a:t> </a:t>
            </a:r>
            <a:endParaRPr lang="en-US" sz="4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5" y="802876"/>
            <a:ext cx="1808890" cy="13818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0" y="901200"/>
            <a:ext cx="1607398" cy="149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81" y="737420"/>
            <a:ext cx="10677832" cy="532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03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2" y="1011270"/>
            <a:ext cx="10363199" cy="50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75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82" y="747252"/>
            <a:ext cx="10416530" cy="542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49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1681316"/>
            <a:ext cx="9116449" cy="337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942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13216</TotalTime>
  <Words>7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Arrays</dc:title>
  <dc:creator>ALFA</dc:creator>
  <cp:lastModifiedBy>ALFA</cp:lastModifiedBy>
  <cp:revision>59</cp:revision>
  <dcterms:created xsi:type="dcterms:W3CDTF">2024-03-01T10:56:27Z</dcterms:created>
  <dcterms:modified xsi:type="dcterms:W3CDTF">2024-12-01T06:08:08Z</dcterms:modified>
</cp:coreProperties>
</file>