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63" r:id="rId3"/>
    <p:sldId id="293" r:id="rId4"/>
    <p:sldId id="294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</a:p>
          <a:p>
            <a:pPr lvl="0"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Probability Distributions </a:t>
            </a:r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0" y="729552"/>
            <a:ext cx="1956374" cy="1661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252" y="729552"/>
            <a:ext cx="1465006" cy="14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28" y="860212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Distribution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22" y="2374051"/>
            <a:ext cx="10868578" cy="39657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uniform random variable the pdf f(x) is constant for the whole range of the continues random variable x. In general, the pdf is given by: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020492"/>
            <a:ext cx="6971071" cy="1472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6245" y="5138997"/>
            <a:ext cx="10648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uniform source is the random binary source that has the probability of binary “0” identical to the probability of binary “1”.</a:t>
            </a:r>
          </a:p>
        </p:txBody>
      </p:sp>
    </p:spTree>
    <p:extLst>
      <p:ext uri="{BB962C8B-B14F-4D97-AF65-F5344CB8AC3E}">
        <p14:creationId xmlns:p14="http://schemas.microsoft.com/office/powerpoint/2010/main" val="1291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 Distribution (or Repeated Bernoulli Trials)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34" y="2477729"/>
            <a:ext cx="10441859" cy="3628103"/>
          </a:xfrm>
        </p:spPr>
        <p:txBody>
          <a:bodyPr/>
          <a:lstStyle/>
          <a:p>
            <a:r>
              <a:rPr lang="en-US" dirty="0"/>
              <a:t>This is an example of discrete random variable. Any experiment with two outcomes only and repeated n times can be considered as Binomial distribution</a:t>
            </a:r>
            <a:r>
              <a:rPr lang="en-US" dirty="0" smtClean="0"/>
              <a:t>.</a:t>
            </a:r>
          </a:p>
          <a:p>
            <a:r>
              <a:rPr lang="en-US" dirty="0"/>
              <a:t>Let the two outcomes called the “Success event” with probability of Ps and the “Failure event” with probability of PF. Clearly: Ps = The probability of the success event in single trial and (Ps+ PF) =1</a:t>
            </a:r>
            <a:r>
              <a:rPr lang="en-US" dirty="0" smtClean="0"/>
              <a:t>.</a:t>
            </a:r>
          </a:p>
          <a:p>
            <a:r>
              <a:rPr lang="en-US" dirty="0"/>
              <a:t>Define the random variable of the binomial distribution as (k), where : k= Number of times that the success event occurred out of n trials</a:t>
            </a:r>
          </a:p>
        </p:txBody>
      </p:sp>
    </p:spTree>
    <p:extLst>
      <p:ext uri="{BB962C8B-B14F-4D97-AF65-F5344CB8AC3E}">
        <p14:creationId xmlns:p14="http://schemas.microsoft.com/office/powerpoint/2010/main" val="396406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 Distribution (or Repeated Bernoulli Trials)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381" y="2526889"/>
            <a:ext cx="9657732" cy="347078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random variable of the binomial distribution as (k), 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 Number of times that the success event occurred out of 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5" y="3696929"/>
            <a:ext cx="9114502" cy="20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3" y="2546555"/>
            <a:ext cx="10011694" cy="332931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experiment of tossing fair die for 8 times, then find the probability of: a) Exactly 4 times the outcome 3 occurred. b) The outcome 5 occurred at least 6 times c) An odd number occurred at most 7 times d) No odd occurred </a:t>
            </a:r>
          </a:p>
        </p:txBody>
      </p:sp>
    </p:spTree>
    <p:extLst>
      <p:ext uri="{BB962C8B-B14F-4D97-AF65-F5344CB8AC3E}">
        <p14:creationId xmlns:p14="http://schemas.microsoft.com/office/powerpoint/2010/main" val="165315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19874</TotalTime>
  <Words>266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PowerPoint Presentation</vt:lpstr>
      <vt:lpstr>Uniform Distribution</vt:lpstr>
      <vt:lpstr>Binomial Distribution (or Repeated Bernoulli Trials) </vt:lpstr>
      <vt:lpstr>Binomial Distribution (or Repeated Bernoulli Trials) </vt:lpstr>
      <vt:lpstr>Example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92</cp:revision>
  <dcterms:created xsi:type="dcterms:W3CDTF">2024-03-01T10:56:27Z</dcterms:created>
  <dcterms:modified xsi:type="dcterms:W3CDTF">2024-12-01T06:03:25Z</dcterms:modified>
</cp:coreProperties>
</file>