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282" r:id="rId3"/>
    <p:sldId id="283" r:id="rId4"/>
    <p:sldId id="284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6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6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6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310" y="2477729"/>
            <a:ext cx="10668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>Information Theory and coding</a:t>
            </a:r>
          </a:p>
          <a:p>
            <a:pPr algn="ctr"/>
            <a:endParaRPr lang="en-US" sz="4000" b="1" dirty="0" smtClean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n-US" sz="4400" dirty="0" smtClean="0">
                <a:latin typeface="+mj-lt"/>
                <a:cs typeface="Arial" panose="020B0604020202020204" pitchFamily="34" charset="0"/>
              </a:rPr>
              <a:t>lecture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4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:-</a:t>
            </a:r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+mj-lt"/>
                <a:cs typeface="Arial" panose="020B0604020202020204" pitchFamily="34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Probability Theory and Random Variables </a:t>
            </a:r>
            <a:r>
              <a:rPr lang="en-US" sz="4800" b="1" dirty="0"/>
              <a:t> </a:t>
            </a:r>
            <a:r>
              <a:rPr lang="en-US" sz="4800" b="1" dirty="0" smtClean="0"/>
              <a:t>part2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" y="729552"/>
            <a:ext cx="1671484" cy="161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948" y="692209"/>
            <a:ext cx="1709097" cy="1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Symmetric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748" y="2556931"/>
            <a:ext cx="10119849" cy="36767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Noiseless Channel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P(0R ) = P(0T) and P(1R ) = P(1T)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P(0R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1T ) = P(1R | 0T ) = 0 (no transition error 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P(0R | 0T ) = P(1R | 1T ) = 1 (totally correct transition)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Note:-in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the channel is not noiseless (i.e. noisy). </a:t>
            </a:r>
          </a:p>
        </p:txBody>
      </p:sp>
    </p:spTree>
    <p:extLst>
      <p:ext uri="{BB962C8B-B14F-4D97-AF65-F5344CB8AC3E}">
        <p14:creationId xmlns:p14="http://schemas.microsoft.com/office/powerpoint/2010/main" val="18565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Symmetric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Noisy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P(0R ) ≠ P(0T) and P(1R ) ≠ P(1T)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P(0R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1T ) = P(1R | 0T ) ≠ 0 (there is transition error 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P(0R | 0T ) = P(1R | 1T ) ≠ 1 (partially correct transition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245" y="2507226"/>
            <a:ext cx="10090352" cy="33686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P(0T) =0.6 , P(1T ) = 0.4 and P(0R | 1T ) = P(1R | 0T ) = 0.1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P(0R | 0T ) , P(1R | 1T ) , all p(T∩R) , P(0R) and P(1R ) </a:t>
            </a:r>
          </a:p>
        </p:txBody>
      </p:sp>
    </p:spTree>
    <p:extLst>
      <p:ext uri="{BB962C8B-B14F-4D97-AF65-F5344CB8AC3E}">
        <p14:creationId xmlns:p14="http://schemas.microsoft.com/office/powerpoint/2010/main" val="39926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Random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457200" indent="-457200">
                  <a:buAutoNum type="alphaUcPeriod"/>
                </a:pPr>
                <a:r>
                  <a:rPr lang="en-US" sz="26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Discrete </a:t>
                </a:r>
                <a:r>
                  <a:rPr lang="en-US" sz="26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Variables (DRV) </a:t>
                </a:r>
                <a:endParaRPr lang="en-US" sz="2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limited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values for the variables. We call this number as N. 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 of DRV has probability value 𝑝𝑖 usually determined by probability rules. 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of DRV may be defined by the relative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𝑝𝑖</m:t>
                      </m:r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𝑛𝑖</m:t>
                      </m:r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3" t="-3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84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die experiment the output number is DRV. The number of variables is limited to 6, thus it is discrete random variable.</a:t>
            </a:r>
          </a:p>
        </p:txBody>
      </p:sp>
    </p:spTree>
    <p:extLst>
      <p:ext uri="{BB962C8B-B14F-4D97-AF65-F5344CB8AC3E}">
        <p14:creationId xmlns:p14="http://schemas.microsoft.com/office/powerpoint/2010/main" val="218666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Random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F0"/>
                </a:solidFill>
              </a:rPr>
              <a:t>Continues Random Variables (CRV)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CRV, the random variable has unlimited values (N → ∞). Thus 𝑝𝑖 is </a:t>
            </a:r>
            <a:r>
              <a:rPr lang="en-US" dirty="0" smtClean="0"/>
              <a:t>undefined </a:t>
            </a:r>
            <a:r>
              <a:rPr lang="en-US" dirty="0"/>
              <a:t>this case.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Example: Noise waveform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10" y="4227871"/>
            <a:ext cx="5764557" cy="19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4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(pdf) of CRV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2890" y="2576052"/>
                <a:ext cx="9893707" cy="3519948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Density Function (or pdf f(x)) is defined and used for CRV to determine probability of given range of the CRV x as given below: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a &lt; x &lt; b 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p(x=a) =0 (</a:t>
                </a:r>
                <a:r>
                  <a:rPr lang="en-US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pdf f(x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f(x) is non-negative function (may be zero or +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f(x) &lt; 1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∫ 𝑓(𝑥)𝑑𝑥 = 1 </a:t>
                </a:r>
                <a:endParaRPr 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2890" y="2576052"/>
                <a:ext cx="9893707" cy="3519948"/>
              </a:xfrm>
              <a:blipFill rotWithShape="0">
                <a:blip r:embed="rId2"/>
                <a:stretch>
                  <a:fillRect l="-1110" t="-3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610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13460</TotalTime>
  <Words>336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Cambria Math</vt:lpstr>
      <vt:lpstr>Garamond</vt:lpstr>
      <vt:lpstr>Times New Roman</vt:lpstr>
      <vt:lpstr>Wingdings</vt:lpstr>
      <vt:lpstr>Organic</vt:lpstr>
      <vt:lpstr>PowerPoint Presentation</vt:lpstr>
      <vt:lpstr>Binary Symmetric Channel</vt:lpstr>
      <vt:lpstr>Binary Symmetric Channel</vt:lpstr>
      <vt:lpstr>Example</vt:lpstr>
      <vt:lpstr>Types of Random Variables </vt:lpstr>
      <vt:lpstr>Example</vt:lpstr>
      <vt:lpstr>Types of Random Variables </vt:lpstr>
      <vt:lpstr>Probability Density Function (pdf) of CRV 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ALFA</dc:creator>
  <cp:lastModifiedBy>ALFA</cp:lastModifiedBy>
  <cp:revision>64</cp:revision>
  <dcterms:created xsi:type="dcterms:W3CDTF">2024-03-01T10:56:27Z</dcterms:created>
  <dcterms:modified xsi:type="dcterms:W3CDTF">2024-12-01T05:59:56Z</dcterms:modified>
</cp:coreProperties>
</file>