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0" r:id="rId2"/>
    <p:sldId id="281" r:id="rId3"/>
    <p:sldId id="282" r:id="rId4"/>
    <p:sldId id="2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6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6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2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6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6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4310" y="2477729"/>
            <a:ext cx="106680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  <a:cs typeface="Arial" panose="020B0604020202020204" pitchFamily="34" charset="0"/>
              </a:rPr>
              <a:t>Information Theory and coding</a:t>
            </a:r>
          </a:p>
          <a:p>
            <a:pPr algn="ctr"/>
            <a:endParaRPr lang="en-US" sz="4000" b="1" dirty="0">
              <a:latin typeface="+mj-lt"/>
              <a:cs typeface="Arial" panose="020B0604020202020204" pitchFamily="34" charset="0"/>
            </a:endParaRPr>
          </a:p>
          <a:p>
            <a:pPr lvl="0" algn="ctr"/>
            <a:r>
              <a:rPr lang="en-US" sz="4400" dirty="0">
                <a:latin typeface="+mj-lt"/>
                <a:cs typeface="Arial" panose="020B0604020202020204" pitchFamily="34" charset="0"/>
              </a:rPr>
              <a:t>lecture 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7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:-</a:t>
            </a:r>
            <a:r>
              <a:rPr lang="en-US" sz="4400" b="1" dirty="0">
                <a:latin typeface="+mj-lt"/>
                <a:cs typeface="Arial" panose="020B0604020202020204" pitchFamily="34" charset="0"/>
              </a:rPr>
              <a:t/>
            </a:r>
            <a:br>
              <a:rPr lang="en-US" sz="4400" b="1" dirty="0">
                <a:latin typeface="+mj-lt"/>
                <a:cs typeface="Arial" panose="020B0604020202020204" pitchFamily="34" charset="0"/>
              </a:rPr>
            </a:br>
            <a:r>
              <a:rPr lang="en-US" altLang="en-US" sz="4800" b="1" dirty="0">
                <a:solidFill>
                  <a:srgbClr val="4471C4"/>
                </a:solidFill>
                <a:latin typeface="Times New Roman" panose="02020603050405020304" pitchFamily="18" charset="0"/>
              </a:rPr>
              <a:t>Information Transmission </a:t>
            </a:r>
            <a:r>
              <a:rPr lang="en-US" altLang="en-US" sz="4800" b="1" dirty="0" smtClean="0">
                <a:solidFill>
                  <a:srgbClr val="4471C4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/>
              <a:t> </a:t>
            </a:r>
            <a:endParaRPr lang="en-US" sz="4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10" y="735518"/>
            <a:ext cx="1474593" cy="1421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768" y="735518"/>
            <a:ext cx="1656559" cy="15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19" y="761335"/>
            <a:ext cx="856932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17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95" y="726666"/>
            <a:ext cx="9883211" cy="536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66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" y="792229"/>
            <a:ext cx="10510684" cy="536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26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13221</TotalTime>
  <Words>7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</dc:title>
  <dc:creator>ALFA</dc:creator>
  <cp:lastModifiedBy>ALFA</cp:lastModifiedBy>
  <cp:revision>62</cp:revision>
  <dcterms:created xsi:type="dcterms:W3CDTF">2024-03-01T10:56:27Z</dcterms:created>
  <dcterms:modified xsi:type="dcterms:W3CDTF">2024-12-01T06:07:03Z</dcterms:modified>
</cp:coreProperties>
</file>