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72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3365884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5714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2dfc15315fe95496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2dfc15315fe95496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0100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dfc15315fe95496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dfc15315fe95496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6718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2dfc15315fe95496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2dfc15315fe95496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678982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2dfc15315fe95496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2dfc15315fe95496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4410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51965161b11696e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51965161b11696e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16105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251965161b11696e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251965161b11696e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41335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251965161b11696e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251965161b11696e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12187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51965161b11696e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51965161b11696e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47724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1.xml"/><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1.xml"/><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561616"/>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sz="4400" dirty="0"/>
              <a:t>C</a:t>
            </a:r>
            <a:r>
              <a:rPr lang="en-GB" sz="4400" dirty="0" smtClean="0"/>
              <a:t>omputer</a:t>
            </a:r>
            <a:r>
              <a:rPr lang="en-GB" dirty="0" smtClean="0"/>
              <a:t> </a:t>
            </a:r>
            <a:r>
              <a:rPr lang="en-GB" dirty="0"/>
              <a:t>A</a:t>
            </a:r>
            <a:r>
              <a:rPr lang="en-GB" dirty="0" smtClean="0"/>
              <a:t>pplications </a:t>
            </a:r>
            <a:r>
              <a:rPr lang="en-GB" dirty="0"/>
              <a:t>Lab</a:t>
            </a:r>
            <a:endParaRPr dirty="0"/>
          </a:p>
        </p:txBody>
      </p:sp>
      <p:sp>
        <p:nvSpPr>
          <p:cNvPr id="55" name="Google Shape;55;p13"/>
          <p:cNvSpPr txBox="1">
            <a:spLocks noGrp="1"/>
          </p:cNvSpPr>
          <p:nvPr>
            <p:ph type="subTitle" idx="1"/>
          </p:nvPr>
        </p:nvSpPr>
        <p:spPr>
          <a:xfrm>
            <a:off x="311700" y="2797175"/>
            <a:ext cx="8520600" cy="792600"/>
          </a:xfrm>
          <a:prstGeom prst="rect">
            <a:avLst/>
          </a:prstGeom>
        </p:spPr>
        <p:txBody>
          <a:bodyPr spcFirstLastPara="1" wrap="square" lIns="91425" tIns="91425" rIns="91425" bIns="91425" anchor="t" anchorCtr="0">
            <a:normAutofit fontScale="85000" lnSpcReduction="20000"/>
          </a:bodyPr>
          <a:lstStyle/>
          <a:p>
            <a:pPr marL="0" lvl="0" indent="0" algn="ctr" rtl="0">
              <a:spcBef>
                <a:spcPts val="0"/>
              </a:spcBef>
              <a:spcAft>
                <a:spcPts val="0"/>
              </a:spcAft>
              <a:buNone/>
            </a:pPr>
            <a:r>
              <a:rPr lang="ar-IQ" dirty="0" smtClean="0"/>
              <a:t>م </a:t>
            </a:r>
            <a:r>
              <a:rPr lang="en-GB" dirty="0" smtClean="0"/>
              <a:t>م </a:t>
            </a:r>
            <a:r>
              <a:rPr lang="en-GB" dirty="0" err="1"/>
              <a:t>علي</a:t>
            </a:r>
            <a:r>
              <a:rPr lang="en-GB" dirty="0"/>
              <a:t> </a:t>
            </a:r>
            <a:r>
              <a:rPr lang="en-GB" dirty="0" err="1"/>
              <a:t>كريم</a:t>
            </a:r>
            <a:r>
              <a:rPr lang="en-GB" dirty="0"/>
              <a:t> </a:t>
            </a:r>
            <a:r>
              <a:rPr lang="en-GB" dirty="0" err="1"/>
              <a:t>عبيد</a:t>
            </a:r>
            <a:r>
              <a:rPr lang="en-GB" dirty="0"/>
              <a:t> </a:t>
            </a:r>
            <a:endParaRPr b="1" dirty="0"/>
          </a:p>
          <a:p>
            <a:pPr marL="0" lvl="0" indent="0" algn="ctr" rtl="1">
              <a:spcBef>
                <a:spcPts val="0"/>
              </a:spcBef>
              <a:spcAft>
                <a:spcPts val="0"/>
              </a:spcAft>
              <a:buNone/>
            </a:pPr>
            <a:r>
              <a:rPr lang="en-GB" b="1" dirty="0"/>
              <a:t>م </a:t>
            </a:r>
            <a:r>
              <a:rPr lang="en-GB" b="1" dirty="0" err="1"/>
              <a:t>آمال</a:t>
            </a:r>
            <a:r>
              <a:rPr lang="en-GB" b="1" dirty="0"/>
              <a:t> </a:t>
            </a:r>
            <a:r>
              <a:rPr lang="en-GB" b="1" dirty="0" err="1"/>
              <a:t>كريم</a:t>
            </a:r>
            <a:r>
              <a:rPr lang="en-GB" b="1" dirty="0"/>
              <a:t> </a:t>
            </a:r>
            <a:r>
              <a:rPr lang="en-GB" b="1" dirty="0" err="1"/>
              <a:t>رزاق</a:t>
            </a:r>
            <a:r>
              <a:rPr lang="en-GB" b="1" dirty="0"/>
              <a:t> </a:t>
            </a:r>
            <a:endParaRPr b="1" dirty="0"/>
          </a:p>
        </p:txBody>
      </p:sp>
      <p:sp>
        <p:nvSpPr>
          <p:cNvPr id="56" name="Google Shape;56;p13"/>
          <p:cNvSpPr txBox="1"/>
          <p:nvPr/>
        </p:nvSpPr>
        <p:spPr>
          <a:xfrm>
            <a:off x="0" y="2431256"/>
            <a:ext cx="9144000" cy="463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pic>
        <p:nvPicPr>
          <p:cNvPr id="3" name="صورة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588" y="183735"/>
            <a:ext cx="1246084" cy="138701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366463" y="1745956"/>
            <a:ext cx="6287784" cy="1323439"/>
          </a:xfrm>
          <a:prstGeom prst="rect">
            <a:avLst/>
          </a:prstGeom>
        </p:spPr>
        <p:txBody>
          <a:bodyPr wrap="square">
            <a:spAutoFit/>
          </a:bodyPr>
          <a:lstStyle/>
          <a:p>
            <a:pPr algn="ctr"/>
            <a:r>
              <a:rPr lang="en-US" sz="8000" dirty="0">
                <a:latin typeface="Bell MT" panose="02020503060305020303" pitchFamily="18" charset="0"/>
                <a:cs typeface="Andalus" panose="02020603050405020304" pitchFamily="18" charset="-78"/>
              </a:rPr>
              <a:t>Thank You</a:t>
            </a:r>
            <a:endParaRPr lang="ar-IQ" sz="8000" dirty="0">
              <a:latin typeface="Bell MT" panose="02020503060305020303" pitchFamily="18" charset="0"/>
              <a:cs typeface="Andalus" panose="02020603050405020304" pitchFamily="18" charset="-78"/>
            </a:endParaRPr>
          </a:p>
        </p:txBody>
      </p:sp>
    </p:spTree>
    <p:extLst>
      <p:ext uri="{BB962C8B-B14F-4D97-AF65-F5344CB8AC3E}">
        <p14:creationId xmlns:p14="http://schemas.microsoft.com/office/powerpoint/2010/main" val="380941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p:nvPr/>
        </p:nvSpPr>
        <p:spPr>
          <a:xfrm>
            <a:off x="0" y="26250"/>
            <a:ext cx="8707500" cy="5091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100" dirty="0"/>
              <a:t>In computing, a window is a graphical control element. It consists of a visual area containing some of the graphical user interface of the program it belongs to and is framed by a window decoration. It usually has a rectangular </a:t>
            </a:r>
            <a:r>
              <a:rPr lang="en-GB" sz="2100" dirty="0" smtClean="0"/>
              <a:t>shape </a:t>
            </a:r>
            <a:r>
              <a:rPr lang="en-GB" sz="2100" dirty="0"/>
              <a:t>that can overlap with the area of other windows. It displays the output of and may allow input to one or more processes.</a:t>
            </a:r>
            <a:endParaRPr sz="2100" dirty="0"/>
          </a:p>
          <a:p>
            <a:pPr marL="0" lvl="0" indent="0" algn="l" rtl="0">
              <a:spcBef>
                <a:spcPts val="0"/>
              </a:spcBef>
              <a:spcAft>
                <a:spcPts val="0"/>
              </a:spcAft>
              <a:buNone/>
            </a:pPr>
            <a:r>
              <a:rPr lang="en-GB" sz="2100" dirty="0"/>
              <a:t>Windows are primarily associated with graphical displays, where they can be manipulated with a pointer by employing some kind of pointing device. Text-only displays can also support windowing, as a way to maintain multiple independent display areas, such as multiple buffers in </a:t>
            </a:r>
            <a:r>
              <a:rPr lang="en-GB" sz="2100" dirty="0" err="1"/>
              <a:t>Emacs</a:t>
            </a:r>
            <a:r>
              <a:rPr lang="en-GB" sz="2100" dirty="0"/>
              <a:t>. Text windows are usually controlled by keyboard, though some also respond to the mouse.</a:t>
            </a:r>
            <a:endParaRPr sz="2100" dirty="0"/>
          </a:p>
          <a:p>
            <a:pPr marL="0" lvl="0" indent="0" algn="l" rtl="0">
              <a:spcBef>
                <a:spcPts val="0"/>
              </a:spcBef>
              <a:spcAft>
                <a:spcPts val="0"/>
              </a:spcAft>
              <a:buNone/>
            </a:pPr>
            <a:r>
              <a:rPr lang="en-GB" sz="2100" dirty="0"/>
              <a:t>A graphical user interface (GUI) using windows as one of its main "metaphors" is called a windowing system, whose main components are the display server and the window manager</a:t>
            </a:r>
            <a:endParaRPr sz="2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6" name="Google Shape;66;p15"/>
          <p:cNvPicPr preferRelativeResize="0"/>
          <p:nvPr/>
        </p:nvPicPr>
        <p:blipFill>
          <a:blip r:embed="rId3">
            <a:alphaModFix/>
          </a:blip>
          <a:stretch>
            <a:fillRect/>
          </a:stretch>
        </p:blipFill>
        <p:spPr>
          <a:xfrm>
            <a:off x="4828854" y="2650733"/>
            <a:ext cx="3441843" cy="2332234"/>
          </a:xfrm>
          <a:prstGeom prst="rect">
            <a:avLst/>
          </a:prstGeom>
          <a:noFill/>
          <a:ln>
            <a:noFill/>
          </a:ln>
        </p:spPr>
      </p:pic>
      <p:pic>
        <p:nvPicPr>
          <p:cNvPr id="67" name="Google Shape;67;p15"/>
          <p:cNvPicPr preferRelativeResize="0"/>
          <p:nvPr/>
        </p:nvPicPr>
        <p:blipFill>
          <a:blip r:embed="rId4">
            <a:alphaModFix/>
          </a:blip>
          <a:stretch>
            <a:fillRect/>
          </a:stretch>
        </p:blipFill>
        <p:spPr>
          <a:xfrm>
            <a:off x="5794624" y="119206"/>
            <a:ext cx="3087045" cy="2397963"/>
          </a:xfrm>
          <a:prstGeom prst="rect">
            <a:avLst/>
          </a:prstGeom>
          <a:noFill/>
          <a:ln>
            <a:noFill/>
          </a:ln>
        </p:spPr>
      </p:pic>
      <p:pic>
        <p:nvPicPr>
          <p:cNvPr id="68" name="Google Shape;68;p15"/>
          <p:cNvPicPr preferRelativeResize="0"/>
          <p:nvPr/>
        </p:nvPicPr>
        <p:blipFill>
          <a:blip r:embed="rId5">
            <a:alphaModFix/>
          </a:blip>
          <a:stretch>
            <a:fillRect/>
          </a:stretch>
        </p:blipFill>
        <p:spPr>
          <a:xfrm>
            <a:off x="1" y="0"/>
            <a:ext cx="4685016" cy="361650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p:nvPr/>
        </p:nvSpPr>
        <p:spPr>
          <a:xfrm>
            <a:off x="0" y="343694"/>
            <a:ext cx="9144000" cy="521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200" b="1">
                <a:solidFill>
                  <a:schemeClr val="dk2"/>
                </a:solidFill>
                <a:latin typeface="Georgia"/>
                <a:ea typeface="Georgia"/>
                <a:cs typeface="Georgia"/>
                <a:sym typeface="Georgia"/>
              </a:rPr>
              <a:t>Windows Control Buttons</a:t>
            </a:r>
            <a:endParaRPr sz="2200" b="1">
              <a:solidFill>
                <a:schemeClr val="dk2"/>
              </a:solidFill>
              <a:latin typeface="Georgia"/>
              <a:ea typeface="Georgia"/>
              <a:cs typeface="Georgia"/>
              <a:sym typeface="Georgia"/>
            </a:endParaRPr>
          </a:p>
        </p:txBody>
      </p:sp>
      <p:pic>
        <p:nvPicPr>
          <p:cNvPr id="74" name="Google Shape;74;p16"/>
          <p:cNvPicPr preferRelativeResize="0"/>
          <p:nvPr/>
        </p:nvPicPr>
        <p:blipFill>
          <a:blip r:embed="rId3">
            <a:alphaModFix/>
          </a:blip>
          <a:stretch>
            <a:fillRect/>
          </a:stretch>
        </p:blipFill>
        <p:spPr>
          <a:xfrm>
            <a:off x="4572000" y="1025500"/>
            <a:ext cx="4034100" cy="2460600"/>
          </a:xfrm>
          <a:prstGeom prst="rect">
            <a:avLst/>
          </a:prstGeom>
          <a:noFill/>
          <a:ln>
            <a:noFill/>
          </a:ln>
        </p:spPr>
      </p:pic>
      <p:sp>
        <p:nvSpPr>
          <p:cNvPr id="75" name="Google Shape;75;p16"/>
          <p:cNvSpPr txBox="1"/>
          <p:nvPr/>
        </p:nvSpPr>
        <p:spPr>
          <a:xfrm>
            <a:off x="0" y="1547800"/>
            <a:ext cx="3825900" cy="1416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a:t>Minimize (Windows+D)</a:t>
            </a:r>
            <a:endParaRPr sz="2000"/>
          </a:p>
          <a:p>
            <a:pPr marL="0" lvl="0" indent="0" algn="l" rtl="0">
              <a:spcBef>
                <a:spcPts val="0"/>
              </a:spcBef>
              <a:spcAft>
                <a:spcPts val="0"/>
              </a:spcAft>
              <a:buNone/>
            </a:pPr>
            <a:r>
              <a:rPr lang="en-GB" sz="2000"/>
              <a:t>Maximize (Windows+ Up)</a:t>
            </a:r>
            <a:endParaRPr sz="2000"/>
          </a:p>
          <a:p>
            <a:pPr marL="0" lvl="0" indent="0" algn="l" rtl="0">
              <a:spcBef>
                <a:spcPts val="0"/>
              </a:spcBef>
              <a:spcAft>
                <a:spcPts val="0"/>
              </a:spcAft>
              <a:buNone/>
            </a:pPr>
            <a:r>
              <a:rPr lang="en-GB" sz="2000"/>
              <a:t>Restore (Windows + Down)</a:t>
            </a:r>
            <a:endParaRPr sz="2000"/>
          </a:p>
          <a:p>
            <a:pPr marL="0" lvl="0" indent="0" algn="l" rtl="0">
              <a:spcBef>
                <a:spcPts val="0"/>
              </a:spcBef>
              <a:spcAft>
                <a:spcPts val="0"/>
              </a:spcAft>
              <a:buNone/>
            </a:pPr>
            <a:r>
              <a:rPr lang="en-GB" sz="2000"/>
              <a:t>Close (Alt + F4)</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7"/>
          <p:cNvSpPr txBox="1"/>
          <p:nvPr/>
        </p:nvSpPr>
        <p:spPr>
          <a:xfrm>
            <a:off x="0" y="85164"/>
            <a:ext cx="3000000" cy="521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200" dirty="0">
                <a:solidFill>
                  <a:srgbClr val="C00000"/>
                </a:solidFill>
                <a:latin typeface="Georgia"/>
                <a:ea typeface="Georgia"/>
                <a:cs typeface="Georgia"/>
                <a:sym typeface="Georgia"/>
              </a:rPr>
              <a:t>Move, Resize window</a:t>
            </a:r>
            <a:endParaRPr sz="2200" dirty="0">
              <a:solidFill>
                <a:srgbClr val="C00000"/>
              </a:solidFill>
              <a:latin typeface="Georgia"/>
              <a:ea typeface="Georgia"/>
              <a:cs typeface="Georgia"/>
              <a:sym typeface="Georgia"/>
            </a:endParaRPr>
          </a:p>
        </p:txBody>
      </p:sp>
      <p:sp>
        <p:nvSpPr>
          <p:cNvPr id="81" name="Google Shape;81;p17"/>
          <p:cNvSpPr txBox="1"/>
          <p:nvPr/>
        </p:nvSpPr>
        <p:spPr>
          <a:xfrm>
            <a:off x="0" y="521400"/>
            <a:ext cx="9144000" cy="1493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100"/>
              <a:t>Before a window can be moved, make sure it is not maximized. A maximized window cannot be resized. If the window is maximized, click the maximize or resize button, as shown in the example below. Also, realize that not every window can be resized.</a:t>
            </a:r>
            <a:endParaRPr sz="2100"/>
          </a:p>
        </p:txBody>
      </p:sp>
      <p:sp>
        <p:nvSpPr>
          <p:cNvPr id="82" name="Google Shape;82;p17"/>
          <p:cNvSpPr txBox="1"/>
          <p:nvPr/>
        </p:nvSpPr>
        <p:spPr>
          <a:xfrm>
            <a:off x="0" y="2267700"/>
            <a:ext cx="9144000" cy="1021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800"/>
              <a:t>To move the window, first click and hold the left mouse button down at the top. While continuing to hold down the mouse button, move the window to where you want it to be positioned.</a:t>
            </a:r>
            <a:endParaRPr sz="1800"/>
          </a:p>
        </p:txBody>
      </p:sp>
      <p:pic>
        <p:nvPicPr>
          <p:cNvPr id="83" name="Google Shape;83;p17"/>
          <p:cNvPicPr preferRelativeResize="0"/>
          <p:nvPr/>
        </p:nvPicPr>
        <p:blipFill>
          <a:blip r:embed="rId3">
            <a:alphaModFix/>
          </a:blip>
          <a:stretch>
            <a:fillRect/>
          </a:stretch>
        </p:blipFill>
        <p:spPr>
          <a:xfrm>
            <a:off x="6191250" y="3110100"/>
            <a:ext cx="2349500" cy="203339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8"/>
          <p:cNvSpPr txBox="1"/>
          <p:nvPr/>
        </p:nvSpPr>
        <p:spPr>
          <a:xfrm>
            <a:off x="0" y="2042319"/>
            <a:ext cx="9144000" cy="463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sp>
        <p:nvSpPr>
          <p:cNvPr id="89" name="Google Shape;89;p18"/>
          <p:cNvSpPr txBox="1"/>
          <p:nvPr/>
        </p:nvSpPr>
        <p:spPr>
          <a:xfrm>
            <a:off x="0" y="0"/>
            <a:ext cx="9144000" cy="1608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300" b="1" u="sng" dirty="0">
                <a:solidFill>
                  <a:srgbClr val="C00000"/>
                </a:solidFill>
              </a:rPr>
              <a:t>Resizing </a:t>
            </a:r>
            <a:r>
              <a:rPr lang="en-GB" sz="2300" dirty="0"/>
              <a:t>a window can be helpful in many situations. For example, you can resize a DOS command window or resize two program windows to fit both windows on the same screen. The following sections show you how to resize a window in Windows and </a:t>
            </a:r>
            <a:r>
              <a:rPr lang="en-GB" sz="2300" dirty="0" err="1"/>
              <a:t>macOS</a:t>
            </a:r>
            <a:r>
              <a:rPr lang="en-GB" sz="2300" dirty="0"/>
              <a:t>.</a:t>
            </a:r>
            <a:endParaRPr sz="2300" dirty="0"/>
          </a:p>
        </p:txBody>
      </p:sp>
      <p:pic>
        <p:nvPicPr>
          <p:cNvPr id="90" name="Google Shape;90;p18"/>
          <p:cNvPicPr preferRelativeResize="0"/>
          <p:nvPr/>
        </p:nvPicPr>
        <p:blipFill>
          <a:blip r:embed="rId3">
            <a:alphaModFix/>
          </a:blip>
          <a:stretch>
            <a:fillRect/>
          </a:stretch>
        </p:blipFill>
        <p:spPr>
          <a:xfrm>
            <a:off x="5938837" y="2042331"/>
            <a:ext cx="2945018" cy="233258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p:nvPr/>
        </p:nvSpPr>
        <p:spPr>
          <a:xfrm>
            <a:off x="0" y="0"/>
            <a:ext cx="3000000" cy="521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200"/>
              <a:t>view option in window</a:t>
            </a:r>
            <a:endParaRPr sz="2200"/>
          </a:p>
        </p:txBody>
      </p:sp>
      <p:pic>
        <p:nvPicPr>
          <p:cNvPr id="96" name="Google Shape;96;p19"/>
          <p:cNvPicPr preferRelativeResize="0"/>
          <p:nvPr/>
        </p:nvPicPr>
        <p:blipFill>
          <a:blip r:embed="rId3">
            <a:alphaModFix/>
          </a:blip>
          <a:stretch>
            <a:fillRect/>
          </a:stretch>
        </p:blipFill>
        <p:spPr>
          <a:xfrm>
            <a:off x="3397238" y="206550"/>
            <a:ext cx="5524500" cy="47304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0"/>
          <p:cNvSpPr txBox="1"/>
          <p:nvPr/>
        </p:nvSpPr>
        <p:spPr>
          <a:xfrm>
            <a:off x="0" y="2042319"/>
            <a:ext cx="9144000" cy="463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sp>
        <p:nvSpPr>
          <p:cNvPr id="102" name="Google Shape;102;p20"/>
          <p:cNvSpPr txBox="1"/>
          <p:nvPr/>
        </p:nvSpPr>
        <p:spPr>
          <a:xfrm>
            <a:off x="0" y="0"/>
            <a:ext cx="9144000" cy="172351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dirty="0" smtClean="0"/>
              <a:t>Click </a:t>
            </a:r>
            <a:r>
              <a:rPr lang="en-GB" sz="2000" dirty="0"/>
              <a:t>on one of the files or folders you want to select.</a:t>
            </a:r>
            <a:endParaRPr sz="2000" dirty="0"/>
          </a:p>
          <a:p>
            <a:pPr marL="0" lvl="0" indent="0" algn="l" rtl="0">
              <a:spcBef>
                <a:spcPts val="0"/>
              </a:spcBef>
              <a:spcAft>
                <a:spcPts val="0"/>
              </a:spcAft>
              <a:buNone/>
            </a:pPr>
            <a:r>
              <a:rPr lang="en-GB" sz="2000" dirty="0"/>
              <a:t>Hold down the control key (Ctrl).</a:t>
            </a:r>
            <a:endParaRPr sz="2000" dirty="0"/>
          </a:p>
          <a:p>
            <a:pPr marL="0" lvl="0" indent="0" algn="l" rtl="0">
              <a:spcBef>
                <a:spcPts val="0"/>
              </a:spcBef>
              <a:spcAft>
                <a:spcPts val="0"/>
              </a:spcAft>
              <a:buNone/>
            </a:pPr>
            <a:r>
              <a:rPr lang="en-GB" sz="2000" dirty="0"/>
              <a:t>Click on the other files or folders that you want to select while holding the control key.</a:t>
            </a:r>
            <a:endParaRPr sz="2000" dirty="0"/>
          </a:p>
          <a:p>
            <a:pPr marL="0" lvl="0" indent="0" algn="l" rtl="0">
              <a:spcBef>
                <a:spcPts val="0"/>
              </a:spcBef>
              <a:spcAft>
                <a:spcPts val="0"/>
              </a:spcAft>
              <a:buNone/>
            </a:pPr>
            <a:r>
              <a:rPr lang="en-GB" sz="2000" dirty="0"/>
              <a:t>Continue to hold down the control key until you select all the files you want.</a:t>
            </a:r>
            <a:endParaRPr sz="2000" dirty="0"/>
          </a:p>
        </p:txBody>
      </p:sp>
      <p:pic>
        <p:nvPicPr>
          <p:cNvPr id="103" name="Google Shape;103;p20"/>
          <p:cNvPicPr preferRelativeResize="0"/>
          <p:nvPr/>
        </p:nvPicPr>
        <p:blipFill>
          <a:blip r:embed="rId3">
            <a:alphaModFix/>
          </a:blip>
          <a:stretch>
            <a:fillRect/>
          </a:stretch>
        </p:blipFill>
        <p:spPr>
          <a:xfrm>
            <a:off x="4914900" y="2293394"/>
            <a:ext cx="3740269" cy="233258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1"/>
          <p:cNvSpPr txBox="1"/>
          <p:nvPr/>
        </p:nvSpPr>
        <p:spPr>
          <a:xfrm>
            <a:off x="0" y="0"/>
            <a:ext cx="8747100" cy="220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200"/>
              <a:t>Use the taskbar to show the desktop</a:t>
            </a:r>
            <a:endParaRPr sz="2200"/>
          </a:p>
          <a:p>
            <a:pPr marL="0" lvl="0" indent="0" algn="l" rtl="0">
              <a:spcBef>
                <a:spcPts val="0"/>
              </a:spcBef>
              <a:spcAft>
                <a:spcPts val="0"/>
              </a:spcAft>
              <a:buNone/>
            </a:pPr>
            <a:r>
              <a:rPr lang="en-GB" sz="2200"/>
              <a:t>Press and hold (or right-click) any empty space on the taskbar, select Taskbar settings, select Taskbar behaviors, then choose Select the far corner of the taskbar to show the desktop. ...</a:t>
            </a:r>
            <a:endParaRPr sz="2200"/>
          </a:p>
          <a:p>
            <a:pPr marL="0" lvl="0" indent="0" algn="l" rtl="0">
              <a:spcBef>
                <a:spcPts val="0"/>
              </a:spcBef>
              <a:spcAft>
                <a:spcPts val="0"/>
              </a:spcAft>
              <a:buNone/>
            </a:pPr>
            <a:r>
              <a:rPr lang="en-GB" sz="2200"/>
              <a:t>Move the mouse over, or press, the far-right edge of the taskbar to see the desktop.</a:t>
            </a:r>
            <a:endParaRPr sz="2200"/>
          </a:p>
        </p:txBody>
      </p:sp>
      <p:pic>
        <p:nvPicPr>
          <p:cNvPr id="109" name="Google Shape;109;p21"/>
          <p:cNvPicPr preferRelativeResize="0"/>
          <p:nvPr/>
        </p:nvPicPr>
        <p:blipFill>
          <a:blip r:embed="rId3">
            <a:alphaModFix/>
          </a:blip>
          <a:stretch>
            <a:fillRect/>
          </a:stretch>
        </p:blipFill>
        <p:spPr>
          <a:xfrm>
            <a:off x="722575" y="2690225"/>
            <a:ext cx="3504725" cy="1968050"/>
          </a:xfrm>
          <a:prstGeom prst="rect">
            <a:avLst/>
          </a:prstGeom>
          <a:noFill/>
          <a:ln>
            <a:noFill/>
          </a:ln>
        </p:spPr>
      </p:pic>
      <p:pic>
        <p:nvPicPr>
          <p:cNvPr id="110" name="Google Shape;110;p21"/>
          <p:cNvPicPr preferRelativeResize="0"/>
          <p:nvPr/>
        </p:nvPicPr>
        <p:blipFill>
          <a:blip r:embed="rId4">
            <a:alphaModFix/>
          </a:blip>
          <a:stretch>
            <a:fillRect/>
          </a:stretch>
        </p:blipFill>
        <p:spPr>
          <a:xfrm>
            <a:off x="5242375" y="2692925"/>
            <a:ext cx="3504725" cy="1962646"/>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472</Words>
  <Application>Microsoft Office PowerPoint</Application>
  <PresentationFormat>عرض على الشاشة (9:16)‏</PresentationFormat>
  <Paragraphs>24</Paragraphs>
  <Slides>10</Slides>
  <Notes>9</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10</vt:i4>
      </vt:variant>
    </vt:vector>
  </HeadingPairs>
  <TitlesOfParts>
    <vt:vector size="15" baseType="lpstr">
      <vt:lpstr>Andalus</vt:lpstr>
      <vt:lpstr>Arial</vt:lpstr>
      <vt:lpstr>Bell MT</vt:lpstr>
      <vt:lpstr>Georgia</vt:lpstr>
      <vt:lpstr>Simple Light</vt:lpstr>
      <vt:lpstr>Computer Applications Lab</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applications Lab</dc:title>
  <dc:creator>amaal kareem</dc:creator>
  <cp:lastModifiedBy>mohamed alrubaie</cp:lastModifiedBy>
  <cp:revision>12</cp:revision>
  <dcterms:modified xsi:type="dcterms:W3CDTF">2023-12-29T19:42:39Z</dcterms:modified>
</cp:coreProperties>
</file>