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Lora"/>
      <p:regular r:id="rId17"/>
      <p:bold r:id="rId18"/>
      <p:italic r:id="rId19"/>
      <p:boldItalic r:id="rId20"/>
    </p:embeddedFont>
    <p:embeddedFont>
      <p:font typeface="Bell MT"/>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5" roundtripDataSignature="AMtx7mglc41qUFm7bbJk30TEdxrkfS7Q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ora-boldItalic.fntdata"/><Relationship Id="rId22" Type="http://schemas.openxmlformats.org/officeDocument/2006/relationships/font" Target="fonts/BellMT-bold.fntdata"/><Relationship Id="rId21" Type="http://schemas.openxmlformats.org/officeDocument/2006/relationships/font" Target="fonts/BellMT-regular.fntdata"/><Relationship Id="rId24" Type="http://schemas.openxmlformats.org/officeDocument/2006/relationships/font" Target="fonts/BellMT-boldItalic.fntdata"/><Relationship Id="rId23" Type="http://schemas.openxmlformats.org/officeDocument/2006/relationships/font" Target="fonts/BellMT-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Lora-regular.fntdata"/><Relationship Id="rId16" Type="http://schemas.openxmlformats.org/officeDocument/2006/relationships/slide" Target="slides/slide11.xml"/><Relationship Id="rId19" Type="http://schemas.openxmlformats.org/officeDocument/2006/relationships/font" Target="fonts/Lora-italic.fntdata"/><Relationship Id="rId18" Type="http://schemas.openxmlformats.org/officeDocument/2006/relationships/font" Target="fonts/Lora-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1" name="Google Shape;1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 name="Google Shape;11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6" name="Google Shape;136;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 name="Google Shape;14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شريحة عنوان" type="title">
  <p:cSld name="TITLE">
    <p:spTree>
      <p:nvGrpSpPr>
        <p:cNvPr id="11" name="Shape 11"/>
        <p:cNvGrpSpPr/>
        <p:nvPr/>
      </p:nvGrpSpPr>
      <p:grpSpPr>
        <a:xfrm>
          <a:off x="0" y="0"/>
          <a:ext cx="0" cy="0"/>
          <a:chOff x="0" y="0"/>
          <a:chExt cx="0" cy="0"/>
        </a:xfrm>
      </p:grpSpPr>
      <p:sp>
        <p:nvSpPr>
          <p:cNvPr id="12" name="Google Shape;12;p13"/>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rmAutofit/>
          </a:bodyPr>
          <a:lstStyle>
            <a:lvl1pPr lvl="0" rtl="1"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3"/>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rmAutofit/>
          </a:bodyPr>
          <a:lstStyle>
            <a:lvl1pPr lvl="0" rtl="1" algn="ctr">
              <a:lnSpc>
                <a:spcPct val="90000"/>
              </a:lnSpc>
              <a:spcBef>
                <a:spcPts val="750"/>
              </a:spcBef>
              <a:spcAft>
                <a:spcPts val="0"/>
              </a:spcAft>
              <a:buClr>
                <a:schemeClr val="dk1"/>
              </a:buClr>
              <a:buSzPts val="1800"/>
              <a:buNone/>
              <a:defRPr sz="1800"/>
            </a:lvl1pPr>
            <a:lvl2pPr lvl="1" rtl="1" algn="ctr">
              <a:lnSpc>
                <a:spcPct val="90000"/>
              </a:lnSpc>
              <a:spcBef>
                <a:spcPts val="375"/>
              </a:spcBef>
              <a:spcAft>
                <a:spcPts val="0"/>
              </a:spcAft>
              <a:buClr>
                <a:schemeClr val="dk1"/>
              </a:buClr>
              <a:buSzPts val="1500"/>
              <a:buNone/>
              <a:defRPr sz="1500"/>
            </a:lvl2pPr>
            <a:lvl3pPr lvl="2" rtl="1" algn="ctr">
              <a:lnSpc>
                <a:spcPct val="90000"/>
              </a:lnSpc>
              <a:spcBef>
                <a:spcPts val="375"/>
              </a:spcBef>
              <a:spcAft>
                <a:spcPts val="0"/>
              </a:spcAft>
              <a:buClr>
                <a:schemeClr val="dk1"/>
              </a:buClr>
              <a:buSzPts val="1350"/>
              <a:buNone/>
              <a:defRPr sz="1350"/>
            </a:lvl3pPr>
            <a:lvl4pPr lvl="3" rtl="1" algn="ctr">
              <a:lnSpc>
                <a:spcPct val="90000"/>
              </a:lnSpc>
              <a:spcBef>
                <a:spcPts val="375"/>
              </a:spcBef>
              <a:spcAft>
                <a:spcPts val="0"/>
              </a:spcAft>
              <a:buClr>
                <a:schemeClr val="dk1"/>
              </a:buClr>
              <a:buSzPts val="1200"/>
              <a:buNone/>
              <a:defRPr sz="1200"/>
            </a:lvl4pPr>
            <a:lvl5pPr lvl="4" rtl="1" algn="ctr">
              <a:lnSpc>
                <a:spcPct val="90000"/>
              </a:lnSpc>
              <a:spcBef>
                <a:spcPts val="375"/>
              </a:spcBef>
              <a:spcAft>
                <a:spcPts val="0"/>
              </a:spcAft>
              <a:buClr>
                <a:schemeClr val="dk1"/>
              </a:buClr>
              <a:buSzPts val="1200"/>
              <a:buNone/>
              <a:defRPr sz="1200"/>
            </a:lvl5pPr>
            <a:lvl6pPr lvl="5" rtl="1" algn="ctr">
              <a:lnSpc>
                <a:spcPct val="90000"/>
              </a:lnSpc>
              <a:spcBef>
                <a:spcPts val="375"/>
              </a:spcBef>
              <a:spcAft>
                <a:spcPts val="0"/>
              </a:spcAft>
              <a:buClr>
                <a:schemeClr val="dk1"/>
              </a:buClr>
              <a:buSzPts val="1200"/>
              <a:buNone/>
              <a:defRPr sz="1200"/>
            </a:lvl6pPr>
            <a:lvl7pPr lvl="6" rtl="1" algn="ctr">
              <a:lnSpc>
                <a:spcPct val="90000"/>
              </a:lnSpc>
              <a:spcBef>
                <a:spcPts val="375"/>
              </a:spcBef>
              <a:spcAft>
                <a:spcPts val="0"/>
              </a:spcAft>
              <a:buClr>
                <a:schemeClr val="dk1"/>
              </a:buClr>
              <a:buSzPts val="1200"/>
              <a:buNone/>
              <a:defRPr sz="1200"/>
            </a:lvl7pPr>
            <a:lvl8pPr lvl="7" rtl="1" algn="ctr">
              <a:lnSpc>
                <a:spcPct val="90000"/>
              </a:lnSpc>
              <a:spcBef>
                <a:spcPts val="375"/>
              </a:spcBef>
              <a:spcAft>
                <a:spcPts val="0"/>
              </a:spcAft>
              <a:buClr>
                <a:schemeClr val="dk1"/>
              </a:buClr>
              <a:buSzPts val="1200"/>
              <a:buNone/>
              <a:defRPr sz="1200"/>
            </a:lvl8pPr>
            <a:lvl9pPr lvl="8" rtl="1" algn="ctr">
              <a:lnSpc>
                <a:spcPct val="90000"/>
              </a:lnSpc>
              <a:spcBef>
                <a:spcPts val="375"/>
              </a:spcBef>
              <a:spcAft>
                <a:spcPts val="0"/>
              </a:spcAft>
              <a:buClr>
                <a:schemeClr val="dk1"/>
              </a:buClr>
              <a:buSzPts val="1200"/>
              <a:buNone/>
              <a:defRPr sz="1200"/>
            </a:lvl9pPr>
          </a:lstStyle>
          <a:p/>
        </p:txBody>
      </p:sp>
      <p:sp>
        <p:nvSpPr>
          <p:cNvPr id="14" name="Google Shape;14;p13"/>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3"/>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 type="vertTx">
  <p:cSld name="VERTICAL_TEXT">
    <p:spTree>
      <p:nvGrpSpPr>
        <p:cNvPr id="68" name="Shape 68"/>
        <p:cNvGrpSpPr/>
        <p:nvPr/>
      </p:nvGrpSpPr>
      <p:grpSpPr>
        <a:xfrm>
          <a:off x="0" y="0"/>
          <a:ext cx="0" cy="0"/>
          <a:chOff x="0" y="0"/>
          <a:chExt cx="0" cy="0"/>
        </a:xfrm>
      </p:grpSpPr>
      <p:sp>
        <p:nvSpPr>
          <p:cNvPr id="69" name="Google Shape;69;p22"/>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71" name="Google Shape;71;p22"/>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2"/>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ان" type="vertTitleAndTx">
  <p:cSld name="VERTICAL_TITLE_AND_VERTICAL_TEXT">
    <p:spTree>
      <p:nvGrpSpPr>
        <p:cNvPr id="74" name="Shape 74"/>
        <p:cNvGrpSpPr/>
        <p:nvPr/>
      </p:nvGrpSpPr>
      <p:grpSpPr>
        <a:xfrm>
          <a:off x="0" y="0"/>
          <a:ext cx="0" cy="0"/>
          <a:chOff x="0" y="0"/>
          <a:chExt cx="0" cy="0"/>
        </a:xfrm>
      </p:grpSpPr>
      <p:sp>
        <p:nvSpPr>
          <p:cNvPr id="75" name="Google Shape;75;p23"/>
          <p:cNvSpPr txBox="1"/>
          <p:nvPr>
            <p:ph type="title"/>
          </p:nvPr>
        </p:nvSpPr>
        <p:spPr>
          <a:xfrm rot="5400000">
            <a:off x="5350073" y="1467446"/>
            <a:ext cx="4358879" cy="1971675"/>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77" name="Google Shape;77;p23"/>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3"/>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فارغ" type="blank">
  <p:cSld name="BLANK">
    <p:spTree>
      <p:nvGrpSpPr>
        <p:cNvPr id="17" name="Shape 17"/>
        <p:cNvGrpSpPr/>
        <p:nvPr/>
      </p:nvGrpSpPr>
      <p:grpSpPr>
        <a:xfrm>
          <a:off x="0" y="0"/>
          <a:ext cx="0" cy="0"/>
          <a:chOff x="0" y="0"/>
          <a:chExt cx="0" cy="0"/>
        </a:xfrm>
      </p:grpSpPr>
      <p:sp>
        <p:nvSpPr>
          <p:cNvPr id="18" name="Google Shape;18;p14"/>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4"/>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محتوى" type="obj">
  <p:cSld name="OBJECT">
    <p:spTree>
      <p:nvGrpSpPr>
        <p:cNvPr id="21" name="Shape 21"/>
        <p:cNvGrpSpPr/>
        <p:nvPr/>
      </p:nvGrpSpPr>
      <p:grpSpPr>
        <a:xfrm>
          <a:off x="0" y="0"/>
          <a:ext cx="0" cy="0"/>
          <a:chOff x="0" y="0"/>
          <a:chExt cx="0" cy="0"/>
        </a:xfrm>
      </p:grpSpPr>
      <p:sp>
        <p:nvSpPr>
          <p:cNvPr id="22" name="Google Shape;22;p15"/>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24" name="Google Shape;24;p15"/>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5"/>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المقطع" type="secHead">
  <p:cSld name="SECTION_HEADER">
    <p:spTree>
      <p:nvGrpSpPr>
        <p:cNvPr id="27" name="Shape 27"/>
        <p:cNvGrpSpPr/>
        <p:nvPr/>
      </p:nvGrpSpPr>
      <p:grpSpPr>
        <a:xfrm>
          <a:off x="0" y="0"/>
          <a:ext cx="0" cy="0"/>
          <a:chOff x="0" y="0"/>
          <a:chExt cx="0" cy="0"/>
        </a:xfrm>
      </p:grpSpPr>
      <p:sp>
        <p:nvSpPr>
          <p:cNvPr id="28" name="Google Shape;28;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750"/>
              </a:spcBef>
              <a:spcAft>
                <a:spcPts val="0"/>
              </a:spcAft>
              <a:buClr>
                <a:srgbClr val="888888"/>
              </a:buClr>
              <a:buSzPts val="1800"/>
              <a:buNone/>
              <a:defRPr sz="1800">
                <a:solidFill>
                  <a:srgbClr val="888888"/>
                </a:solidFill>
              </a:defRPr>
            </a:lvl1pPr>
            <a:lvl2pPr indent="-228600" lvl="1" marL="914400" rtl="1" algn="r">
              <a:lnSpc>
                <a:spcPct val="90000"/>
              </a:lnSpc>
              <a:spcBef>
                <a:spcPts val="375"/>
              </a:spcBef>
              <a:spcAft>
                <a:spcPts val="0"/>
              </a:spcAft>
              <a:buClr>
                <a:srgbClr val="888888"/>
              </a:buClr>
              <a:buSzPts val="1500"/>
              <a:buNone/>
              <a:defRPr sz="1500">
                <a:solidFill>
                  <a:srgbClr val="888888"/>
                </a:solidFill>
              </a:defRPr>
            </a:lvl2pPr>
            <a:lvl3pPr indent="-228600" lvl="2" marL="1371600" rtl="1" algn="r">
              <a:lnSpc>
                <a:spcPct val="90000"/>
              </a:lnSpc>
              <a:spcBef>
                <a:spcPts val="375"/>
              </a:spcBef>
              <a:spcAft>
                <a:spcPts val="0"/>
              </a:spcAft>
              <a:buClr>
                <a:srgbClr val="888888"/>
              </a:buClr>
              <a:buSzPts val="1350"/>
              <a:buNone/>
              <a:defRPr sz="1350">
                <a:solidFill>
                  <a:srgbClr val="888888"/>
                </a:solidFill>
              </a:defRPr>
            </a:lvl3pPr>
            <a:lvl4pPr indent="-228600" lvl="3" marL="1828800" rtl="1" algn="r">
              <a:lnSpc>
                <a:spcPct val="90000"/>
              </a:lnSpc>
              <a:spcBef>
                <a:spcPts val="375"/>
              </a:spcBef>
              <a:spcAft>
                <a:spcPts val="0"/>
              </a:spcAft>
              <a:buClr>
                <a:srgbClr val="888888"/>
              </a:buClr>
              <a:buSzPts val="1200"/>
              <a:buNone/>
              <a:defRPr sz="1200">
                <a:solidFill>
                  <a:srgbClr val="888888"/>
                </a:solidFill>
              </a:defRPr>
            </a:lvl4pPr>
            <a:lvl5pPr indent="-228600" lvl="4" marL="2286000" rtl="1" algn="r">
              <a:lnSpc>
                <a:spcPct val="90000"/>
              </a:lnSpc>
              <a:spcBef>
                <a:spcPts val="375"/>
              </a:spcBef>
              <a:spcAft>
                <a:spcPts val="0"/>
              </a:spcAft>
              <a:buClr>
                <a:srgbClr val="888888"/>
              </a:buClr>
              <a:buSzPts val="1200"/>
              <a:buNone/>
              <a:defRPr sz="1200">
                <a:solidFill>
                  <a:srgbClr val="888888"/>
                </a:solidFill>
              </a:defRPr>
            </a:lvl5pPr>
            <a:lvl6pPr indent="-228600" lvl="5" marL="2743200" rtl="1" algn="r">
              <a:lnSpc>
                <a:spcPct val="90000"/>
              </a:lnSpc>
              <a:spcBef>
                <a:spcPts val="375"/>
              </a:spcBef>
              <a:spcAft>
                <a:spcPts val="0"/>
              </a:spcAft>
              <a:buClr>
                <a:srgbClr val="888888"/>
              </a:buClr>
              <a:buSzPts val="1200"/>
              <a:buNone/>
              <a:defRPr sz="1200">
                <a:solidFill>
                  <a:srgbClr val="888888"/>
                </a:solidFill>
              </a:defRPr>
            </a:lvl6pPr>
            <a:lvl7pPr indent="-228600" lvl="6" marL="3200400" rtl="1" algn="r">
              <a:lnSpc>
                <a:spcPct val="90000"/>
              </a:lnSpc>
              <a:spcBef>
                <a:spcPts val="375"/>
              </a:spcBef>
              <a:spcAft>
                <a:spcPts val="0"/>
              </a:spcAft>
              <a:buClr>
                <a:srgbClr val="888888"/>
              </a:buClr>
              <a:buSzPts val="1200"/>
              <a:buNone/>
              <a:defRPr sz="1200">
                <a:solidFill>
                  <a:srgbClr val="888888"/>
                </a:solidFill>
              </a:defRPr>
            </a:lvl7pPr>
            <a:lvl8pPr indent="-228600" lvl="7" marL="3657600" rtl="1" algn="r">
              <a:lnSpc>
                <a:spcPct val="90000"/>
              </a:lnSpc>
              <a:spcBef>
                <a:spcPts val="375"/>
              </a:spcBef>
              <a:spcAft>
                <a:spcPts val="0"/>
              </a:spcAft>
              <a:buClr>
                <a:srgbClr val="888888"/>
              </a:buClr>
              <a:buSzPts val="1200"/>
              <a:buNone/>
              <a:defRPr sz="1200">
                <a:solidFill>
                  <a:srgbClr val="888888"/>
                </a:solidFill>
              </a:defRPr>
            </a:lvl8pPr>
            <a:lvl9pPr indent="-228600" lvl="8" marL="4114800" rtl="1" algn="r">
              <a:lnSpc>
                <a:spcPct val="90000"/>
              </a:lnSpc>
              <a:spcBef>
                <a:spcPts val="375"/>
              </a:spcBef>
              <a:spcAft>
                <a:spcPts val="0"/>
              </a:spcAft>
              <a:buClr>
                <a:srgbClr val="888888"/>
              </a:buClr>
              <a:buSzPts val="1200"/>
              <a:buNone/>
              <a:defRPr sz="1200">
                <a:solidFill>
                  <a:srgbClr val="888888"/>
                </a:solidFill>
              </a:defRPr>
            </a:lvl9pPr>
          </a:lstStyle>
          <a:p/>
        </p:txBody>
      </p:sp>
      <p:sp>
        <p:nvSpPr>
          <p:cNvPr id="30" name="Google Shape;30;p16"/>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6"/>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يين" type="twoObj">
  <p:cSld name="TWO_OBJECTS">
    <p:spTree>
      <p:nvGrpSpPr>
        <p:cNvPr id="33" name="Shape 33"/>
        <p:cNvGrpSpPr/>
        <p:nvPr/>
      </p:nvGrpSpPr>
      <p:grpSpPr>
        <a:xfrm>
          <a:off x="0" y="0"/>
          <a:ext cx="0" cy="0"/>
          <a:chOff x="0" y="0"/>
          <a:chExt cx="0" cy="0"/>
        </a:xfrm>
      </p:grpSpPr>
      <p:sp>
        <p:nvSpPr>
          <p:cNvPr id="34" name="Google Shape;34;p17"/>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36" name="Google Shape;36;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37" name="Google Shape;37;p17"/>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7"/>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قارنة" type="twoTxTwoObj">
  <p:cSld name="TWO_OBJECTS_WITH_TEXT">
    <p:spTree>
      <p:nvGrpSpPr>
        <p:cNvPr id="40" name="Shape 40"/>
        <p:cNvGrpSpPr/>
        <p:nvPr/>
      </p:nvGrpSpPr>
      <p:grpSpPr>
        <a:xfrm>
          <a:off x="0" y="0"/>
          <a:ext cx="0" cy="0"/>
          <a:chOff x="0" y="0"/>
          <a:chExt cx="0" cy="0"/>
        </a:xfrm>
      </p:grpSpPr>
      <p:sp>
        <p:nvSpPr>
          <p:cNvPr id="41" name="Google Shape;41;p18"/>
          <p:cNvSpPr txBox="1"/>
          <p:nvPr>
            <p:ph type="title"/>
          </p:nvPr>
        </p:nvSpPr>
        <p:spPr>
          <a:xfrm>
            <a:off x="629841" y="273844"/>
            <a:ext cx="7886700" cy="994172"/>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rtl="1" algn="r">
              <a:lnSpc>
                <a:spcPct val="90000"/>
              </a:lnSpc>
              <a:spcBef>
                <a:spcPts val="750"/>
              </a:spcBef>
              <a:spcAft>
                <a:spcPts val="0"/>
              </a:spcAft>
              <a:buClr>
                <a:schemeClr val="dk1"/>
              </a:buClr>
              <a:buSzPts val="1800"/>
              <a:buNone/>
              <a:defRPr b="1" sz="1800"/>
            </a:lvl1pPr>
            <a:lvl2pPr indent="-228600" lvl="1" marL="914400" rtl="1" algn="r">
              <a:lnSpc>
                <a:spcPct val="90000"/>
              </a:lnSpc>
              <a:spcBef>
                <a:spcPts val="375"/>
              </a:spcBef>
              <a:spcAft>
                <a:spcPts val="0"/>
              </a:spcAft>
              <a:buClr>
                <a:schemeClr val="dk1"/>
              </a:buClr>
              <a:buSzPts val="1500"/>
              <a:buNone/>
              <a:defRPr b="1" sz="1500"/>
            </a:lvl2pPr>
            <a:lvl3pPr indent="-228600" lvl="2" marL="1371600" rtl="1" algn="r">
              <a:lnSpc>
                <a:spcPct val="90000"/>
              </a:lnSpc>
              <a:spcBef>
                <a:spcPts val="375"/>
              </a:spcBef>
              <a:spcAft>
                <a:spcPts val="0"/>
              </a:spcAft>
              <a:buClr>
                <a:schemeClr val="dk1"/>
              </a:buClr>
              <a:buSzPts val="1350"/>
              <a:buNone/>
              <a:defRPr b="1" sz="1350"/>
            </a:lvl3pPr>
            <a:lvl4pPr indent="-228600" lvl="3" marL="1828800" rtl="1" algn="r">
              <a:lnSpc>
                <a:spcPct val="90000"/>
              </a:lnSpc>
              <a:spcBef>
                <a:spcPts val="375"/>
              </a:spcBef>
              <a:spcAft>
                <a:spcPts val="0"/>
              </a:spcAft>
              <a:buClr>
                <a:schemeClr val="dk1"/>
              </a:buClr>
              <a:buSzPts val="1200"/>
              <a:buNone/>
              <a:defRPr b="1" sz="1200"/>
            </a:lvl4pPr>
            <a:lvl5pPr indent="-228600" lvl="4" marL="2286000" rtl="1" algn="r">
              <a:lnSpc>
                <a:spcPct val="90000"/>
              </a:lnSpc>
              <a:spcBef>
                <a:spcPts val="375"/>
              </a:spcBef>
              <a:spcAft>
                <a:spcPts val="0"/>
              </a:spcAft>
              <a:buClr>
                <a:schemeClr val="dk1"/>
              </a:buClr>
              <a:buSzPts val="1200"/>
              <a:buNone/>
              <a:defRPr b="1" sz="1200"/>
            </a:lvl5pPr>
            <a:lvl6pPr indent="-228600" lvl="5" marL="2743200" rtl="1" algn="r">
              <a:lnSpc>
                <a:spcPct val="90000"/>
              </a:lnSpc>
              <a:spcBef>
                <a:spcPts val="375"/>
              </a:spcBef>
              <a:spcAft>
                <a:spcPts val="0"/>
              </a:spcAft>
              <a:buClr>
                <a:schemeClr val="dk1"/>
              </a:buClr>
              <a:buSzPts val="1200"/>
              <a:buNone/>
              <a:defRPr b="1" sz="1200"/>
            </a:lvl6pPr>
            <a:lvl7pPr indent="-228600" lvl="6" marL="3200400" rtl="1" algn="r">
              <a:lnSpc>
                <a:spcPct val="90000"/>
              </a:lnSpc>
              <a:spcBef>
                <a:spcPts val="375"/>
              </a:spcBef>
              <a:spcAft>
                <a:spcPts val="0"/>
              </a:spcAft>
              <a:buClr>
                <a:schemeClr val="dk1"/>
              </a:buClr>
              <a:buSzPts val="1200"/>
              <a:buNone/>
              <a:defRPr b="1" sz="1200"/>
            </a:lvl7pPr>
            <a:lvl8pPr indent="-228600" lvl="7" marL="3657600" rtl="1" algn="r">
              <a:lnSpc>
                <a:spcPct val="90000"/>
              </a:lnSpc>
              <a:spcBef>
                <a:spcPts val="375"/>
              </a:spcBef>
              <a:spcAft>
                <a:spcPts val="0"/>
              </a:spcAft>
              <a:buClr>
                <a:schemeClr val="dk1"/>
              </a:buClr>
              <a:buSzPts val="1200"/>
              <a:buNone/>
              <a:defRPr b="1" sz="1200"/>
            </a:lvl8pPr>
            <a:lvl9pPr indent="-228600" lvl="8" marL="4114800" rtl="1" algn="r">
              <a:lnSpc>
                <a:spcPct val="90000"/>
              </a:lnSpc>
              <a:spcBef>
                <a:spcPts val="375"/>
              </a:spcBef>
              <a:spcAft>
                <a:spcPts val="0"/>
              </a:spcAft>
              <a:buClr>
                <a:schemeClr val="dk1"/>
              </a:buClr>
              <a:buSzPts val="1200"/>
              <a:buNone/>
              <a:defRPr b="1" sz="1200"/>
            </a:lvl9pPr>
          </a:lstStyle>
          <a:p/>
        </p:txBody>
      </p:sp>
      <p:sp>
        <p:nvSpPr>
          <p:cNvPr id="43" name="Google Shape;43;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44" name="Google Shape;44;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rtl="1" algn="r">
              <a:lnSpc>
                <a:spcPct val="90000"/>
              </a:lnSpc>
              <a:spcBef>
                <a:spcPts val="750"/>
              </a:spcBef>
              <a:spcAft>
                <a:spcPts val="0"/>
              </a:spcAft>
              <a:buClr>
                <a:schemeClr val="dk1"/>
              </a:buClr>
              <a:buSzPts val="1800"/>
              <a:buNone/>
              <a:defRPr b="1" sz="1800"/>
            </a:lvl1pPr>
            <a:lvl2pPr indent="-228600" lvl="1" marL="914400" rtl="1" algn="r">
              <a:lnSpc>
                <a:spcPct val="90000"/>
              </a:lnSpc>
              <a:spcBef>
                <a:spcPts val="375"/>
              </a:spcBef>
              <a:spcAft>
                <a:spcPts val="0"/>
              </a:spcAft>
              <a:buClr>
                <a:schemeClr val="dk1"/>
              </a:buClr>
              <a:buSzPts val="1500"/>
              <a:buNone/>
              <a:defRPr b="1" sz="1500"/>
            </a:lvl2pPr>
            <a:lvl3pPr indent="-228600" lvl="2" marL="1371600" rtl="1" algn="r">
              <a:lnSpc>
                <a:spcPct val="90000"/>
              </a:lnSpc>
              <a:spcBef>
                <a:spcPts val="375"/>
              </a:spcBef>
              <a:spcAft>
                <a:spcPts val="0"/>
              </a:spcAft>
              <a:buClr>
                <a:schemeClr val="dk1"/>
              </a:buClr>
              <a:buSzPts val="1350"/>
              <a:buNone/>
              <a:defRPr b="1" sz="1350"/>
            </a:lvl3pPr>
            <a:lvl4pPr indent="-228600" lvl="3" marL="1828800" rtl="1" algn="r">
              <a:lnSpc>
                <a:spcPct val="90000"/>
              </a:lnSpc>
              <a:spcBef>
                <a:spcPts val="375"/>
              </a:spcBef>
              <a:spcAft>
                <a:spcPts val="0"/>
              </a:spcAft>
              <a:buClr>
                <a:schemeClr val="dk1"/>
              </a:buClr>
              <a:buSzPts val="1200"/>
              <a:buNone/>
              <a:defRPr b="1" sz="1200"/>
            </a:lvl4pPr>
            <a:lvl5pPr indent="-228600" lvl="4" marL="2286000" rtl="1" algn="r">
              <a:lnSpc>
                <a:spcPct val="90000"/>
              </a:lnSpc>
              <a:spcBef>
                <a:spcPts val="375"/>
              </a:spcBef>
              <a:spcAft>
                <a:spcPts val="0"/>
              </a:spcAft>
              <a:buClr>
                <a:schemeClr val="dk1"/>
              </a:buClr>
              <a:buSzPts val="1200"/>
              <a:buNone/>
              <a:defRPr b="1" sz="1200"/>
            </a:lvl5pPr>
            <a:lvl6pPr indent="-228600" lvl="5" marL="2743200" rtl="1" algn="r">
              <a:lnSpc>
                <a:spcPct val="90000"/>
              </a:lnSpc>
              <a:spcBef>
                <a:spcPts val="375"/>
              </a:spcBef>
              <a:spcAft>
                <a:spcPts val="0"/>
              </a:spcAft>
              <a:buClr>
                <a:schemeClr val="dk1"/>
              </a:buClr>
              <a:buSzPts val="1200"/>
              <a:buNone/>
              <a:defRPr b="1" sz="1200"/>
            </a:lvl6pPr>
            <a:lvl7pPr indent="-228600" lvl="6" marL="3200400" rtl="1" algn="r">
              <a:lnSpc>
                <a:spcPct val="90000"/>
              </a:lnSpc>
              <a:spcBef>
                <a:spcPts val="375"/>
              </a:spcBef>
              <a:spcAft>
                <a:spcPts val="0"/>
              </a:spcAft>
              <a:buClr>
                <a:schemeClr val="dk1"/>
              </a:buClr>
              <a:buSzPts val="1200"/>
              <a:buNone/>
              <a:defRPr b="1" sz="1200"/>
            </a:lvl7pPr>
            <a:lvl8pPr indent="-228600" lvl="7" marL="3657600" rtl="1" algn="r">
              <a:lnSpc>
                <a:spcPct val="90000"/>
              </a:lnSpc>
              <a:spcBef>
                <a:spcPts val="375"/>
              </a:spcBef>
              <a:spcAft>
                <a:spcPts val="0"/>
              </a:spcAft>
              <a:buClr>
                <a:schemeClr val="dk1"/>
              </a:buClr>
              <a:buSzPts val="1200"/>
              <a:buNone/>
              <a:defRPr b="1" sz="1200"/>
            </a:lvl8pPr>
            <a:lvl9pPr indent="-228600" lvl="8" marL="4114800" rtl="1" algn="r">
              <a:lnSpc>
                <a:spcPct val="90000"/>
              </a:lnSpc>
              <a:spcBef>
                <a:spcPts val="375"/>
              </a:spcBef>
              <a:spcAft>
                <a:spcPts val="0"/>
              </a:spcAft>
              <a:buClr>
                <a:schemeClr val="dk1"/>
              </a:buClr>
              <a:buSzPts val="1200"/>
              <a:buNone/>
              <a:defRPr b="1" sz="1200"/>
            </a:lvl9pPr>
          </a:lstStyle>
          <a:p/>
        </p:txBody>
      </p:sp>
      <p:sp>
        <p:nvSpPr>
          <p:cNvPr id="45" name="Google Shape;45;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750"/>
              </a:spcBef>
              <a:spcAft>
                <a:spcPts val="0"/>
              </a:spcAft>
              <a:buClr>
                <a:schemeClr val="dk1"/>
              </a:buClr>
              <a:buSzPts val="1800"/>
              <a:buChar char="•"/>
              <a:defRPr/>
            </a:lvl1pPr>
            <a:lvl2pPr indent="-342900" lvl="1" marL="914400" rtl="1" algn="r">
              <a:lnSpc>
                <a:spcPct val="90000"/>
              </a:lnSpc>
              <a:spcBef>
                <a:spcPts val="375"/>
              </a:spcBef>
              <a:spcAft>
                <a:spcPts val="0"/>
              </a:spcAft>
              <a:buClr>
                <a:schemeClr val="dk1"/>
              </a:buClr>
              <a:buSzPts val="1800"/>
              <a:buChar char="•"/>
              <a:defRPr/>
            </a:lvl2pPr>
            <a:lvl3pPr indent="-342900" lvl="2" marL="1371600" rtl="1" algn="r">
              <a:lnSpc>
                <a:spcPct val="90000"/>
              </a:lnSpc>
              <a:spcBef>
                <a:spcPts val="375"/>
              </a:spcBef>
              <a:spcAft>
                <a:spcPts val="0"/>
              </a:spcAft>
              <a:buClr>
                <a:schemeClr val="dk1"/>
              </a:buClr>
              <a:buSzPts val="1800"/>
              <a:buChar char="•"/>
              <a:defRPr/>
            </a:lvl3pPr>
            <a:lvl4pPr indent="-342900" lvl="3" marL="1828800" rtl="1" algn="r">
              <a:lnSpc>
                <a:spcPct val="90000"/>
              </a:lnSpc>
              <a:spcBef>
                <a:spcPts val="375"/>
              </a:spcBef>
              <a:spcAft>
                <a:spcPts val="0"/>
              </a:spcAft>
              <a:buClr>
                <a:schemeClr val="dk1"/>
              </a:buClr>
              <a:buSzPts val="1800"/>
              <a:buChar char="•"/>
              <a:defRPr/>
            </a:lvl4pPr>
            <a:lvl5pPr indent="-342900" lvl="4" marL="2286000" rtl="1" algn="r">
              <a:lnSpc>
                <a:spcPct val="90000"/>
              </a:lnSpc>
              <a:spcBef>
                <a:spcPts val="375"/>
              </a:spcBef>
              <a:spcAft>
                <a:spcPts val="0"/>
              </a:spcAft>
              <a:buClr>
                <a:schemeClr val="dk1"/>
              </a:buClr>
              <a:buSzPts val="1800"/>
              <a:buChar char="•"/>
              <a:defRPr/>
            </a:lvl5pPr>
            <a:lvl6pPr indent="-342900" lvl="5" marL="2743200" rtl="1" algn="r">
              <a:lnSpc>
                <a:spcPct val="90000"/>
              </a:lnSpc>
              <a:spcBef>
                <a:spcPts val="375"/>
              </a:spcBef>
              <a:spcAft>
                <a:spcPts val="0"/>
              </a:spcAft>
              <a:buClr>
                <a:schemeClr val="dk1"/>
              </a:buClr>
              <a:buSzPts val="1800"/>
              <a:buChar char="•"/>
              <a:defRPr/>
            </a:lvl6pPr>
            <a:lvl7pPr indent="-342900" lvl="6" marL="3200400" rtl="1" algn="r">
              <a:lnSpc>
                <a:spcPct val="90000"/>
              </a:lnSpc>
              <a:spcBef>
                <a:spcPts val="375"/>
              </a:spcBef>
              <a:spcAft>
                <a:spcPts val="0"/>
              </a:spcAft>
              <a:buClr>
                <a:schemeClr val="dk1"/>
              </a:buClr>
              <a:buSzPts val="1800"/>
              <a:buChar char="•"/>
              <a:defRPr/>
            </a:lvl7pPr>
            <a:lvl8pPr indent="-342900" lvl="7" marL="3657600" rtl="1" algn="r">
              <a:lnSpc>
                <a:spcPct val="90000"/>
              </a:lnSpc>
              <a:spcBef>
                <a:spcPts val="375"/>
              </a:spcBef>
              <a:spcAft>
                <a:spcPts val="0"/>
              </a:spcAft>
              <a:buClr>
                <a:schemeClr val="dk1"/>
              </a:buClr>
              <a:buSzPts val="1800"/>
              <a:buChar char="•"/>
              <a:defRPr/>
            </a:lvl8pPr>
            <a:lvl9pPr indent="-342900" lvl="8" marL="4114800" rtl="1" algn="r">
              <a:lnSpc>
                <a:spcPct val="90000"/>
              </a:lnSpc>
              <a:spcBef>
                <a:spcPts val="375"/>
              </a:spcBef>
              <a:spcAft>
                <a:spcPts val="0"/>
              </a:spcAft>
              <a:buClr>
                <a:schemeClr val="dk1"/>
              </a:buClr>
              <a:buSzPts val="1800"/>
              <a:buChar char="•"/>
              <a:defRPr/>
            </a:lvl9pPr>
          </a:lstStyle>
          <a:p/>
        </p:txBody>
      </p:sp>
      <p:sp>
        <p:nvSpPr>
          <p:cNvPr id="46" name="Google Shape;46;p18"/>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8"/>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فقط" type="titleOnly">
  <p:cSld name="TITLE_ONLY">
    <p:spTree>
      <p:nvGrpSpPr>
        <p:cNvPr id="49" name="Shape 49"/>
        <p:cNvGrpSpPr/>
        <p:nvPr/>
      </p:nvGrpSpPr>
      <p:grpSpPr>
        <a:xfrm>
          <a:off x="0" y="0"/>
          <a:ext cx="0" cy="0"/>
          <a:chOff x="0" y="0"/>
          <a:chExt cx="0" cy="0"/>
        </a:xfrm>
      </p:grpSpPr>
      <p:sp>
        <p:nvSpPr>
          <p:cNvPr id="50" name="Google Shape;50;p19"/>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9"/>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9"/>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ى ذو تسمية توضيحية" type="objTx">
  <p:cSld name="OBJECT_WITH_CAPTION_TEXT">
    <p:spTree>
      <p:nvGrpSpPr>
        <p:cNvPr id="54" name="Shape 54"/>
        <p:cNvGrpSpPr/>
        <p:nvPr/>
      </p:nvGrpSpPr>
      <p:grpSpPr>
        <a:xfrm>
          <a:off x="0" y="0"/>
          <a:ext cx="0" cy="0"/>
          <a:chOff x="0" y="0"/>
          <a:chExt cx="0" cy="0"/>
        </a:xfrm>
      </p:grpSpPr>
      <p:sp>
        <p:nvSpPr>
          <p:cNvPr id="55" name="Google Shape;55;p2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rmAutofit/>
          </a:bodyPr>
          <a:lstStyle>
            <a:lvl1pPr indent="-381000" lvl="0" marL="457200" rtl="1" algn="r">
              <a:lnSpc>
                <a:spcPct val="90000"/>
              </a:lnSpc>
              <a:spcBef>
                <a:spcPts val="750"/>
              </a:spcBef>
              <a:spcAft>
                <a:spcPts val="0"/>
              </a:spcAft>
              <a:buClr>
                <a:schemeClr val="dk1"/>
              </a:buClr>
              <a:buSzPts val="2400"/>
              <a:buChar char="•"/>
              <a:defRPr sz="2400"/>
            </a:lvl1pPr>
            <a:lvl2pPr indent="-361950" lvl="1" marL="914400" rtl="1" algn="r">
              <a:lnSpc>
                <a:spcPct val="90000"/>
              </a:lnSpc>
              <a:spcBef>
                <a:spcPts val="375"/>
              </a:spcBef>
              <a:spcAft>
                <a:spcPts val="0"/>
              </a:spcAft>
              <a:buClr>
                <a:schemeClr val="dk1"/>
              </a:buClr>
              <a:buSzPts val="2100"/>
              <a:buChar char="•"/>
              <a:defRPr sz="2100"/>
            </a:lvl2pPr>
            <a:lvl3pPr indent="-342900" lvl="2" marL="1371600" rtl="1" algn="r">
              <a:lnSpc>
                <a:spcPct val="90000"/>
              </a:lnSpc>
              <a:spcBef>
                <a:spcPts val="375"/>
              </a:spcBef>
              <a:spcAft>
                <a:spcPts val="0"/>
              </a:spcAft>
              <a:buClr>
                <a:schemeClr val="dk1"/>
              </a:buClr>
              <a:buSzPts val="1800"/>
              <a:buChar char="•"/>
              <a:defRPr sz="1800"/>
            </a:lvl3pPr>
            <a:lvl4pPr indent="-323850" lvl="3" marL="1828800" rtl="1" algn="r">
              <a:lnSpc>
                <a:spcPct val="90000"/>
              </a:lnSpc>
              <a:spcBef>
                <a:spcPts val="375"/>
              </a:spcBef>
              <a:spcAft>
                <a:spcPts val="0"/>
              </a:spcAft>
              <a:buClr>
                <a:schemeClr val="dk1"/>
              </a:buClr>
              <a:buSzPts val="1500"/>
              <a:buChar char="•"/>
              <a:defRPr sz="1500"/>
            </a:lvl4pPr>
            <a:lvl5pPr indent="-323850" lvl="4" marL="2286000" rtl="1" algn="r">
              <a:lnSpc>
                <a:spcPct val="90000"/>
              </a:lnSpc>
              <a:spcBef>
                <a:spcPts val="375"/>
              </a:spcBef>
              <a:spcAft>
                <a:spcPts val="0"/>
              </a:spcAft>
              <a:buClr>
                <a:schemeClr val="dk1"/>
              </a:buClr>
              <a:buSzPts val="1500"/>
              <a:buChar char="•"/>
              <a:defRPr sz="1500"/>
            </a:lvl5pPr>
            <a:lvl6pPr indent="-323850" lvl="5" marL="2743200" rtl="1" algn="r">
              <a:lnSpc>
                <a:spcPct val="90000"/>
              </a:lnSpc>
              <a:spcBef>
                <a:spcPts val="375"/>
              </a:spcBef>
              <a:spcAft>
                <a:spcPts val="0"/>
              </a:spcAft>
              <a:buClr>
                <a:schemeClr val="dk1"/>
              </a:buClr>
              <a:buSzPts val="1500"/>
              <a:buChar char="•"/>
              <a:defRPr sz="1500"/>
            </a:lvl6pPr>
            <a:lvl7pPr indent="-323850" lvl="6" marL="3200400" rtl="1" algn="r">
              <a:lnSpc>
                <a:spcPct val="90000"/>
              </a:lnSpc>
              <a:spcBef>
                <a:spcPts val="375"/>
              </a:spcBef>
              <a:spcAft>
                <a:spcPts val="0"/>
              </a:spcAft>
              <a:buClr>
                <a:schemeClr val="dk1"/>
              </a:buClr>
              <a:buSzPts val="1500"/>
              <a:buChar char="•"/>
              <a:defRPr sz="1500"/>
            </a:lvl7pPr>
            <a:lvl8pPr indent="-323850" lvl="7" marL="3657600" rtl="1" algn="r">
              <a:lnSpc>
                <a:spcPct val="90000"/>
              </a:lnSpc>
              <a:spcBef>
                <a:spcPts val="375"/>
              </a:spcBef>
              <a:spcAft>
                <a:spcPts val="0"/>
              </a:spcAft>
              <a:buClr>
                <a:schemeClr val="dk1"/>
              </a:buClr>
              <a:buSzPts val="1500"/>
              <a:buChar char="•"/>
              <a:defRPr sz="1500"/>
            </a:lvl8pPr>
            <a:lvl9pPr indent="-323850" lvl="8" marL="4114800" rtl="1" algn="r">
              <a:lnSpc>
                <a:spcPct val="90000"/>
              </a:lnSpc>
              <a:spcBef>
                <a:spcPts val="375"/>
              </a:spcBef>
              <a:spcAft>
                <a:spcPts val="0"/>
              </a:spcAft>
              <a:buClr>
                <a:schemeClr val="dk1"/>
              </a:buClr>
              <a:buSzPts val="1500"/>
              <a:buChar char="•"/>
              <a:defRPr sz="1500"/>
            </a:lvl9pPr>
          </a:lstStyle>
          <a:p/>
        </p:txBody>
      </p:sp>
      <p:sp>
        <p:nvSpPr>
          <p:cNvPr id="57" name="Google Shape;57;p2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750"/>
              </a:spcBef>
              <a:spcAft>
                <a:spcPts val="0"/>
              </a:spcAft>
              <a:buClr>
                <a:schemeClr val="dk1"/>
              </a:buClr>
              <a:buSzPts val="1200"/>
              <a:buNone/>
              <a:defRPr sz="1200"/>
            </a:lvl1pPr>
            <a:lvl2pPr indent="-228600" lvl="1" marL="914400" rtl="1" algn="r">
              <a:lnSpc>
                <a:spcPct val="90000"/>
              </a:lnSpc>
              <a:spcBef>
                <a:spcPts val="375"/>
              </a:spcBef>
              <a:spcAft>
                <a:spcPts val="0"/>
              </a:spcAft>
              <a:buClr>
                <a:schemeClr val="dk1"/>
              </a:buClr>
              <a:buSzPts val="1050"/>
              <a:buNone/>
              <a:defRPr sz="1050"/>
            </a:lvl2pPr>
            <a:lvl3pPr indent="-228600" lvl="2" marL="1371600" rtl="1" algn="r">
              <a:lnSpc>
                <a:spcPct val="90000"/>
              </a:lnSpc>
              <a:spcBef>
                <a:spcPts val="375"/>
              </a:spcBef>
              <a:spcAft>
                <a:spcPts val="0"/>
              </a:spcAft>
              <a:buClr>
                <a:schemeClr val="dk1"/>
              </a:buClr>
              <a:buSzPts val="900"/>
              <a:buNone/>
              <a:defRPr sz="900"/>
            </a:lvl3pPr>
            <a:lvl4pPr indent="-228600" lvl="3" marL="1828800" rtl="1" algn="r">
              <a:lnSpc>
                <a:spcPct val="90000"/>
              </a:lnSpc>
              <a:spcBef>
                <a:spcPts val="375"/>
              </a:spcBef>
              <a:spcAft>
                <a:spcPts val="0"/>
              </a:spcAft>
              <a:buClr>
                <a:schemeClr val="dk1"/>
              </a:buClr>
              <a:buSzPts val="750"/>
              <a:buNone/>
              <a:defRPr sz="750"/>
            </a:lvl4pPr>
            <a:lvl5pPr indent="-228600" lvl="4" marL="2286000" rtl="1" algn="r">
              <a:lnSpc>
                <a:spcPct val="90000"/>
              </a:lnSpc>
              <a:spcBef>
                <a:spcPts val="375"/>
              </a:spcBef>
              <a:spcAft>
                <a:spcPts val="0"/>
              </a:spcAft>
              <a:buClr>
                <a:schemeClr val="dk1"/>
              </a:buClr>
              <a:buSzPts val="750"/>
              <a:buNone/>
              <a:defRPr sz="750"/>
            </a:lvl5pPr>
            <a:lvl6pPr indent="-228600" lvl="5" marL="2743200" rtl="1" algn="r">
              <a:lnSpc>
                <a:spcPct val="90000"/>
              </a:lnSpc>
              <a:spcBef>
                <a:spcPts val="375"/>
              </a:spcBef>
              <a:spcAft>
                <a:spcPts val="0"/>
              </a:spcAft>
              <a:buClr>
                <a:schemeClr val="dk1"/>
              </a:buClr>
              <a:buSzPts val="750"/>
              <a:buNone/>
              <a:defRPr sz="750"/>
            </a:lvl6pPr>
            <a:lvl7pPr indent="-228600" lvl="6" marL="3200400" rtl="1" algn="r">
              <a:lnSpc>
                <a:spcPct val="90000"/>
              </a:lnSpc>
              <a:spcBef>
                <a:spcPts val="375"/>
              </a:spcBef>
              <a:spcAft>
                <a:spcPts val="0"/>
              </a:spcAft>
              <a:buClr>
                <a:schemeClr val="dk1"/>
              </a:buClr>
              <a:buSzPts val="750"/>
              <a:buNone/>
              <a:defRPr sz="750"/>
            </a:lvl7pPr>
            <a:lvl8pPr indent="-228600" lvl="7" marL="3657600" rtl="1" algn="r">
              <a:lnSpc>
                <a:spcPct val="90000"/>
              </a:lnSpc>
              <a:spcBef>
                <a:spcPts val="375"/>
              </a:spcBef>
              <a:spcAft>
                <a:spcPts val="0"/>
              </a:spcAft>
              <a:buClr>
                <a:schemeClr val="dk1"/>
              </a:buClr>
              <a:buSzPts val="750"/>
              <a:buNone/>
              <a:defRPr sz="750"/>
            </a:lvl8pPr>
            <a:lvl9pPr indent="-228600" lvl="8" marL="4114800" rtl="1" algn="r">
              <a:lnSpc>
                <a:spcPct val="90000"/>
              </a:lnSpc>
              <a:spcBef>
                <a:spcPts val="375"/>
              </a:spcBef>
              <a:spcAft>
                <a:spcPts val="0"/>
              </a:spcAft>
              <a:buClr>
                <a:schemeClr val="dk1"/>
              </a:buClr>
              <a:buSzPts val="750"/>
              <a:buNone/>
              <a:defRPr sz="750"/>
            </a:lvl9pPr>
          </a:lstStyle>
          <a:p/>
        </p:txBody>
      </p:sp>
      <p:sp>
        <p:nvSpPr>
          <p:cNvPr id="58" name="Google Shape;58;p20"/>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0"/>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صورة مع تسمية توضيحية" type="picTx">
  <p:cSld name="PICTURE_WITH_CAPTION_TEXT">
    <p:spTree>
      <p:nvGrpSpPr>
        <p:cNvPr id="61" name="Shape 61"/>
        <p:cNvGrpSpPr/>
        <p:nvPr/>
      </p:nvGrpSpPr>
      <p:grpSpPr>
        <a:xfrm>
          <a:off x="0" y="0"/>
          <a:ext cx="0" cy="0"/>
          <a:chOff x="0" y="0"/>
          <a:chExt cx="0" cy="0"/>
        </a:xfrm>
      </p:grpSpPr>
      <p:sp>
        <p:nvSpPr>
          <p:cNvPr id="62" name="Google Shape;6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1"/>
          <p:cNvSpPr/>
          <p:nvPr>
            <p:ph idx="2" type="pic"/>
          </p:nvPr>
        </p:nvSpPr>
        <p:spPr>
          <a:xfrm>
            <a:off x="3887391" y="740569"/>
            <a:ext cx="4629150" cy="3655219"/>
          </a:xfrm>
          <a:prstGeom prst="rect">
            <a:avLst/>
          </a:prstGeom>
          <a:noFill/>
          <a:ln>
            <a:noFill/>
          </a:ln>
        </p:spPr>
      </p:sp>
      <p:sp>
        <p:nvSpPr>
          <p:cNvPr id="64" name="Google Shape;64;p2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750"/>
              </a:spcBef>
              <a:spcAft>
                <a:spcPts val="0"/>
              </a:spcAft>
              <a:buClr>
                <a:schemeClr val="dk1"/>
              </a:buClr>
              <a:buSzPts val="1200"/>
              <a:buNone/>
              <a:defRPr sz="1200"/>
            </a:lvl1pPr>
            <a:lvl2pPr indent="-228600" lvl="1" marL="914400" rtl="1" algn="r">
              <a:lnSpc>
                <a:spcPct val="90000"/>
              </a:lnSpc>
              <a:spcBef>
                <a:spcPts val="375"/>
              </a:spcBef>
              <a:spcAft>
                <a:spcPts val="0"/>
              </a:spcAft>
              <a:buClr>
                <a:schemeClr val="dk1"/>
              </a:buClr>
              <a:buSzPts val="1050"/>
              <a:buNone/>
              <a:defRPr sz="1050"/>
            </a:lvl2pPr>
            <a:lvl3pPr indent="-228600" lvl="2" marL="1371600" rtl="1" algn="r">
              <a:lnSpc>
                <a:spcPct val="90000"/>
              </a:lnSpc>
              <a:spcBef>
                <a:spcPts val="375"/>
              </a:spcBef>
              <a:spcAft>
                <a:spcPts val="0"/>
              </a:spcAft>
              <a:buClr>
                <a:schemeClr val="dk1"/>
              </a:buClr>
              <a:buSzPts val="900"/>
              <a:buNone/>
              <a:defRPr sz="900"/>
            </a:lvl3pPr>
            <a:lvl4pPr indent="-228600" lvl="3" marL="1828800" rtl="1" algn="r">
              <a:lnSpc>
                <a:spcPct val="90000"/>
              </a:lnSpc>
              <a:spcBef>
                <a:spcPts val="375"/>
              </a:spcBef>
              <a:spcAft>
                <a:spcPts val="0"/>
              </a:spcAft>
              <a:buClr>
                <a:schemeClr val="dk1"/>
              </a:buClr>
              <a:buSzPts val="750"/>
              <a:buNone/>
              <a:defRPr sz="750"/>
            </a:lvl4pPr>
            <a:lvl5pPr indent="-228600" lvl="4" marL="2286000" rtl="1" algn="r">
              <a:lnSpc>
                <a:spcPct val="90000"/>
              </a:lnSpc>
              <a:spcBef>
                <a:spcPts val="375"/>
              </a:spcBef>
              <a:spcAft>
                <a:spcPts val="0"/>
              </a:spcAft>
              <a:buClr>
                <a:schemeClr val="dk1"/>
              </a:buClr>
              <a:buSzPts val="750"/>
              <a:buNone/>
              <a:defRPr sz="750"/>
            </a:lvl5pPr>
            <a:lvl6pPr indent="-228600" lvl="5" marL="2743200" rtl="1" algn="r">
              <a:lnSpc>
                <a:spcPct val="90000"/>
              </a:lnSpc>
              <a:spcBef>
                <a:spcPts val="375"/>
              </a:spcBef>
              <a:spcAft>
                <a:spcPts val="0"/>
              </a:spcAft>
              <a:buClr>
                <a:schemeClr val="dk1"/>
              </a:buClr>
              <a:buSzPts val="750"/>
              <a:buNone/>
              <a:defRPr sz="750"/>
            </a:lvl6pPr>
            <a:lvl7pPr indent="-228600" lvl="6" marL="3200400" rtl="1" algn="r">
              <a:lnSpc>
                <a:spcPct val="90000"/>
              </a:lnSpc>
              <a:spcBef>
                <a:spcPts val="375"/>
              </a:spcBef>
              <a:spcAft>
                <a:spcPts val="0"/>
              </a:spcAft>
              <a:buClr>
                <a:schemeClr val="dk1"/>
              </a:buClr>
              <a:buSzPts val="750"/>
              <a:buNone/>
              <a:defRPr sz="750"/>
            </a:lvl7pPr>
            <a:lvl8pPr indent="-228600" lvl="7" marL="3657600" rtl="1" algn="r">
              <a:lnSpc>
                <a:spcPct val="90000"/>
              </a:lnSpc>
              <a:spcBef>
                <a:spcPts val="375"/>
              </a:spcBef>
              <a:spcAft>
                <a:spcPts val="0"/>
              </a:spcAft>
              <a:buClr>
                <a:schemeClr val="dk1"/>
              </a:buClr>
              <a:buSzPts val="750"/>
              <a:buNone/>
              <a:defRPr sz="750"/>
            </a:lvl8pPr>
            <a:lvl9pPr indent="-228600" lvl="8" marL="4114800" rtl="1" algn="r">
              <a:lnSpc>
                <a:spcPct val="90000"/>
              </a:lnSpc>
              <a:spcBef>
                <a:spcPts val="375"/>
              </a:spcBef>
              <a:spcAft>
                <a:spcPts val="0"/>
              </a:spcAft>
              <a:buClr>
                <a:schemeClr val="dk1"/>
              </a:buClr>
              <a:buSzPts val="750"/>
              <a:buNone/>
              <a:defRPr sz="750"/>
            </a:lvl9pPr>
          </a:lstStyle>
          <a:p/>
        </p:txBody>
      </p:sp>
      <p:sp>
        <p:nvSpPr>
          <p:cNvPr id="65" name="Google Shape;65;p21"/>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1"/>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900"/>
              <a:buNone/>
              <a:defRPr/>
            </a:lvl1pPr>
            <a:lvl2pPr indent="0" lvl="1" marL="0" algn="r">
              <a:lnSpc>
                <a:spcPct val="100000"/>
              </a:lnSpc>
              <a:spcBef>
                <a:spcPts val="0"/>
              </a:spcBef>
              <a:spcAft>
                <a:spcPts val="0"/>
              </a:spcAft>
              <a:buSzPts val="900"/>
              <a:buNone/>
              <a:defRPr/>
            </a:lvl2pPr>
            <a:lvl3pPr indent="0" lvl="2" marL="0" algn="r">
              <a:lnSpc>
                <a:spcPct val="100000"/>
              </a:lnSpc>
              <a:spcBef>
                <a:spcPts val="0"/>
              </a:spcBef>
              <a:spcAft>
                <a:spcPts val="0"/>
              </a:spcAft>
              <a:buSzPts val="900"/>
              <a:buNone/>
              <a:defRPr/>
            </a:lvl3pPr>
            <a:lvl4pPr indent="0" lvl="3" marL="0" algn="r">
              <a:lnSpc>
                <a:spcPct val="100000"/>
              </a:lnSpc>
              <a:spcBef>
                <a:spcPts val="0"/>
              </a:spcBef>
              <a:spcAft>
                <a:spcPts val="0"/>
              </a:spcAft>
              <a:buSzPts val="900"/>
              <a:buNone/>
              <a:defRPr/>
            </a:lvl4pPr>
            <a:lvl5pPr indent="0" lvl="4" marL="0" algn="r">
              <a:lnSpc>
                <a:spcPct val="100000"/>
              </a:lnSpc>
              <a:spcBef>
                <a:spcPts val="0"/>
              </a:spcBef>
              <a:spcAft>
                <a:spcPts val="0"/>
              </a:spcAft>
              <a:buSzPts val="900"/>
              <a:buNone/>
              <a:defRPr/>
            </a:lvl5pPr>
            <a:lvl6pPr indent="0" lvl="5" marL="0" algn="r">
              <a:lnSpc>
                <a:spcPct val="100000"/>
              </a:lnSpc>
              <a:spcBef>
                <a:spcPts val="0"/>
              </a:spcBef>
              <a:spcAft>
                <a:spcPts val="0"/>
              </a:spcAft>
              <a:buSzPts val="900"/>
              <a:buNone/>
              <a:defRPr/>
            </a:lvl6pPr>
            <a:lvl7pPr indent="0" lvl="6" marL="0" algn="r">
              <a:lnSpc>
                <a:spcPct val="100000"/>
              </a:lnSpc>
              <a:spcBef>
                <a:spcPts val="0"/>
              </a:spcBef>
              <a:spcAft>
                <a:spcPts val="0"/>
              </a:spcAft>
              <a:buSzPts val="900"/>
              <a:buNone/>
              <a:defRPr/>
            </a:lvl7pPr>
            <a:lvl8pPr indent="0" lvl="7" marL="0" algn="r">
              <a:lnSpc>
                <a:spcPct val="100000"/>
              </a:lnSpc>
              <a:spcBef>
                <a:spcPts val="0"/>
              </a:spcBef>
              <a:spcAft>
                <a:spcPts val="0"/>
              </a:spcAft>
              <a:buSzPts val="900"/>
              <a:buNone/>
              <a:defRPr/>
            </a:lvl8pPr>
            <a:lvl9pPr indent="0" lvl="8" marL="0" algn="r">
              <a:lnSpc>
                <a:spcPct val="100000"/>
              </a:lnSpc>
              <a:spcBef>
                <a:spcPts val="0"/>
              </a:spcBef>
              <a:spcAft>
                <a:spcPts val="0"/>
              </a:spcAft>
              <a:buSzPts val="9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marR="0" rtl="1" algn="r">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2"/>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61950" lvl="0" marL="457200" marR="0" rtl="1" algn="r">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1" algn="r">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1" algn="r">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1" algn="r">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1" algn="r">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1" algn="r">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1" algn="r">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1" algn="r">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1" algn="r">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8" name="Google Shape;8;p12"/>
          <p:cNvSpPr txBox="1"/>
          <p:nvPr>
            <p:ph idx="10" type="dt"/>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9" name="Google Shape;9;p1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10" name="Google Shape;10;p12"/>
          <p:cNvSpPr txBox="1"/>
          <p:nvPr>
            <p:ph idx="12" type="sldNum"/>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gif"/><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jpg"/><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1.jp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jp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311708" y="1545450"/>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90000"/>
              </a:lnSpc>
              <a:spcBef>
                <a:spcPts val="0"/>
              </a:spcBef>
              <a:spcAft>
                <a:spcPts val="0"/>
              </a:spcAft>
              <a:buClr>
                <a:srgbClr val="000000"/>
              </a:buClr>
              <a:buSzPts val="4500"/>
              <a:buFont typeface="Calibri"/>
              <a:buNone/>
            </a:pPr>
            <a:r>
              <a:rPr lang="en-GB">
                <a:solidFill>
                  <a:srgbClr val="000000"/>
                </a:solidFill>
              </a:rPr>
              <a:t>Computer Applications Lab</a:t>
            </a:r>
            <a:endParaRPr>
              <a:solidFill>
                <a:srgbClr val="000000"/>
              </a:solidFill>
            </a:endParaRPr>
          </a:p>
          <a:p>
            <a:pPr indent="0" lvl="0" marL="0" rtl="0" algn="ctr">
              <a:lnSpc>
                <a:spcPct val="90000"/>
              </a:lnSpc>
              <a:spcBef>
                <a:spcPts val="0"/>
              </a:spcBef>
              <a:spcAft>
                <a:spcPts val="0"/>
              </a:spcAft>
              <a:buClr>
                <a:schemeClr val="dk1"/>
              </a:buClr>
              <a:buSzPts val="4500"/>
              <a:buFont typeface="Calibri"/>
              <a:buNone/>
            </a:pPr>
            <a:r>
              <a:t/>
            </a:r>
            <a:endParaRPr/>
          </a:p>
        </p:txBody>
      </p:sp>
      <p:sp>
        <p:nvSpPr>
          <p:cNvPr id="85" name="Google Shape;85;p1"/>
          <p:cNvSpPr txBox="1"/>
          <p:nvPr/>
        </p:nvSpPr>
        <p:spPr>
          <a:xfrm>
            <a:off x="0" y="2042319"/>
            <a:ext cx="9144000" cy="511800"/>
          </a:xfrm>
          <a:prstGeom prst="rect">
            <a:avLst/>
          </a:prstGeom>
          <a:noFill/>
          <a:ln>
            <a:noFill/>
          </a:ln>
        </p:spPr>
        <p:txBody>
          <a:bodyPr anchorCtr="0" anchor="t" bIns="91425" lIns="91425" spcFirstLastPara="1" rIns="91425" wrap="square" tIns="91425">
            <a:spAutoFit/>
          </a:bodyPr>
          <a:lstStyle/>
          <a:p>
            <a:pPr indent="0" lvl="0" marL="0" rtl="1" algn="r">
              <a:spcBef>
                <a:spcPts val="0"/>
              </a:spcBef>
              <a:spcAft>
                <a:spcPts val="0"/>
              </a:spcAft>
              <a:buNone/>
            </a:pPr>
            <a:r>
              <a:t/>
            </a:r>
            <a:endParaRPr sz="2100">
              <a:solidFill>
                <a:schemeClr val="dk1"/>
              </a:solidFill>
              <a:latin typeface="Calibri"/>
              <a:ea typeface="Calibri"/>
              <a:cs typeface="Calibri"/>
              <a:sym typeface="Calibri"/>
            </a:endParaRPr>
          </a:p>
        </p:txBody>
      </p:sp>
      <p:sp>
        <p:nvSpPr>
          <p:cNvPr id="86" name="Google Shape;86;p1"/>
          <p:cNvSpPr txBox="1"/>
          <p:nvPr/>
        </p:nvSpPr>
        <p:spPr>
          <a:xfrm>
            <a:off x="0" y="2042319"/>
            <a:ext cx="9144000" cy="51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1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0"/>
          <p:cNvSpPr txBox="1"/>
          <p:nvPr/>
        </p:nvSpPr>
        <p:spPr>
          <a:xfrm>
            <a:off x="0" y="0"/>
            <a:ext cx="9144000" cy="1964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GB" sz="2300" u="sng" cap="none" strike="noStrike">
                <a:solidFill>
                  <a:srgbClr val="2E75B5"/>
                </a:solidFill>
                <a:latin typeface="Arial"/>
                <a:ea typeface="Arial"/>
                <a:cs typeface="Arial"/>
                <a:sym typeface="Arial"/>
              </a:rPr>
              <a:t>What is the difference between search and find?</a:t>
            </a:r>
            <a:endParaRPr b="0" i="0" sz="2300" u="sng" cap="none" strike="noStrike">
              <a:solidFill>
                <a:srgbClr val="2E75B5"/>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rPr b="0" i="0" lang="en-GB" sz="2300" u="none" cap="none" strike="noStrike">
                <a:solidFill>
                  <a:srgbClr val="000000"/>
                </a:solidFill>
                <a:latin typeface="Arial"/>
                <a:ea typeface="Arial"/>
                <a:cs typeface="Arial"/>
                <a:sym typeface="Arial"/>
              </a:rPr>
              <a:t>Generally, when trying to find text in the current document or web page, it's called find. However, if you want to look for text in multiple documents or pages, it is known as a search.</a:t>
            </a:r>
            <a:endParaRPr b="0" i="0" sz="23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1"/>
          <p:cNvSpPr/>
          <p:nvPr/>
        </p:nvSpPr>
        <p:spPr>
          <a:xfrm>
            <a:off x="791111" y="1698672"/>
            <a:ext cx="7366571" cy="132343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GB" sz="8000" u="none" cap="none" strike="noStrike">
                <a:solidFill>
                  <a:srgbClr val="000000"/>
                </a:solidFill>
                <a:latin typeface="Bell MT"/>
                <a:ea typeface="Bell MT"/>
                <a:cs typeface="Bell MT"/>
                <a:sym typeface="Bell MT"/>
              </a:rPr>
              <a:t>Thank You</a:t>
            </a:r>
            <a:endParaRPr b="0" i="0" sz="8000" u="none" cap="none" strike="noStrike">
              <a:solidFill>
                <a:srgbClr val="000000"/>
              </a:solidFill>
              <a:latin typeface="Bell MT"/>
              <a:ea typeface="Bell MT"/>
              <a:cs typeface="Bell MT"/>
              <a:sym typeface="Bell M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nvSpPr>
        <p:spPr>
          <a:xfrm>
            <a:off x="0" y="185827"/>
            <a:ext cx="9144000" cy="1252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GB" sz="2300" u="sng" cap="none" strike="noStrike">
                <a:solidFill>
                  <a:srgbClr val="FF0000"/>
                </a:solidFill>
                <a:latin typeface="Lora"/>
                <a:ea typeface="Lora"/>
                <a:cs typeface="Lora"/>
                <a:sym typeface="Lora"/>
              </a:rPr>
              <a:t>A folder </a:t>
            </a:r>
            <a:r>
              <a:rPr b="0" i="0" lang="en-GB" sz="2300" u="none" cap="none" strike="noStrike">
                <a:solidFill>
                  <a:srgbClr val="000000"/>
                </a:solidFill>
                <a:latin typeface="Lora"/>
                <a:ea typeface="Lora"/>
                <a:cs typeface="Lora"/>
                <a:sym typeface="Lora"/>
              </a:rPr>
              <a:t>is a storage space, or container, where many files can be placed into groups and organize the computer. A folder can also contain other folders.</a:t>
            </a:r>
            <a:endParaRPr b="0" i="0" sz="2300" u="none" cap="none" strike="noStrike">
              <a:solidFill>
                <a:srgbClr val="000000"/>
              </a:solidFill>
              <a:latin typeface="Lora"/>
              <a:ea typeface="Lora"/>
              <a:cs typeface="Lora"/>
              <a:sym typeface="Lora"/>
            </a:endParaRPr>
          </a:p>
        </p:txBody>
      </p:sp>
      <p:pic>
        <p:nvPicPr>
          <p:cNvPr id="92" name="Google Shape;92;p2"/>
          <p:cNvPicPr preferRelativeResize="0"/>
          <p:nvPr/>
        </p:nvPicPr>
        <p:blipFill rotWithShape="1">
          <a:blip r:embed="rId3">
            <a:alphaModFix/>
          </a:blip>
          <a:srcRect b="0" l="0" r="0" t="0"/>
          <a:stretch/>
        </p:blipFill>
        <p:spPr>
          <a:xfrm>
            <a:off x="6842589" y="1054341"/>
            <a:ext cx="1787174" cy="1426922"/>
          </a:xfrm>
          <a:prstGeom prst="rect">
            <a:avLst/>
          </a:prstGeom>
          <a:noFill/>
          <a:ln>
            <a:noFill/>
          </a:ln>
        </p:spPr>
      </p:pic>
      <p:sp>
        <p:nvSpPr>
          <p:cNvPr id="93" name="Google Shape;93;p2"/>
          <p:cNvSpPr txBox="1"/>
          <p:nvPr/>
        </p:nvSpPr>
        <p:spPr>
          <a:xfrm>
            <a:off x="0" y="2481263"/>
            <a:ext cx="8850300" cy="2662237"/>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n-GB" sz="2300" u="sng" cap="none" strike="noStrike">
                <a:solidFill>
                  <a:srgbClr val="FF0000"/>
                </a:solidFill>
                <a:latin typeface="Arial"/>
                <a:ea typeface="Arial"/>
                <a:cs typeface="Arial"/>
                <a:sym typeface="Arial"/>
              </a:rPr>
              <a:t>A file </a:t>
            </a:r>
            <a:r>
              <a:rPr b="0" i="0" lang="en-GB" sz="2300" u="none" cap="none" strike="noStrike">
                <a:solidFill>
                  <a:schemeClr val="dk1"/>
                </a:solidFill>
                <a:latin typeface="Arial"/>
                <a:ea typeface="Arial"/>
                <a:cs typeface="Arial"/>
                <a:sym typeface="Arial"/>
              </a:rPr>
              <a:t>is the common storage unit in a computer, and all programs and data are "written" into a file and "read" from a file</a:t>
            </a:r>
            <a:endParaRPr b="0" i="0" sz="2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rPr b="0" i="0" lang="en-GB" sz="2300" u="sng" cap="none" strike="noStrike">
                <a:solidFill>
                  <a:srgbClr val="FF0000"/>
                </a:solidFill>
                <a:latin typeface="Arial"/>
                <a:ea typeface="Arial"/>
                <a:cs typeface="Arial"/>
                <a:sym typeface="Arial"/>
              </a:rPr>
              <a:t>A document </a:t>
            </a:r>
            <a:r>
              <a:rPr b="0" i="0" lang="en-GB" sz="2300" u="none" cap="none" strike="noStrike">
                <a:solidFill>
                  <a:srgbClr val="000000"/>
                </a:solidFill>
                <a:latin typeface="Arial"/>
                <a:ea typeface="Arial"/>
                <a:cs typeface="Arial"/>
                <a:sym typeface="Arial"/>
              </a:rPr>
              <a:t>is a form of information that might be useful to a user or set of users.</a:t>
            </a:r>
            <a:endParaRPr b="0" i="0" sz="2300" u="none" cap="none" strike="noStrike">
              <a:solidFill>
                <a:srgbClr val="000000"/>
              </a:solidFill>
              <a:latin typeface="Arial"/>
              <a:ea typeface="Arial"/>
              <a:cs typeface="Arial"/>
              <a:sym typeface="Arial"/>
            </a:endParaRPr>
          </a:p>
        </p:txBody>
      </p:sp>
      <p:pic>
        <p:nvPicPr>
          <p:cNvPr id="94" name="Google Shape;94;p2"/>
          <p:cNvPicPr preferRelativeResize="0"/>
          <p:nvPr/>
        </p:nvPicPr>
        <p:blipFill rotWithShape="1">
          <a:blip r:embed="rId4">
            <a:alphaModFix/>
          </a:blip>
          <a:srcRect b="0" l="0" r="0" t="0"/>
          <a:stretch/>
        </p:blipFill>
        <p:spPr>
          <a:xfrm>
            <a:off x="7285777" y="3201355"/>
            <a:ext cx="1550788" cy="114446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p:nvPr/>
        </p:nvSpPr>
        <p:spPr>
          <a:xfrm>
            <a:off x="0" y="91549"/>
            <a:ext cx="9144000" cy="310854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2800" u="none" cap="none" strike="noStrike">
                <a:solidFill>
                  <a:srgbClr val="FF0000"/>
                </a:solidFill>
                <a:latin typeface="Arial"/>
                <a:ea typeface="Arial"/>
                <a:cs typeface="Arial"/>
                <a:sym typeface="Arial"/>
              </a:rPr>
              <a:t>A file </a:t>
            </a:r>
            <a:r>
              <a:rPr b="0" i="0" lang="en-GB" sz="2800" u="none" cap="none" strike="noStrike">
                <a:solidFill>
                  <a:srgbClr val="000000"/>
                </a:solidFill>
                <a:latin typeface="Arial"/>
                <a:ea typeface="Arial"/>
                <a:cs typeface="Arial"/>
                <a:sym typeface="Arial"/>
              </a:rPr>
              <a:t>is the common storage unit in a computer, and all programs and data are "written" into a file and "read" from a file.</a:t>
            </a:r>
            <a:endParaRPr/>
          </a:p>
          <a:p>
            <a:pPr indent="0" lvl="0" marL="0" marR="0" rtl="0" algn="l">
              <a:lnSpc>
                <a:spcPct val="100000"/>
              </a:lnSpc>
              <a:spcBef>
                <a:spcPts val="0"/>
              </a:spcBef>
              <a:spcAft>
                <a:spcPts val="0"/>
              </a:spcAft>
              <a:buNone/>
            </a:pPr>
            <a:r>
              <a:rPr b="0" i="0" lang="en-GB" sz="2800" u="none" cap="none" strike="noStrike">
                <a:solidFill>
                  <a:srgbClr val="FF0000"/>
                </a:solidFill>
                <a:latin typeface="Arial"/>
                <a:ea typeface="Arial"/>
                <a:cs typeface="Arial"/>
                <a:sym typeface="Arial"/>
              </a:rPr>
              <a:t>A folder </a:t>
            </a:r>
            <a:r>
              <a:rPr b="0" i="0" lang="en-GB" sz="2800" u="none" cap="none" strike="noStrike">
                <a:solidFill>
                  <a:srgbClr val="000000"/>
                </a:solidFill>
                <a:latin typeface="Arial"/>
                <a:ea typeface="Arial"/>
                <a:cs typeface="Arial"/>
                <a:sym typeface="Arial"/>
              </a:rPr>
              <a:t>holds one or more files, and a folder can be empty until it is filled. A folder can also contain other folders, and there can be many levels of folders within folders.</a:t>
            </a:r>
            <a:endParaRPr b="0" i="0" sz="2800" u="none" cap="none" strike="noStrike">
              <a:solidFill>
                <a:srgbClr val="000000"/>
              </a:solidFill>
              <a:latin typeface="Arial"/>
              <a:ea typeface="Arial"/>
              <a:cs typeface="Arial"/>
              <a:sym typeface="Arial"/>
            </a:endParaRPr>
          </a:p>
        </p:txBody>
      </p:sp>
      <p:pic>
        <p:nvPicPr>
          <p:cNvPr id="100" name="Google Shape;100;p3"/>
          <p:cNvPicPr preferRelativeResize="0"/>
          <p:nvPr/>
        </p:nvPicPr>
        <p:blipFill rotWithShape="1">
          <a:blip r:embed="rId3">
            <a:alphaModFix/>
          </a:blip>
          <a:srcRect b="0" l="0" r="0" t="0"/>
          <a:stretch/>
        </p:blipFill>
        <p:spPr>
          <a:xfrm>
            <a:off x="3215811" y="3004883"/>
            <a:ext cx="2712377" cy="138074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4"/>
          <p:cNvSpPr txBox="1"/>
          <p:nvPr/>
        </p:nvSpPr>
        <p:spPr>
          <a:xfrm>
            <a:off x="12" y="-20536"/>
            <a:ext cx="9366300" cy="2400627"/>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GB" sz="2400" u="sng" cap="none" strike="noStrike">
                <a:solidFill>
                  <a:srgbClr val="2E75B5"/>
                </a:solidFill>
                <a:latin typeface="Lora"/>
                <a:ea typeface="Lora"/>
                <a:cs typeface="Lora"/>
                <a:sym typeface="Lora"/>
              </a:rPr>
              <a:t>Who Creating a Folder</a:t>
            </a:r>
            <a:endParaRPr b="0" i="0" sz="2400" u="sng" cap="none" strike="noStrike">
              <a:solidFill>
                <a:srgbClr val="2E75B5"/>
              </a:solidFill>
              <a:latin typeface="Lora"/>
              <a:ea typeface="Lora"/>
              <a:cs typeface="Lora"/>
              <a:sym typeface="Lora"/>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000000"/>
                </a:solidFill>
                <a:latin typeface="Lora"/>
                <a:ea typeface="Lora"/>
                <a:cs typeface="Lora"/>
                <a:sym typeface="Lora"/>
              </a:rPr>
              <a:t> 1-Navigate to the location where you want to place the new folder.</a:t>
            </a:r>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Lora"/>
              <a:ea typeface="Lora"/>
              <a:cs typeface="Lora"/>
              <a:sym typeface="Lora"/>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Lora"/>
              <a:ea typeface="Lora"/>
              <a:cs typeface="Lora"/>
              <a:sym typeface="Lora"/>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000000"/>
                </a:solidFill>
                <a:latin typeface="Lora"/>
                <a:ea typeface="Lora"/>
                <a:cs typeface="Lora"/>
                <a:sym typeface="Lora"/>
              </a:rPr>
              <a:t>2-Right-click and select New.</a:t>
            </a:r>
            <a:endParaRPr b="0" i="0" sz="2400" u="none" cap="none" strike="noStrike">
              <a:solidFill>
                <a:srgbClr val="000000"/>
              </a:solidFill>
              <a:latin typeface="Lora"/>
              <a:ea typeface="Lora"/>
              <a:cs typeface="Lora"/>
              <a:sym typeface="Lora"/>
            </a:endParaRPr>
          </a:p>
        </p:txBody>
      </p:sp>
      <p:pic>
        <p:nvPicPr>
          <p:cNvPr id="106" name="Google Shape;106;p4"/>
          <p:cNvPicPr preferRelativeResize="0"/>
          <p:nvPr/>
        </p:nvPicPr>
        <p:blipFill rotWithShape="1">
          <a:blip r:embed="rId3">
            <a:alphaModFix/>
          </a:blip>
          <a:srcRect b="0" l="0" r="0" t="0"/>
          <a:stretch/>
        </p:blipFill>
        <p:spPr>
          <a:xfrm>
            <a:off x="6651625" y="924762"/>
            <a:ext cx="1992325" cy="1647000"/>
          </a:xfrm>
          <a:prstGeom prst="rect">
            <a:avLst/>
          </a:prstGeom>
          <a:noFill/>
          <a:ln>
            <a:noFill/>
          </a:ln>
        </p:spPr>
      </p:pic>
      <p:sp>
        <p:nvSpPr>
          <p:cNvPr id="107" name="Google Shape;107;p4"/>
          <p:cNvSpPr txBox="1"/>
          <p:nvPr/>
        </p:nvSpPr>
        <p:spPr>
          <a:xfrm>
            <a:off x="0" y="3397250"/>
            <a:ext cx="2865600" cy="569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500"/>
              <a:buFont typeface="Arial"/>
              <a:buNone/>
            </a:pPr>
            <a:r>
              <a:rPr b="0" i="0" lang="en-GB" sz="2500" u="none" cap="none" strike="noStrike">
                <a:solidFill>
                  <a:srgbClr val="000000"/>
                </a:solidFill>
                <a:latin typeface="Lora"/>
                <a:ea typeface="Lora"/>
                <a:cs typeface="Lora"/>
                <a:sym typeface="Lora"/>
              </a:rPr>
              <a:t>3-Select Folder.</a:t>
            </a:r>
            <a:endParaRPr b="0" i="0" sz="2500" u="none" cap="none" strike="noStrike">
              <a:solidFill>
                <a:srgbClr val="000000"/>
              </a:solidFill>
              <a:latin typeface="Lora"/>
              <a:ea typeface="Lora"/>
              <a:cs typeface="Lora"/>
              <a:sym typeface="Lora"/>
            </a:endParaRPr>
          </a:p>
        </p:txBody>
      </p:sp>
      <p:pic>
        <p:nvPicPr>
          <p:cNvPr id="108" name="Google Shape;108;p4"/>
          <p:cNvPicPr preferRelativeResize="0"/>
          <p:nvPr/>
        </p:nvPicPr>
        <p:blipFill rotWithShape="1">
          <a:blip r:embed="rId4">
            <a:alphaModFix/>
          </a:blip>
          <a:srcRect b="0" l="0" r="0" t="0"/>
          <a:stretch/>
        </p:blipFill>
        <p:spPr>
          <a:xfrm>
            <a:off x="6818300" y="3175000"/>
            <a:ext cx="1992324" cy="16470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5"/>
          <p:cNvSpPr txBox="1"/>
          <p:nvPr/>
        </p:nvSpPr>
        <p:spPr>
          <a:xfrm>
            <a:off x="0" y="-12"/>
            <a:ext cx="8548800" cy="992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600"/>
              <a:buFont typeface="Arial"/>
              <a:buNone/>
            </a:pPr>
            <a:r>
              <a:rPr b="0" i="0" lang="en-GB" sz="2600" u="none" cap="none" strike="noStrike">
                <a:solidFill>
                  <a:srgbClr val="000000"/>
                </a:solidFill>
                <a:latin typeface="Arial"/>
                <a:ea typeface="Arial"/>
                <a:cs typeface="Arial"/>
                <a:sym typeface="Arial"/>
              </a:rPr>
              <a:t>4-The folder will be displayed, with the default name "New folder."</a:t>
            </a:r>
            <a:endParaRPr b="0" i="0" sz="2600" u="none" cap="none" strike="noStrike">
              <a:solidFill>
                <a:srgbClr val="000000"/>
              </a:solidFill>
              <a:latin typeface="Arial"/>
              <a:ea typeface="Arial"/>
              <a:cs typeface="Arial"/>
              <a:sym typeface="Arial"/>
            </a:endParaRPr>
          </a:p>
        </p:txBody>
      </p:sp>
      <p:pic>
        <p:nvPicPr>
          <p:cNvPr id="114" name="Google Shape;114;p5"/>
          <p:cNvPicPr preferRelativeResize="0"/>
          <p:nvPr/>
        </p:nvPicPr>
        <p:blipFill rotWithShape="1">
          <a:blip r:embed="rId3">
            <a:alphaModFix/>
          </a:blip>
          <a:srcRect b="0" l="0" r="0" t="0"/>
          <a:stretch/>
        </p:blipFill>
        <p:spPr>
          <a:xfrm>
            <a:off x="6477587" y="629150"/>
            <a:ext cx="2460151" cy="1505950"/>
          </a:xfrm>
          <a:prstGeom prst="rect">
            <a:avLst/>
          </a:prstGeom>
          <a:noFill/>
          <a:ln>
            <a:noFill/>
          </a:ln>
        </p:spPr>
      </p:pic>
      <p:sp>
        <p:nvSpPr>
          <p:cNvPr id="115" name="Google Shape;115;p5"/>
          <p:cNvSpPr txBox="1"/>
          <p:nvPr/>
        </p:nvSpPr>
        <p:spPr>
          <a:xfrm>
            <a:off x="0" y="2349500"/>
            <a:ext cx="8548800" cy="896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GB" sz="2300" u="none" cap="none" strike="noStrike">
                <a:solidFill>
                  <a:srgbClr val="000000"/>
                </a:solidFill>
                <a:latin typeface="Arial"/>
                <a:ea typeface="Arial"/>
                <a:cs typeface="Arial"/>
                <a:sym typeface="Arial"/>
              </a:rPr>
              <a:t>5-To change the name, type the new name for the folder and then press Enter.</a:t>
            </a:r>
            <a:endParaRPr b="0" i="0" sz="2300" u="none" cap="none" strike="noStrike">
              <a:solidFill>
                <a:srgbClr val="000000"/>
              </a:solidFill>
              <a:latin typeface="Arial"/>
              <a:ea typeface="Arial"/>
              <a:cs typeface="Arial"/>
              <a:sym typeface="Arial"/>
            </a:endParaRPr>
          </a:p>
        </p:txBody>
      </p:sp>
      <p:pic>
        <p:nvPicPr>
          <p:cNvPr id="116" name="Google Shape;116;p5"/>
          <p:cNvPicPr preferRelativeResize="0"/>
          <p:nvPr/>
        </p:nvPicPr>
        <p:blipFill rotWithShape="1">
          <a:blip r:embed="rId4">
            <a:alphaModFix/>
          </a:blip>
          <a:srcRect b="0" l="0" r="0" t="0"/>
          <a:stretch/>
        </p:blipFill>
        <p:spPr>
          <a:xfrm>
            <a:off x="6477575" y="3335900"/>
            <a:ext cx="2460176" cy="15059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6"/>
          <p:cNvSpPr txBox="1"/>
          <p:nvPr/>
        </p:nvSpPr>
        <p:spPr>
          <a:xfrm>
            <a:off x="0" y="0"/>
            <a:ext cx="9144000" cy="1493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100"/>
              <a:buFont typeface="Arial"/>
              <a:buNone/>
            </a:pPr>
            <a:r>
              <a:rPr b="0" i="0" lang="en-GB" sz="2100" u="none" cap="none" strike="noStrike">
                <a:solidFill>
                  <a:srgbClr val="000000"/>
                </a:solidFill>
                <a:latin typeface="Arial"/>
                <a:ea typeface="Arial"/>
                <a:cs typeface="Arial"/>
                <a:sym typeface="Arial"/>
              </a:rPr>
              <a:t>Most of the time, you will want to use a specific program to create a new file. For example, if you want to create a new Word document, you would simply open Word and it would display a new, blank document. Once you create your new file, you need to save it.</a:t>
            </a:r>
            <a:endParaRPr b="0" i="0" sz="2100" u="none" cap="none" strike="noStrike">
              <a:solidFill>
                <a:srgbClr val="000000"/>
              </a:solidFill>
              <a:latin typeface="Arial"/>
              <a:ea typeface="Arial"/>
              <a:cs typeface="Arial"/>
              <a:sym typeface="Arial"/>
            </a:endParaRPr>
          </a:p>
        </p:txBody>
      </p:sp>
      <p:sp>
        <p:nvSpPr>
          <p:cNvPr id="122" name="Google Shape;122;p6"/>
          <p:cNvSpPr txBox="1"/>
          <p:nvPr/>
        </p:nvSpPr>
        <p:spPr>
          <a:xfrm>
            <a:off x="0" y="1809750"/>
            <a:ext cx="3214800" cy="762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900"/>
              <a:buFont typeface="Arial"/>
              <a:buNone/>
            </a:pPr>
            <a:r>
              <a:rPr b="0" i="0" lang="en-GB" sz="1900" u="sng" cap="none" strike="noStrike">
                <a:solidFill>
                  <a:srgbClr val="2E75B5"/>
                </a:solidFill>
                <a:latin typeface="Arial"/>
                <a:ea typeface="Arial"/>
                <a:cs typeface="Arial"/>
                <a:sym typeface="Arial"/>
              </a:rPr>
              <a:t>Saving a New File</a:t>
            </a:r>
            <a:endParaRPr b="0" i="0" sz="1900" u="sng" cap="none" strike="noStrike">
              <a:solidFill>
                <a:srgbClr val="2E75B5"/>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en-GB" sz="1900" u="none" cap="none" strike="noStrike">
                <a:solidFill>
                  <a:srgbClr val="000000"/>
                </a:solidFill>
                <a:latin typeface="Arial"/>
                <a:ea typeface="Arial"/>
                <a:cs typeface="Arial"/>
                <a:sym typeface="Arial"/>
              </a:rPr>
              <a:t>1-Select the Save option.</a:t>
            </a:r>
            <a:endParaRPr b="0" i="0" sz="1900" u="none" cap="none" strike="noStrike">
              <a:solidFill>
                <a:srgbClr val="000000"/>
              </a:solidFill>
              <a:latin typeface="Arial"/>
              <a:ea typeface="Arial"/>
              <a:cs typeface="Arial"/>
              <a:sym typeface="Arial"/>
            </a:endParaRPr>
          </a:p>
        </p:txBody>
      </p:sp>
      <p:pic>
        <p:nvPicPr>
          <p:cNvPr id="123" name="Google Shape;123;p6"/>
          <p:cNvPicPr preferRelativeResize="0"/>
          <p:nvPr/>
        </p:nvPicPr>
        <p:blipFill rotWithShape="1">
          <a:blip r:embed="rId3">
            <a:alphaModFix/>
          </a:blip>
          <a:srcRect b="0" l="0" r="0" t="0"/>
          <a:stretch/>
        </p:blipFill>
        <p:spPr>
          <a:xfrm>
            <a:off x="6891453" y="1444203"/>
            <a:ext cx="1649901" cy="1493100"/>
          </a:xfrm>
          <a:prstGeom prst="rect">
            <a:avLst/>
          </a:prstGeom>
          <a:noFill/>
          <a:ln>
            <a:noFill/>
          </a:ln>
        </p:spPr>
      </p:pic>
      <p:sp>
        <p:nvSpPr>
          <p:cNvPr id="124" name="Google Shape;124;p6"/>
          <p:cNvSpPr txBox="1"/>
          <p:nvPr/>
        </p:nvSpPr>
        <p:spPr>
          <a:xfrm>
            <a:off x="0" y="2888400"/>
            <a:ext cx="6891300" cy="800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rgbClr val="000000"/>
                </a:solidFill>
                <a:latin typeface="Arial"/>
                <a:ea typeface="Arial"/>
                <a:cs typeface="Arial"/>
                <a:sym typeface="Arial"/>
              </a:rPr>
              <a:t>2- In the Save As dialog box, type a new file name for your file.</a:t>
            </a:r>
            <a:endParaRPr b="0" i="0" sz="2000" u="none" cap="none" strike="noStrike">
              <a:solidFill>
                <a:srgbClr val="000000"/>
              </a:solidFill>
              <a:latin typeface="Arial"/>
              <a:ea typeface="Arial"/>
              <a:cs typeface="Arial"/>
              <a:sym typeface="Arial"/>
            </a:endParaRPr>
          </a:p>
        </p:txBody>
      </p:sp>
      <p:pic>
        <p:nvPicPr>
          <p:cNvPr id="125" name="Google Shape;125;p6"/>
          <p:cNvPicPr preferRelativeResize="0"/>
          <p:nvPr/>
        </p:nvPicPr>
        <p:blipFill rotWithShape="1">
          <a:blip r:embed="rId4">
            <a:alphaModFix/>
          </a:blip>
          <a:srcRect b="0" l="0" r="0" t="0"/>
          <a:stretch/>
        </p:blipFill>
        <p:spPr>
          <a:xfrm>
            <a:off x="6683866" y="3252482"/>
            <a:ext cx="2065073" cy="1493100"/>
          </a:xfrm>
          <a:prstGeom prst="rect">
            <a:avLst/>
          </a:prstGeom>
          <a:noFill/>
          <a:ln>
            <a:noFill/>
          </a:ln>
        </p:spPr>
      </p:pic>
      <p:sp>
        <p:nvSpPr>
          <p:cNvPr id="126" name="Google Shape;126;p6"/>
          <p:cNvSpPr txBox="1"/>
          <p:nvPr/>
        </p:nvSpPr>
        <p:spPr>
          <a:xfrm>
            <a:off x="-12" y="4005450"/>
            <a:ext cx="3000000" cy="473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900"/>
              <a:buFont typeface="Arial"/>
              <a:buNone/>
            </a:pPr>
            <a:r>
              <a:rPr b="0" i="0" lang="en-GB" sz="1900" u="none" cap="none" strike="noStrike">
                <a:solidFill>
                  <a:srgbClr val="000000"/>
                </a:solidFill>
                <a:latin typeface="Arial"/>
                <a:ea typeface="Arial"/>
                <a:cs typeface="Arial"/>
                <a:sym typeface="Arial"/>
              </a:rPr>
              <a:t>3-Click Save.</a:t>
            </a:r>
            <a:endParaRPr b="0" i="0" sz="19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
          <p:cNvSpPr txBox="1"/>
          <p:nvPr/>
        </p:nvSpPr>
        <p:spPr>
          <a:xfrm>
            <a:off x="-1" y="3045663"/>
            <a:ext cx="9226193" cy="156963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n-GB" sz="2200" u="sng" cap="none" strike="noStrike">
                <a:solidFill>
                  <a:srgbClr val="FF0000"/>
                </a:solidFill>
                <a:latin typeface="Arial"/>
                <a:ea typeface="Arial"/>
                <a:cs typeface="Arial"/>
                <a:sym typeface="Arial"/>
              </a:rPr>
              <a:t>Copy </a:t>
            </a:r>
            <a:r>
              <a:rPr b="0" i="0" lang="en-GB" sz="2400" u="sng" cap="none" strike="noStrike">
                <a:solidFill>
                  <a:srgbClr val="FF0000"/>
                </a:solidFill>
                <a:latin typeface="Arial"/>
                <a:ea typeface="Arial"/>
                <a:cs typeface="Arial"/>
                <a:sym typeface="Arial"/>
              </a:rPr>
              <a:t>a file or folder</a:t>
            </a:r>
            <a:endParaRPr b="0" i="0" sz="22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rgbClr val="000000"/>
                </a:solidFill>
                <a:latin typeface="Arial"/>
                <a:ea typeface="Arial"/>
                <a:cs typeface="Arial"/>
                <a:sym typeface="Arial"/>
              </a:rPr>
              <a:t>1- Select the text you want to copy and press Ctrl+C.</a:t>
            </a:r>
            <a:endParaRPr b="0" i="0" sz="2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rgbClr val="000000"/>
                </a:solidFill>
                <a:latin typeface="Arial"/>
                <a:ea typeface="Arial"/>
                <a:cs typeface="Arial"/>
                <a:sym typeface="Arial"/>
              </a:rPr>
              <a:t>2- Place your cursor where you want to paste the copied text and press Ctrl+V.</a:t>
            </a:r>
            <a:endParaRPr b="0" i="0" sz="2200" u="none" cap="none" strike="noStrike">
              <a:solidFill>
                <a:srgbClr val="000000"/>
              </a:solidFill>
              <a:latin typeface="Arial"/>
              <a:ea typeface="Arial"/>
              <a:cs typeface="Arial"/>
              <a:sym typeface="Arial"/>
            </a:endParaRPr>
          </a:p>
        </p:txBody>
      </p:sp>
      <p:sp>
        <p:nvSpPr>
          <p:cNvPr id="132" name="Google Shape;132;p7"/>
          <p:cNvSpPr/>
          <p:nvPr/>
        </p:nvSpPr>
        <p:spPr>
          <a:xfrm>
            <a:off x="0" y="0"/>
            <a:ext cx="9144000" cy="138499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2400" u="sng" cap="none" strike="noStrike">
                <a:solidFill>
                  <a:srgbClr val="FF0000"/>
                </a:solidFill>
                <a:latin typeface="Arial"/>
                <a:ea typeface="Arial"/>
                <a:cs typeface="Arial"/>
                <a:sym typeface="Arial"/>
              </a:rPr>
              <a:t>To rename a file or folder:</a:t>
            </a:r>
            <a:endParaRPr/>
          </a:p>
          <a:p>
            <a:pPr indent="0" lvl="0" marL="0" marR="0" rtl="0" algn="l">
              <a:lnSpc>
                <a:spcPct val="100000"/>
              </a:lnSpc>
              <a:spcBef>
                <a:spcPts val="0"/>
              </a:spcBef>
              <a:spcAft>
                <a:spcPts val="0"/>
              </a:spcAft>
              <a:buNone/>
            </a:pPr>
            <a:r>
              <a:t/>
            </a:r>
            <a:endParaRPr b="0" i="0" sz="20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0" i="0" lang="en-GB" sz="2000" u="none" cap="none" strike="noStrike">
                <a:solidFill>
                  <a:srgbClr val="000000"/>
                </a:solidFill>
                <a:latin typeface="Arial"/>
                <a:ea typeface="Arial"/>
                <a:cs typeface="Arial"/>
                <a:sym typeface="Arial"/>
              </a:rPr>
              <a:t> 1-Right-click on the item and select Rename, or select the file and press F2.</a:t>
            </a:r>
            <a:endParaRPr/>
          </a:p>
          <a:p>
            <a:pPr indent="0" lvl="0" marL="0" marR="0" rtl="0" algn="l">
              <a:lnSpc>
                <a:spcPct val="100000"/>
              </a:lnSpc>
              <a:spcBef>
                <a:spcPts val="0"/>
              </a:spcBef>
              <a:spcAft>
                <a:spcPts val="0"/>
              </a:spcAft>
              <a:buNone/>
            </a:pPr>
            <a:r>
              <a:rPr b="0" i="0" lang="en-GB" sz="2000" u="none" cap="none" strike="noStrike">
                <a:solidFill>
                  <a:srgbClr val="000000"/>
                </a:solidFill>
                <a:latin typeface="Arial"/>
                <a:ea typeface="Arial"/>
                <a:cs typeface="Arial"/>
                <a:sym typeface="Arial"/>
              </a:rPr>
              <a:t> 2-Type the new name and press Enter or click Rename.</a:t>
            </a:r>
            <a:endParaRPr b="0" i="0" sz="2000" u="none" cap="none" strike="noStrike">
              <a:solidFill>
                <a:srgbClr val="000000"/>
              </a:solidFill>
              <a:latin typeface="Arial"/>
              <a:ea typeface="Arial"/>
              <a:cs typeface="Arial"/>
              <a:sym typeface="Arial"/>
            </a:endParaRPr>
          </a:p>
        </p:txBody>
      </p:sp>
      <p:pic>
        <p:nvPicPr>
          <p:cNvPr id="133" name="Google Shape;133;p7"/>
          <p:cNvPicPr preferRelativeResize="0"/>
          <p:nvPr/>
        </p:nvPicPr>
        <p:blipFill rotWithShape="1">
          <a:blip r:embed="rId3">
            <a:alphaModFix/>
          </a:blip>
          <a:srcRect b="0" l="0" r="0" t="0"/>
          <a:stretch/>
        </p:blipFill>
        <p:spPr>
          <a:xfrm>
            <a:off x="6001043" y="1323439"/>
            <a:ext cx="3110714" cy="211528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8"/>
          <p:cNvSpPr txBox="1"/>
          <p:nvPr/>
        </p:nvSpPr>
        <p:spPr>
          <a:xfrm>
            <a:off x="0" y="143838"/>
            <a:ext cx="9144000" cy="4493508"/>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800"/>
              <a:buFont typeface="Arial"/>
              <a:buNone/>
            </a:pPr>
            <a:r>
              <a:rPr b="0" i="0" lang="en-GB" sz="2800" u="none" cap="none" strike="noStrike">
                <a:solidFill>
                  <a:srgbClr val="000000"/>
                </a:solidFill>
                <a:latin typeface="Arial"/>
                <a:ea typeface="Arial"/>
                <a:cs typeface="Arial"/>
                <a:sym typeface="Arial"/>
              </a:rPr>
              <a:t>With the cut, paste, and copy commands as well as Clipboard, Office lets you move text, graphics, and more in a file or across the apps.</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en-GB" sz="2800" u="sng" cap="none" strike="noStrike">
                <a:solidFill>
                  <a:srgbClr val="FF0000"/>
                </a:solidFill>
                <a:latin typeface="Arial"/>
                <a:ea typeface="Arial"/>
                <a:cs typeface="Arial"/>
                <a:sym typeface="Arial"/>
              </a:rPr>
              <a:t>Cut</a:t>
            </a:r>
            <a:endParaRPr b="0" i="0" sz="28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en-GB" sz="2800" u="none" cap="none" strike="noStrike">
                <a:solidFill>
                  <a:srgbClr val="000000"/>
                </a:solidFill>
                <a:latin typeface="Arial"/>
                <a:ea typeface="Arial"/>
                <a:cs typeface="Arial"/>
                <a:sym typeface="Arial"/>
              </a:rPr>
              <a:t>Select Cut Click Cut Word or press Ctrl + X.</a:t>
            </a:r>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en-GB" sz="2800" u="sng" cap="none" strike="noStrike">
                <a:solidFill>
                  <a:srgbClr val="FF0000"/>
                </a:solidFill>
                <a:latin typeface="Arial"/>
                <a:ea typeface="Arial"/>
                <a:cs typeface="Arial"/>
                <a:sym typeface="Arial"/>
              </a:rPr>
              <a:t>Paste</a:t>
            </a:r>
            <a:endParaRPr b="0" i="0" sz="28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en-GB" sz="2800" u="none" cap="none" strike="noStrike">
                <a:solidFill>
                  <a:srgbClr val="000000"/>
                </a:solidFill>
                <a:latin typeface="Arial"/>
                <a:ea typeface="Arial"/>
                <a:cs typeface="Arial"/>
                <a:sym typeface="Arial"/>
              </a:rPr>
              <a:t>Select Paste Click Paste Word or press Ctrl + V.</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9"/>
          <p:cNvSpPr txBox="1"/>
          <p:nvPr/>
        </p:nvSpPr>
        <p:spPr>
          <a:xfrm>
            <a:off x="0" y="0"/>
            <a:ext cx="9144000" cy="1661963"/>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000000"/>
                </a:solidFill>
                <a:latin typeface="Arial"/>
                <a:ea typeface="Arial"/>
                <a:cs typeface="Arial"/>
                <a:sym typeface="Arial"/>
              </a:rPr>
              <a:t>Sometimes called seek, a search is a function or process of finding letters, words, files, web pages, or other data. Many operating systems, programs, and websites contain a search or find feature to locate data.</a:t>
            </a:r>
            <a:endParaRPr b="0" i="0" sz="2400" u="none" cap="none" strike="noStrike">
              <a:solidFill>
                <a:srgbClr val="000000"/>
              </a:solidFill>
              <a:latin typeface="Arial"/>
              <a:ea typeface="Arial"/>
              <a:cs typeface="Arial"/>
              <a:sym typeface="Arial"/>
            </a:endParaRPr>
          </a:p>
        </p:txBody>
      </p:sp>
      <p:pic>
        <p:nvPicPr>
          <p:cNvPr id="144" name="Google Shape;144;p9"/>
          <p:cNvPicPr preferRelativeResize="0"/>
          <p:nvPr/>
        </p:nvPicPr>
        <p:blipFill rotWithShape="1">
          <a:blip r:embed="rId3">
            <a:alphaModFix/>
          </a:blip>
          <a:srcRect b="0" l="0" r="0" t="0"/>
          <a:stretch/>
        </p:blipFill>
        <p:spPr>
          <a:xfrm>
            <a:off x="6678291" y="1423428"/>
            <a:ext cx="1546225" cy="1572000"/>
          </a:xfrm>
          <a:prstGeom prst="rect">
            <a:avLst/>
          </a:prstGeom>
          <a:noFill/>
          <a:ln>
            <a:noFill/>
          </a:ln>
        </p:spPr>
      </p:pic>
      <p:sp>
        <p:nvSpPr>
          <p:cNvPr id="145" name="Google Shape;145;p9"/>
          <p:cNvSpPr txBox="1"/>
          <p:nvPr/>
        </p:nvSpPr>
        <p:spPr>
          <a:xfrm>
            <a:off x="0" y="3190625"/>
            <a:ext cx="9144000" cy="1661963"/>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000000"/>
                </a:solidFill>
                <a:latin typeface="Arial"/>
                <a:ea typeface="Arial"/>
                <a:cs typeface="Arial"/>
                <a:sym typeface="Arial"/>
              </a:rPr>
              <a:t>To only search (find) text in the web page or document you are viewing, the Ctrl+F keyboard shortcut (Command+F on Apple computers) can open the Find box. You can then type the text you want to find in the Find box.</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نسق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amaal kareem</dc:creator>
</cp:coreProperties>
</file>