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3" r:id="rId4"/>
    <p:sldId id="258" r:id="rId5"/>
    <p:sldId id="264" r:id="rId6"/>
    <p:sldId id="260" r:id="rId7"/>
    <p:sldId id="262" r:id="rId8"/>
  </p:sldIdLst>
  <p:sldSz cx="24688800" cy="13716000"/>
  <p:notesSz cx="6858000" cy="9144000"/>
  <p:defaultTextStyle>
    <a:defPPr>
      <a:defRPr lang="en-US"/>
    </a:defPPr>
    <a:lvl1pPr marL="0" algn="l" defTabSz="2403500" rtl="0" eaLnBrk="1" latinLnBrk="0" hangingPunct="1">
      <a:defRPr sz="4700" kern="1200">
        <a:solidFill>
          <a:schemeClr val="tx1"/>
        </a:solidFill>
        <a:latin typeface="+mn-lt"/>
        <a:ea typeface="+mn-ea"/>
        <a:cs typeface="+mn-cs"/>
      </a:defRPr>
    </a:lvl1pPr>
    <a:lvl2pPr marL="1201750" algn="l" defTabSz="2403500" rtl="0" eaLnBrk="1" latinLnBrk="0" hangingPunct="1">
      <a:defRPr sz="4700" kern="1200">
        <a:solidFill>
          <a:schemeClr val="tx1"/>
        </a:solidFill>
        <a:latin typeface="+mn-lt"/>
        <a:ea typeface="+mn-ea"/>
        <a:cs typeface="+mn-cs"/>
      </a:defRPr>
    </a:lvl2pPr>
    <a:lvl3pPr marL="2403500" algn="l" defTabSz="2403500" rtl="0" eaLnBrk="1" latinLnBrk="0" hangingPunct="1">
      <a:defRPr sz="4700" kern="1200">
        <a:solidFill>
          <a:schemeClr val="tx1"/>
        </a:solidFill>
        <a:latin typeface="+mn-lt"/>
        <a:ea typeface="+mn-ea"/>
        <a:cs typeface="+mn-cs"/>
      </a:defRPr>
    </a:lvl3pPr>
    <a:lvl4pPr marL="3605251" algn="l" defTabSz="2403500" rtl="0" eaLnBrk="1" latinLnBrk="0" hangingPunct="1">
      <a:defRPr sz="4700" kern="1200">
        <a:solidFill>
          <a:schemeClr val="tx1"/>
        </a:solidFill>
        <a:latin typeface="+mn-lt"/>
        <a:ea typeface="+mn-ea"/>
        <a:cs typeface="+mn-cs"/>
      </a:defRPr>
    </a:lvl4pPr>
    <a:lvl5pPr marL="4807001" algn="l" defTabSz="2403500" rtl="0" eaLnBrk="1" latinLnBrk="0" hangingPunct="1">
      <a:defRPr sz="4700" kern="1200">
        <a:solidFill>
          <a:schemeClr val="tx1"/>
        </a:solidFill>
        <a:latin typeface="+mn-lt"/>
        <a:ea typeface="+mn-ea"/>
        <a:cs typeface="+mn-cs"/>
      </a:defRPr>
    </a:lvl5pPr>
    <a:lvl6pPr marL="6008751" algn="l" defTabSz="2403500" rtl="0" eaLnBrk="1" latinLnBrk="0" hangingPunct="1">
      <a:defRPr sz="4700" kern="1200">
        <a:solidFill>
          <a:schemeClr val="tx1"/>
        </a:solidFill>
        <a:latin typeface="+mn-lt"/>
        <a:ea typeface="+mn-ea"/>
        <a:cs typeface="+mn-cs"/>
      </a:defRPr>
    </a:lvl6pPr>
    <a:lvl7pPr marL="7210501" algn="l" defTabSz="2403500" rtl="0" eaLnBrk="1" latinLnBrk="0" hangingPunct="1">
      <a:defRPr sz="4700" kern="1200">
        <a:solidFill>
          <a:schemeClr val="tx1"/>
        </a:solidFill>
        <a:latin typeface="+mn-lt"/>
        <a:ea typeface="+mn-ea"/>
        <a:cs typeface="+mn-cs"/>
      </a:defRPr>
    </a:lvl7pPr>
    <a:lvl8pPr marL="8412251" algn="l" defTabSz="2403500" rtl="0" eaLnBrk="1" latinLnBrk="0" hangingPunct="1">
      <a:defRPr sz="4700" kern="1200">
        <a:solidFill>
          <a:schemeClr val="tx1"/>
        </a:solidFill>
        <a:latin typeface="+mn-lt"/>
        <a:ea typeface="+mn-ea"/>
        <a:cs typeface="+mn-cs"/>
      </a:defRPr>
    </a:lvl8pPr>
    <a:lvl9pPr marL="9614002" algn="l" defTabSz="2403500" rtl="0" eaLnBrk="1" latinLnBrk="0" hangingPunct="1">
      <a:defRPr sz="4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7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4" d="100"/>
          <a:sy n="34" d="100"/>
        </p:scale>
        <p:origin x="804" y="60"/>
      </p:cViewPr>
      <p:guideLst>
        <p:guide orient="horz" pos="4320"/>
        <p:guide pos="77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822961" y="658369"/>
            <a:ext cx="23036549" cy="12393638"/>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10" name="Rounded Rectangle 9"/>
          <p:cNvSpPr/>
          <p:nvPr/>
        </p:nvSpPr>
        <p:spPr>
          <a:xfrm>
            <a:off x="1130211" y="868324"/>
            <a:ext cx="22428384" cy="621792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5" name="Title 4"/>
          <p:cNvSpPr>
            <a:spLocks noGrp="1"/>
          </p:cNvSpPr>
          <p:nvPr>
            <p:ph type="ctrTitle"/>
          </p:nvPr>
        </p:nvSpPr>
        <p:spPr>
          <a:xfrm>
            <a:off x="1950415" y="3640412"/>
            <a:ext cx="20985480" cy="3657600"/>
          </a:xfrm>
        </p:spPr>
        <p:txBody>
          <a:bodyPr lIns="109728" rIns="109728" bIns="109728"/>
          <a:lstStyle>
            <a:lvl1pPr algn="r">
              <a:defRPr sz="108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1950415" y="7370064"/>
            <a:ext cx="20985480" cy="1828800"/>
          </a:xfrm>
        </p:spPr>
        <p:txBody>
          <a:bodyPr lIns="438912" tIns="0"/>
          <a:lstStyle>
            <a:lvl1pPr marL="87782" indent="0" algn="r">
              <a:spcBef>
                <a:spcPts val="0"/>
              </a:spcBef>
              <a:buNone/>
              <a:defRPr sz="4800">
                <a:solidFill>
                  <a:schemeClr val="bg2">
                    <a:shade val="25000"/>
                  </a:schemeClr>
                </a:solidFill>
              </a:defRPr>
            </a:lvl1pPr>
            <a:lvl2pPr marL="1097280" indent="0" algn="ctr">
              <a:buNone/>
            </a:lvl2pPr>
            <a:lvl3pPr marL="2194560" indent="0" algn="ctr">
              <a:buNone/>
            </a:lvl3pPr>
            <a:lvl4pPr marL="3291840" indent="0" algn="ctr">
              <a:buNone/>
            </a:lvl4pPr>
            <a:lvl5pPr marL="4389120" indent="0" algn="ctr">
              <a:buNone/>
            </a:lvl5pPr>
            <a:lvl6pPr marL="5486400" indent="0" algn="ctr">
              <a:buNone/>
            </a:lvl6pPr>
            <a:lvl7pPr marL="6583680" indent="0" algn="ctr">
              <a:buNone/>
            </a:lvl7pPr>
            <a:lvl8pPr marL="7680960" indent="0" algn="ctr">
              <a:buNone/>
            </a:lvl8pPr>
            <a:lvl9pPr marL="877824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8CF8C9A6-5A6A-4A25-A6D2-E452ADECACCC}" type="datetimeFigureOut">
              <a:rPr lang="en-US" smtClean="0"/>
              <a:t>1/28/2024</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57884" y="9966960"/>
            <a:ext cx="22096476" cy="210312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1357884" y="1060704"/>
            <a:ext cx="22096476" cy="837590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CF8C9A6-5A6A-4A25-A6D2-E452ADECACCC}"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899380" y="1066809"/>
            <a:ext cx="5349240" cy="10515598"/>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440180" y="1066805"/>
            <a:ext cx="16047720" cy="1051560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CF8C9A6-5A6A-4A25-A6D2-E452ADECACCC}"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57884" y="9966960"/>
            <a:ext cx="22096476" cy="2103120"/>
          </a:xfrm>
        </p:spPr>
        <p:txBody>
          <a:bodyPr/>
          <a:lstStyle/>
          <a:p>
            <a:r>
              <a:rPr kumimoji="0" lang="en-US"/>
              <a:t>Click to edit Master title style</a:t>
            </a:r>
          </a:p>
        </p:txBody>
      </p:sp>
      <p:sp>
        <p:nvSpPr>
          <p:cNvPr id="3" name="Content Placeholder 2"/>
          <p:cNvSpPr>
            <a:spLocks noGrp="1"/>
          </p:cNvSpPr>
          <p:nvPr>
            <p:ph idx="1"/>
          </p:nvPr>
        </p:nvSpPr>
        <p:spPr>
          <a:xfrm>
            <a:off x="1357884" y="1060704"/>
            <a:ext cx="22096476" cy="83759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CF8C9A6-5A6A-4A25-A6D2-E452ADECACCC}"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822961" y="658369"/>
            <a:ext cx="23036549" cy="12393638"/>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11" name="Rounded Rectangle 10"/>
          <p:cNvSpPr/>
          <p:nvPr/>
        </p:nvSpPr>
        <p:spPr>
          <a:xfrm>
            <a:off x="1130211" y="868325"/>
            <a:ext cx="22428384" cy="8682658"/>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2" name="Title 1"/>
          <p:cNvSpPr>
            <a:spLocks noGrp="1"/>
          </p:cNvSpPr>
          <p:nvPr>
            <p:ph type="title"/>
          </p:nvPr>
        </p:nvSpPr>
        <p:spPr>
          <a:xfrm>
            <a:off x="1264529" y="9857232"/>
            <a:ext cx="22096476" cy="1353312"/>
          </a:xfrm>
        </p:spPr>
        <p:txBody>
          <a:bodyPr lIns="219456" bIns="0" anchor="b"/>
          <a:lstStyle>
            <a:lvl1pPr algn="l">
              <a:buNone/>
              <a:defRPr sz="8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1264529" y="11248968"/>
            <a:ext cx="22096476" cy="841248"/>
          </a:xfrm>
        </p:spPr>
        <p:txBody>
          <a:bodyPr lIns="285293" tIns="0" anchor="t"/>
          <a:lstStyle>
            <a:lvl1pPr marL="0" marR="87782" indent="0" algn="l">
              <a:spcBef>
                <a:spcPts val="0"/>
              </a:spcBef>
              <a:spcAft>
                <a:spcPts val="0"/>
              </a:spcAft>
              <a:buNone/>
              <a:defRPr sz="4300" b="0">
                <a:solidFill>
                  <a:schemeClr val="accent1">
                    <a:shade val="50000"/>
                    <a:satMod val="110000"/>
                  </a:schemeClr>
                </a:solidFill>
                <a:effectLst/>
              </a:defRPr>
            </a:lvl1pPr>
            <a:lvl2pPr>
              <a:buNone/>
              <a:defRPr sz="4300">
                <a:solidFill>
                  <a:schemeClr val="tx1">
                    <a:tint val="75000"/>
                  </a:schemeClr>
                </a:solidFill>
              </a:defRPr>
            </a:lvl2pPr>
            <a:lvl3pPr>
              <a:buNone/>
              <a:defRPr sz="3800">
                <a:solidFill>
                  <a:schemeClr val="tx1">
                    <a:tint val="75000"/>
                  </a:schemeClr>
                </a:solidFill>
              </a:defRPr>
            </a:lvl3pPr>
            <a:lvl4pPr>
              <a:buNone/>
              <a:defRPr sz="3400">
                <a:solidFill>
                  <a:schemeClr val="tx1">
                    <a:tint val="75000"/>
                  </a:schemeClr>
                </a:solidFill>
              </a:defRPr>
            </a:lvl4pPr>
            <a:lvl5pPr>
              <a:buNone/>
              <a:defRPr sz="3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CF8C9A6-5A6A-4A25-A6D2-E452ADECACCC}"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1388750" y="1060704"/>
            <a:ext cx="10616184" cy="8778240"/>
          </a:xfrm>
        </p:spPr>
        <p:txBody>
          <a:bodyPr/>
          <a:lstStyle>
            <a:lvl1pPr>
              <a:defRPr sz="6200"/>
            </a:lvl1pPr>
            <a:lvl2pPr>
              <a:defRPr sz="5300"/>
            </a:lvl2pPr>
            <a:lvl3pPr>
              <a:defRPr sz="4800"/>
            </a:lvl3pPr>
            <a:lvl4pPr>
              <a:defRPr sz="4300"/>
            </a:lvl4pPr>
            <a:lvl5pPr>
              <a:defRPr sz="43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12839472" y="1060704"/>
            <a:ext cx="10616184" cy="8778240"/>
          </a:xfrm>
        </p:spPr>
        <p:txBody>
          <a:bodyPr/>
          <a:lstStyle>
            <a:lvl1pPr>
              <a:defRPr sz="6200"/>
            </a:lvl1pPr>
            <a:lvl2pPr>
              <a:defRPr sz="5300"/>
            </a:lvl2pPr>
            <a:lvl3pPr>
              <a:defRPr sz="4800"/>
            </a:lvl3pPr>
            <a:lvl4pPr>
              <a:defRPr sz="4300"/>
            </a:lvl4pPr>
            <a:lvl5pPr>
              <a:defRPr sz="43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CF8C9A6-5A6A-4A25-A6D2-E452ADECACCC}"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7884" y="9966960"/>
            <a:ext cx="22096476" cy="210312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1639505" y="1158876"/>
            <a:ext cx="10616184" cy="1584324"/>
          </a:xfrm>
        </p:spPr>
        <p:txBody>
          <a:bodyPr lIns="351130" anchor="ctr"/>
          <a:lstStyle>
            <a:lvl1pPr marL="0" indent="0" algn="l">
              <a:buNone/>
              <a:defRPr sz="5800" b="1">
                <a:solidFill>
                  <a:schemeClr val="tx1"/>
                </a:solidFill>
              </a:defRPr>
            </a:lvl1pPr>
            <a:lvl2pPr>
              <a:buNone/>
              <a:defRPr sz="4800" b="1"/>
            </a:lvl2pPr>
            <a:lvl3pPr>
              <a:buNone/>
              <a:defRPr sz="4300" b="1"/>
            </a:lvl3pPr>
            <a:lvl4pPr>
              <a:buNone/>
              <a:defRPr sz="3800" b="1"/>
            </a:lvl4pPr>
            <a:lvl5pPr>
              <a:buNone/>
              <a:defRPr sz="38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12560856" y="1158876"/>
            <a:ext cx="10616184" cy="1584324"/>
          </a:xfrm>
        </p:spPr>
        <p:txBody>
          <a:bodyPr lIns="329184" anchor="ctr"/>
          <a:lstStyle>
            <a:lvl1pPr marL="0" indent="0" algn="l">
              <a:buNone/>
              <a:defRPr sz="5800" b="1">
                <a:solidFill>
                  <a:schemeClr val="tx1"/>
                </a:solidFill>
              </a:defRPr>
            </a:lvl1pPr>
            <a:lvl2pPr>
              <a:buNone/>
              <a:defRPr sz="4800" b="1"/>
            </a:lvl2pPr>
            <a:lvl3pPr>
              <a:buNone/>
              <a:defRPr sz="4300" b="1"/>
            </a:lvl3pPr>
            <a:lvl4pPr>
              <a:buNone/>
              <a:defRPr sz="3800" b="1"/>
            </a:lvl4pPr>
            <a:lvl5pPr>
              <a:buNone/>
              <a:defRPr sz="38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1639505" y="2895600"/>
            <a:ext cx="10616184" cy="6979920"/>
          </a:xfrm>
        </p:spPr>
        <p:txBody>
          <a:bodyPr anchor="t"/>
          <a:lstStyle>
            <a:lvl1pPr algn="l">
              <a:defRPr sz="5800"/>
            </a:lvl1pPr>
            <a:lvl2pPr algn="l">
              <a:defRPr sz="4800"/>
            </a:lvl2pPr>
            <a:lvl3pPr algn="l">
              <a:defRPr sz="4300"/>
            </a:lvl3pPr>
            <a:lvl4pPr algn="l">
              <a:defRPr sz="3800"/>
            </a:lvl4pPr>
            <a:lvl5pPr algn="l">
              <a:defRPr sz="3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12560856" y="2895600"/>
            <a:ext cx="10616184" cy="6979920"/>
          </a:xfrm>
        </p:spPr>
        <p:txBody>
          <a:bodyPr anchor="t"/>
          <a:lstStyle>
            <a:lvl1pPr algn="l">
              <a:defRPr sz="5800"/>
            </a:lvl1pPr>
            <a:lvl2pPr algn="l">
              <a:defRPr sz="4800"/>
            </a:lvl2pPr>
            <a:lvl3pPr algn="l">
              <a:defRPr sz="4300"/>
            </a:lvl3pPr>
            <a:lvl4pPr algn="l">
              <a:defRPr sz="3800"/>
            </a:lvl4pPr>
            <a:lvl5pPr algn="l">
              <a:defRPr sz="3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CF8C9A6-5A6A-4A25-A6D2-E452ADECACCC}" type="datetimeFigureOut">
              <a:rPr lang="en-US" smtClean="0"/>
              <a:t>1/28/2024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CF8C9A6-5A6A-4A25-A6D2-E452ADECACCC}" type="datetimeFigureOut">
              <a:rPr lang="en-US" smtClean="0"/>
              <a:t>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822961" y="658369"/>
            <a:ext cx="23036549" cy="12393638"/>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8CF8C9A6-5A6A-4A25-A6D2-E452ADECACCC}" type="datetimeFigureOut">
              <a:rPr lang="en-US" smtClean="0"/>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54717" y="1066800"/>
            <a:ext cx="8023860" cy="1828800"/>
          </a:xfrm>
        </p:spPr>
        <p:txBody>
          <a:bodyPr anchor="b"/>
          <a:lstStyle>
            <a:lvl1pPr algn="l">
              <a:buNone/>
              <a:defRPr sz="53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14954887" y="2895604"/>
            <a:ext cx="8023860" cy="8412224"/>
          </a:xfrm>
        </p:spPr>
        <p:txBody>
          <a:bodyPr lIns="219456"/>
          <a:lstStyle>
            <a:lvl1pPr marL="43891" marR="43891" indent="0">
              <a:spcBef>
                <a:spcPts val="0"/>
              </a:spcBef>
              <a:buNone/>
              <a:defRPr sz="3400">
                <a:solidFill>
                  <a:schemeClr val="tx1"/>
                </a:solidFill>
              </a:defRPr>
            </a:lvl1pPr>
            <a:lvl2pPr>
              <a:buNone/>
              <a:defRPr sz="2900">
                <a:solidFill>
                  <a:schemeClr val="tx1"/>
                </a:solidFill>
              </a:defRPr>
            </a:lvl2pPr>
            <a:lvl3pPr>
              <a:buNone/>
              <a:defRPr sz="2400">
                <a:solidFill>
                  <a:schemeClr val="tx1"/>
                </a:solidFill>
              </a:defRPr>
            </a:lvl3pPr>
            <a:lvl4pPr>
              <a:buNone/>
              <a:defRPr sz="2200">
                <a:solidFill>
                  <a:schemeClr val="tx1"/>
                </a:solidFill>
              </a:defRPr>
            </a:lvl4pPr>
            <a:lvl5pPr>
              <a:buNone/>
              <a:defRPr sz="22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2055706" y="1860288"/>
            <a:ext cx="12490629" cy="9448804"/>
          </a:xfrm>
        </p:spPr>
        <p:txBody>
          <a:bodyPr/>
          <a:lstStyle>
            <a:lvl1pPr>
              <a:defRPr sz="6700">
                <a:solidFill>
                  <a:schemeClr val="tx1"/>
                </a:solidFill>
              </a:defRPr>
            </a:lvl1pPr>
            <a:lvl2pPr>
              <a:defRPr sz="6200">
                <a:solidFill>
                  <a:schemeClr val="tx1"/>
                </a:solidFill>
              </a:defRPr>
            </a:lvl2pPr>
            <a:lvl3pPr>
              <a:defRPr sz="5800">
                <a:solidFill>
                  <a:schemeClr val="tx1"/>
                </a:solidFill>
              </a:defRPr>
            </a:lvl3pPr>
            <a:lvl4pPr>
              <a:defRPr sz="4800">
                <a:solidFill>
                  <a:schemeClr val="tx1"/>
                </a:solidFill>
              </a:defRPr>
            </a:lvl4pPr>
            <a:lvl5pPr>
              <a:defRPr sz="48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CF8C9A6-5A6A-4A25-A6D2-E452ADECACCC}"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822961" y="658369"/>
            <a:ext cx="23036549" cy="12393638"/>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11" name="Round Single Corner Rectangle 10"/>
          <p:cNvSpPr/>
          <p:nvPr/>
        </p:nvSpPr>
        <p:spPr>
          <a:xfrm>
            <a:off x="17282161" y="868324"/>
            <a:ext cx="6276434" cy="86868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2" name="Title 1"/>
          <p:cNvSpPr>
            <a:spLocks noGrp="1"/>
          </p:cNvSpPr>
          <p:nvPr>
            <p:ph type="title"/>
          </p:nvPr>
        </p:nvSpPr>
        <p:spPr>
          <a:xfrm>
            <a:off x="1234440" y="10024112"/>
            <a:ext cx="22219920" cy="2103120"/>
          </a:xfrm>
        </p:spPr>
        <p:txBody>
          <a:bodyPr anchor="t"/>
          <a:lstStyle>
            <a:lvl1pPr algn="l">
              <a:buNone/>
              <a:defRPr sz="8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17449322" y="1066800"/>
            <a:ext cx="6048756" cy="8422960"/>
          </a:xfrm>
        </p:spPr>
        <p:txBody>
          <a:bodyPr lIns="219456"/>
          <a:lstStyle>
            <a:lvl1pPr marL="109728" indent="0" algn="l">
              <a:spcBef>
                <a:spcPts val="0"/>
              </a:spcBef>
              <a:buNone/>
              <a:defRPr sz="3400">
                <a:solidFill>
                  <a:srgbClr val="FFFFFF"/>
                </a:solidFill>
              </a:defRPr>
            </a:lvl1pPr>
            <a:lvl2pPr>
              <a:defRPr sz="2900">
                <a:solidFill>
                  <a:srgbClr val="FFFFFF"/>
                </a:solidFill>
              </a:defRPr>
            </a:lvl2pPr>
            <a:lvl3pPr>
              <a:defRPr sz="2400">
                <a:solidFill>
                  <a:srgbClr val="FFFFFF"/>
                </a:solidFill>
              </a:defRPr>
            </a:lvl3pPr>
            <a:lvl4pPr>
              <a:defRPr sz="2200">
                <a:solidFill>
                  <a:srgbClr val="FFFFFF"/>
                </a:solidFill>
              </a:defRPr>
            </a:lvl4pPr>
            <a:lvl5pPr>
              <a:defRPr sz="22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CF8C9A6-5A6A-4A25-A6D2-E452ADECACCC}"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3545A-2120-4F3A-B2B7-E8112C85F758}" type="slidenum">
              <a:rPr lang="en-US" smtClean="0"/>
              <a:t>‹#›</a:t>
            </a:fld>
            <a:endParaRPr lang="en-US"/>
          </a:p>
        </p:txBody>
      </p:sp>
      <p:sp>
        <p:nvSpPr>
          <p:cNvPr id="3" name="Picture Placeholder 2"/>
          <p:cNvSpPr>
            <a:spLocks noGrp="1"/>
          </p:cNvSpPr>
          <p:nvPr>
            <p:ph type="pic" idx="1"/>
          </p:nvPr>
        </p:nvSpPr>
        <p:spPr>
          <a:xfrm>
            <a:off x="1137996" y="871536"/>
            <a:ext cx="15998342" cy="8686800"/>
          </a:xfrm>
          <a:prstGeom prst="snipRoundRect">
            <a:avLst>
              <a:gd name="adj1" fmla="val 1040"/>
              <a:gd name="adj2" fmla="val 0"/>
            </a:avLst>
          </a:prstGeom>
          <a:solidFill>
            <a:schemeClr val="bg2">
              <a:shade val="10000"/>
            </a:schemeClr>
          </a:solidFill>
        </p:spPr>
        <p:txBody>
          <a:bodyPr/>
          <a:lstStyle>
            <a:lvl1pPr marL="0" indent="0">
              <a:buNone/>
              <a:defRPr sz="7700"/>
            </a:lvl1pPr>
            <a:extLst/>
          </a:lstStyle>
          <a:p>
            <a:r>
              <a:rPr kumimoji="0"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822961" y="658369"/>
            <a:ext cx="23036549" cy="12393638"/>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9" name="Rounded Rectangle 8"/>
          <p:cNvSpPr/>
          <p:nvPr/>
        </p:nvSpPr>
        <p:spPr>
          <a:xfrm>
            <a:off x="1130211" y="868324"/>
            <a:ext cx="22428384" cy="109728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13" name="Title Placeholder 12"/>
          <p:cNvSpPr>
            <a:spLocks noGrp="1"/>
          </p:cNvSpPr>
          <p:nvPr>
            <p:ph type="title"/>
          </p:nvPr>
        </p:nvSpPr>
        <p:spPr>
          <a:xfrm>
            <a:off x="1357884" y="9971180"/>
            <a:ext cx="22096476" cy="2103120"/>
          </a:xfrm>
          <a:prstGeom prst="rect">
            <a:avLst/>
          </a:prstGeom>
        </p:spPr>
        <p:txBody>
          <a:bodyPr vert="horz" lIns="219456" tIns="109728" rIns="219456" bIns="109728" anchor="b">
            <a:normAutofit/>
          </a:bodyPr>
          <a:lstStyle/>
          <a:p>
            <a:r>
              <a:rPr kumimoji="0" lang="en-US"/>
              <a:t>Click to edit Master title style</a:t>
            </a:r>
          </a:p>
        </p:txBody>
      </p:sp>
      <p:sp>
        <p:nvSpPr>
          <p:cNvPr id="4" name="Text Placeholder 3"/>
          <p:cNvSpPr>
            <a:spLocks noGrp="1"/>
          </p:cNvSpPr>
          <p:nvPr>
            <p:ph type="body" idx="1"/>
          </p:nvPr>
        </p:nvSpPr>
        <p:spPr>
          <a:xfrm>
            <a:off x="1357884" y="1060704"/>
            <a:ext cx="22096476" cy="8375904"/>
          </a:xfrm>
          <a:prstGeom prst="rect">
            <a:avLst/>
          </a:prstGeom>
        </p:spPr>
        <p:txBody>
          <a:bodyPr vert="horz" lIns="438912" tIns="219456" rIns="219456" bIns="109728">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10196086" y="12223751"/>
            <a:ext cx="6172200" cy="730250"/>
          </a:xfrm>
          <a:prstGeom prst="rect">
            <a:avLst/>
          </a:prstGeom>
        </p:spPr>
        <p:txBody>
          <a:bodyPr vert="horz" lIns="219456" tIns="109728" rIns="219456" bIns="109728" anchor="b"/>
          <a:lstStyle>
            <a:lvl1pPr algn="r" eaLnBrk="1" latinLnBrk="0" hangingPunct="1">
              <a:defRPr kumimoji="0" sz="2400">
                <a:solidFill>
                  <a:schemeClr val="bg2">
                    <a:shade val="50000"/>
                  </a:schemeClr>
                </a:solidFill>
              </a:defRPr>
            </a:lvl1pPr>
            <a:extLst/>
          </a:lstStyle>
          <a:p>
            <a:fld id="{8CF8C9A6-5A6A-4A25-A6D2-E452ADECACCC}" type="datetimeFigureOut">
              <a:rPr lang="en-US" smtClean="0"/>
              <a:t>1/28/2024</a:t>
            </a:fld>
            <a:endParaRPr lang="en-US"/>
          </a:p>
        </p:txBody>
      </p:sp>
      <p:sp>
        <p:nvSpPr>
          <p:cNvPr id="18" name="Footer Placeholder 17"/>
          <p:cNvSpPr>
            <a:spLocks noGrp="1"/>
          </p:cNvSpPr>
          <p:nvPr>
            <p:ph type="ftr" sz="quarter" idx="3"/>
          </p:nvPr>
        </p:nvSpPr>
        <p:spPr>
          <a:xfrm>
            <a:off x="16368286" y="12223751"/>
            <a:ext cx="6172200" cy="730250"/>
          </a:xfrm>
          <a:prstGeom prst="rect">
            <a:avLst/>
          </a:prstGeom>
        </p:spPr>
        <p:txBody>
          <a:bodyPr vert="horz" lIns="219456" tIns="109728" rIns="219456" bIns="109728" anchor="b"/>
          <a:lstStyle>
            <a:lvl1pPr algn="l" eaLnBrk="1" latinLnBrk="0" hangingPunct="1">
              <a:defRPr kumimoji="0" sz="24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22540486" y="12223751"/>
            <a:ext cx="1234440" cy="730250"/>
          </a:xfrm>
          <a:prstGeom prst="rect">
            <a:avLst/>
          </a:prstGeom>
        </p:spPr>
        <p:txBody>
          <a:bodyPr vert="horz" lIns="219456" tIns="109728" rIns="219456" bIns="109728" anchor="b"/>
          <a:lstStyle>
            <a:lvl1pPr algn="r" eaLnBrk="1" latinLnBrk="0" hangingPunct="1">
              <a:defRPr kumimoji="0" sz="2400">
                <a:solidFill>
                  <a:schemeClr val="bg2">
                    <a:shade val="50000"/>
                  </a:schemeClr>
                </a:solidFill>
              </a:defRPr>
            </a:lvl1pPr>
            <a:extLst/>
          </a:lstStyle>
          <a:p>
            <a:fld id="{8C73545A-2120-4F3A-B2B7-E8112C85F75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8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636422" indent="-636422" algn="l" rtl="0" eaLnBrk="1" latinLnBrk="0" hangingPunct="1">
        <a:spcBef>
          <a:spcPts val="600"/>
        </a:spcBef>
        <a:buClr>
          <a:schemeClr val="accent1"/>
        </a:buClr>
        <a:buSzPct val="80000"/>
        <a:buFont typeface="Wingdings 2"/>
        <a:buChar char=""/>
        <a:defRPr kumimoji="0" sz="6700" kern="1200">
          <a:solidFill>
            <a:schemeClr val="tx1"/>
          </a:solidFill>
          <a:effectLst/>
          <a:latin typeface="+mn-lt"/>
          <a:ea typeface="+mn-ea"/>
          <a:cs typeface="+mn-cs"/>
        </a:defRPr>
      </a:lvl1pPr>
      <a:lvl2pPr marL="1316736" indent="-482803" algn="l" rtl="0" eaLnBrk="1" latinLnBrk="0" hangingPunct="1">
        <a:spcBef>
          <a:spcPts val="600"/>
        </a:spcBef>
        <a:buClr>
          <a:schemeClr val="accent1"/>
        </a:buClr>
        <a:buSzPct val="100000"/>
        <a:buFont typeface="Verdana"/>
        <a:buChar char="◦"/>
        <a:defRPr kumimoji="0" sz="5800" kern="1200">
          <a:solidFill>
            <a:schemeClr val="tx1"/>
          </a:solidFill>
          <a:latin typeface="+mn-lt"/>
          <a:ea typeface="+mn-ea"/>
          <a:cs typeface="+mn-cs"/>
        </a:defRPr>
      </a:lvl2pPr>
      <a:lvl3pPr marL="1887322" indent="-438912" algn="l" rtl="0" eaLnBrk="1" latinLnBrk="0" hangingPunct="1">
        <a:spcBef>
          <a:spcPts val="600"/>
        </a:spcBef>
        <a:buClr>
          <a:schemeClr val="accent2">
            <a:tint val="85000"/>
            <a:satMod val="285000"/>
          </a:schemeClr>
        </a:buClr>
        <a:buSzPct val="100000"/>
        <a:buFont typeface="Wingdings 2"/>
        <a:buChar char=""/>
        <a:defRPr kumimoji="0" sz="5300" kern="1200">
          <a:solidFill>
            <a:schemeClr val="tx1"/>
          </a:solidFill>
          <a:latin typeface="+mn-lt"/>
          <a:ea typeface="+mn-ea"/>
          <a:cs typeface="+mn-cs"/>
        </a:defRPr>
      </a:lvl3pPr>
      <a:lvl4pPr marL="2457907" indent="-438912" algn="l" rtl="0" eaLnBrk="1" latinLnBrk="0" hangingPunct="1">
        <a:spcBef>
          <a:spcPts val="552"/>
        </a:spcBef>
        <a:buClr>
          <a:schemeClr val="accent2">
            <a:tint val="85000"/>
            <a:satMod val="285000"/>
          </a:schemeClr>
        </a:buClr>
        <a:buSzPct val="112000"/>
        <a:buFont typeface="Verdana"/>
        <a:buChar char="◦"/>
        <a:defRPr kumimoji="0" sz="4600" kern="1200">
          <a:solidFill>
            <a:schemeClr val="tx1"/>
          </a:solidFill>
          <a:latin typeface="+mn-lt"/>
          <a:ea typeface="+mn-ea"/>
          <a:cs typeface="+mn-cs"/>
        </a:defRPr>
      </a:lvl4pPr>
      <a:lvl5pPr marL="3072384" indent="-438912" algn="l" rtl="0" eaLnBrk="1" latinLnBrk="0" hangingPunct="1">
        <a:spcBef>
          <a:spcPts val="600"/>
        </a:spcBef>
        <a:buClr>
          <a:schemeClr val="accent3">
            <a:tint val="85000"/>
            <a:satMod val="275000"/>
          </a:schemeClr>
        </a:buClr>
        <a:buSzPct val="100000"/>
        <a:buFont typeface="Wingdings 2"/>
        <a:buChar char=""/>
        <a:defRPr kumimoji="0" sz="4300" kern="1200">
          <a:solidFill>
            <a:schemeClr val="tx1"/>
          </a:solidFill>
          <a:latin typeface="+mn-lt"/>
          <a:ea typeface="+mn-ea"/>
          <a:cs typeface="+mn-cs"/>
        </a:defRPr>
      </a:lvl5pPr>
      <a:lvl6pPr marL="3577133" indent="-438912" algn="l" rtl="0" eaLnBrk="1" latinLnBrk="0" hangingPunct="1">
        <a:spcBef>
          <a:spcPts val="600"/>
        </a:spcBef>
        <a:buClr>
          <a:schemeClr val="accent3">
            <a:tint val="85000"/>
            <a:satMod val="275000"/>
          </a:schemeClr>
        </a:buClr>
        <a:buSzPct val="100000"/>
        <a:buFont typeface="Verdana"/>
        <a:buChar char="◦"/>
        <a:defRPr kumimoji="0" sz="4100" kern="1200" baseline="0">
          <a:solidFill>
            <a:schemeClr val="tx1"/>
          </a:solidFill>
          <a:latin typeface="+mn-lt"/>
          <a:ea typeface="+mn-ea"/>
          <a:cs typeface="+mn-cs"/>
        </a:defRPr>
      </a:lvl6pPr>
      <a:lvl7pPr marL="4081882" indent="-438912" algn="l" rtl="0" eaLnBrk="1" latinLnBrk="0" hangingPunct="1">
        <a:spcBef>
          <a:spcPts val="612"/>
        </a:spcBef>
        <a:buClr>
          <a:schemeClr val="accent3">
            <a:tint val="85000"/>
            <a:satMod val="275000"/>
          </a:schemeClr>
        </a:buClr>
        <a:buSzPct val="100000"/>
        <a:buFont typeface="Wingdings 2"/>
        <a:buChar char=""/>
        <a:defRPr kumimoji="0" sz="3600" kern="1200">
          <a:solidFill>
            <a:schemeClr val="tx1"/>
          </a:solidFill>
          <a:latin typeface="+mn-lt"/>
          <a:ea typeface="+mn-ea"/>
          <a:cs typeface="+mn-cs"/>
        </a:defRPr>
      </a:lvl7pPr>
      <a:lvl8pPr marL="4608576" indent="-438912" algn="l" rtl="0" eaLnBrk="1" latinLnBrk="0" hangingPunct="1">
        <a:spcBef>
          <a:spcPts val="617"/>
        </a:spcBef>
        <a:buClr>
          <a:schemeClr val="accent3">
            <a:tint val="85000"/>
            <a:satMod val="275000"/>
          </a:schemeClr>
        </a:buClr>
        <a:buSzPct val="100000"/>
        <a:buFont typeface="Verdana"/>
        <a:buChar char="◦"/>
        <a:defRPr kumimoji="0" sz="3600" kern="1200" baseline="0">
          <a:solidFill>
            <a:schemeClr val="tx1"/>
          </a:solidFill>
          <a:latin typeface="+mn-lt"/>
          <a:ea typeface="+mn-ea"/>
          <a:cs typeface="+mn-cs"/>
        </a:defRPr>
      </a:lvl8pPr>
      <a:lvl9pPr marL="5157216" indent="-438912" algn="l" rtl="0" eaLnBrk="1" latinLnBrk="0" hangingPunct="1">
        <a:spcBef>
          <a:spcPts val="612"/>
        </a:spcBef>
        <a:buClr>
          <a:schemeClr val="accent3">
            <a:tint val="85000"/>
            <a:satMod val="275000"/>
          </a:schemeClr>
        </a:buClr>
        <a:buSzPct val="100000"/>
        <a:buFont typeface="Wingdings 2"/>
        <a:buChar char=""/>
        <a:defRPr kumimoji="0" sz="3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1097280" algn="l" rtl="0" eaLnBrk="1" latinLnBrk="0" hangingPunct="1">
        <a:defRPr kumimoji="0" kern="1200">
          <a:solidFill>
            <a:schemeClr val="tx1"/>
          </a:solidFill>
          <a:latin typeface="+mn-lt"/>
          <a:ea typeface="+mn-ea"/>
          <a:cs typeface="+mn-cs"/>
        </a:defRPr>
      </a:lvl2pPr>
      <a:lvl3pPr marL="2194560" algn="l" rtl="0" eaLnBrk="1" latinLnBrk="0" hangingPunct="1">
        <a:defRPr kumimoji="0" kern="1200">
          <a:solidFill>
            <a:schemeClr val="tx1"/>
          </a:solidFill>
          <a:latin typeface="+mn-lt"/>
          <a:ea typeface="+mn-ea"/>
          <a:cs typeface="+mn-cs"/>
        </a:defRPr>
      </a:lvl3pPr>
      <a:lvl4pPr marL="3291840" algn="l" rtl="0" eaLnBrk="1" latinLnBrk="0" hangingPunct="1">
        <a:defRPr kumimoji="0" kern="1200">
          <a:solidFill>
            <a:schemeClr val="tx1"/>
          </a:solidFill>
          <a:latin typeface="+mn-lt"/>
          <a:ea typeface="+mn-ea"/>
          <a:cs typeface="+mn-cs"/>
        </a:defRPr>
      </a:lvl4pPr>
      <a:lvl5pPr marL="4389120" algn="l" rtl="0" eaLnBrk="1" latinLnBrk="0" hangingPunct="1">
        <a:defRPr kumimoji="0" kern="1200">
          <a:solidFill>
            <a:schemeClr val="tx1"/>
          </a:solidFill>
          <a:latin typeface="+mn-lt"/>
          <a:ea typeface="+mn-ea"/>
          <a:cs typeface="+mn-cs"/>
        </a:defRPr>
      </a:lvl5pPr>
      <a:lvl6pPr marL="5486400" algn="l" rtl="0" eaLnBrk="1" latinLnBrk="0" hangingPunct="1">
        <a:defRPr kumimoji="0" kern="1200">
          <a:solidFill>
            <a:schemeClr val="tx1"/>
          </a:solidFill>
          <a:latin typeface="+mn-lt"/>
          <a:ea typeface="+mn-ea"/>
          <a:cs typeface="+mn-cs"/>
        </a:defRPr>
      </a:lvl6pPr>
      <a:lvl7pPr marL="6583680" algn="l" rtl="0" eaLnBrk="1" latinLnBrk="0" hangingPunct="1">
        <a:defRPr kumimoji="0" kern="1200">
          <a:solidFill>
            <a:schemeClr val="tx1"/>
          </a:solidFill>
          <a:latin typeface="+mn-lt"/>
          <a:ea typeface="+mn-ea"/>
          <a:cs typeface="+mn-cs"/>
        </a:defRPr>
      </a:lvl7pPr>
      <a:lvl8pPr marL="7680960" algn="l" rtl="0" eaLnBrk="1" latinLnBrk="0" hangingPunct="1">
        <a:defRPr kumimoji="0" kern="1200">
          <a:solidFill>
            <a:schemeClr val="tx1"/>
          </a:solidFill>
          <a:latin typeface="+mn-lt"/>
          <a:ea typeface="+mn-ea"/>
          <a:cs typeface="+mn-cs"/>
        </a:defRPr>
      </a:lvl8pPr>
      <a:lvl9pPr marL="877824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5400" y="4800600"/>
            <a:ext cx="13182600" cy="5647680"/>
          </a:xfrm>
        </p:spPr>
        <p:txBody>
          <a:bodyPr>
            <a:normAutofit fontScale="90000"/>
          </a:bodyPr>
          <a:lstStyle/>
          <a:p>
            <a:pPr algn="ctr" rtl="1">
              <a:lnSpc>
                <a:spcPct val="115000"/>
              </a:lnSpc>
              <a:spcAft>
                <a:spcPts val="0"/>
              </a:spcAft>
            </a:pPr>
            <a:r>
              <a:rPr lang="en-US" sz="89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doni MT Black" pitchFamily="18" charset="0"/>
              </a:rPr>
              <a:t>Elements of Arts </a:t>
            </a:r>
            <a:br>
              <a:rPr lang="ar-IQ" sz="89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br>
            <a:r>
              <a:rPr lang="ar-IQ" sz="89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lgerian" pitchFamily="82" charset="0"/>
                <a:cs typeface="Simplified Arabic" pitchFamily="18" charset="-78"/>
              </a:rPr>
              <a:t>عناصر الفنون</a:t>
            </a:r>
            <a:br>
              <a:rPr lang="ar-IQ" sz="8800" dirty="0">
                <a:solidFill>
                  <a:schemeClr val="accent4">
                    <a:lumMod val="75000"/>
                  </a:schemeClr>
                </a:solidFill>
                <a:latin typeface="Simplified Arabic" pitchFamily="18" charset="-78"/>
                <a:cs typeface="Simplified Arabic" pitchFamily="18" charset="-78"/>
              </a:rPr>
            </a:br>
            <a:br>
              <a:rPr lang="ar-IQ" sz="8800" dirty="0">
                <a:latin typeface="Simplified Arabic" pitchFamily="18" charset="-78"/>
                <a:cs typeface="Simplified Arabic" pitchFamily="18" charset="-78"/>
              </a:rPr>
            </a:br>
            <a:r>
              <a:rPr lang="ar-IQ" sz="5400" dirty="0" err="1">
                <a:solidFill>
                  <a:schemeClr val="tx1"/>
                </a:solidFill>
                <a:latin typeface="Simplified Arabic" pitchFamily="18" charset="-78"/>
                <a:cs typeface="Simplified Arabic" pitchFamily="18" charset="-78"/>
              </a:rPr>
              <a:t>م.م</a:t>
            </a:r>
            <a:r>
              <a:rPr lang="ar-IQ" sz="5400" dirty="0">
                <a:solidFill>
                  <a:schemeClr val="tx1"/>
                </a:solidFill>
                <a:latin typeface="Simplified Arabic" pitchFamily="18" charset="-78"/>
                <a:cs typeface="Simplified Arabic" pitchFamily="18" charset="-78"/>
              </a:rPr>
              <a:t> ضحى ياسر</a:t>
            </a:r>
            <a:r>
              <a:rPr lang="ar-IQ" sz="5400" dirty="0">
                <a:solidFill>
                  <a:schemeClr val="tx1"/>
                </a:solidFill>
              </a:rPr>
              <a:t> </a:t>
            </a:r>
            <a:br>
              <a:rPr lang="ar-IQ" sz="6300" dirty="0">
                <a:solidFill>
                  <a:schemeClr val="tx1"/>
                </a:solidFill>
              </a:rPr>
            </a:br>
            <a:r>
              <a:rPr lang="ar-IQ" sz="6000" dirty="0">
                <a:ln w="9525" cap="flat" cmpd="sng" algn="ctr">
                  <a:solidFill>
                    <a:srgbClr val="000000"/>
                  </a:solidFill>
                  <a:prstDash val="solid"/>
                  <a:round/>
                </a:ln>
                <a:solidFill>
                  <a:schemeClr val="tx1"/>
                </a:solidFill>
                <a:latin typeface="Simplified Arabic" pitchFamily="18" charset="-78"/>
                <a:ea typeface="Calibri"/>
                <a:cs typeface="Simplified Arabic" pitchFamily="18" charset="-78"/>
              </a:rPr>
              <a:t>العام الدراسي </a:t>
            </a:r>
            <a:r>
              <a:rPr lang="en-US" sz="6000" b="1" dirty="0">
                <a:ln w="9525" cap="flat" cmpd="sng" algn="ctr">
                  <a:solidFill>
                    <a:srgbClr val="000000"/>
                  </a:solidFill>
                  <a:prstDash val="solid"/>
                  <a:round/>
                </a:ln>
                <a:solidFill>
                  <a:schemeClr val="tx1"/>
                </a:solidFill>
                <a:effectLst>
                  <a:outerShdw blurRad="50000" dist="50800" dir="7500000" algn="tl">
                    <a:srgbClr val="000000">
                      <a:alpha val="35000"/>
                    </a:srgbClr>
                  </a:outerShdw>
                </a:effectLst>
                <a:latin typeface="Simplified Arabic" pitchFamily="18" charset="-78"/>
                <a:ea typeface="Calibri"/>
                <a:cs typeface="Simplified Arabic" pitchFamily="18" charset="-78"/>
              </a:rPr>
              <a:t>2023</a:t>
            </a:r>
            <a:r>
              <a:rPr lang="ar-IQ" sz="6000" dirty="0">
                <a:ln w="9525" cap="flat" cmpd="sng" algn="ctr">
                  <a:solidFill>
                    <a:srgbClr val="000000"/>
                  </a:solidFill>
                  <a:prstDash val="solid"/>
                  <a:round/>
                </a:ln>
                <a:solidFill>
                  <a:schemeClr val="tx1"/>
                </a:solidFill>
                <a:effectLst>
                  <a:outerShdw blurRad="50000" dist="50800" dir="7500000" algn="tl">
                    <a:srgbClr val="000000">
                      <a:alpha val="35000"/>
                    </a:srgbClr>
                  </a:outerShdw>
                </a:effectLst>
                <a:latin typeface="Simplified Arabic" pitchFamily="18" charset="-78"/>
                <a:ea typeface="Calibri"/>
                <a:cs typeface="Simplified Arabic" pitchFamily="18" charset="-78"/>
              </a:rPr>
              <a:t>-</a:t>
            </a:r>
            <a:r>
              <a:rPr lang="en-US" sz="6000" b="1" dirty="0">
                <a:ln w="9525" cap="flat" cmpd="sng" algn="ctr">
                  <a:solidFill>
                    <a:srgbClr val="000000"/>
                  </a:solidFill>
                  <a:prstDash val="solid"/>
                  <a:round/>
                </a:ln>
                <a:solidFill>
                  <a:schemeClr val="tx1"/>
                </a:solidFill>
                <a:effectLst>
                  <a:outerShdw blurRad="50000" dist="50800" dir="7500000" algn="tl">
                    <a:srgbClr val="000000">
                      <a:alpha val="35000"/>
                    </a:srgbClr>
                  </a:outerShdw>
                </a:effectLst>
                <a:latin typeface="Simplified Arabic" pitchFamily="18" charset="-78"/>
                <a:ea typeface="Calibri"/>
                <a:cs typeface="Simplified Arabic" pitchFamily="18" charset="-78"/>
              </a:rPr>
              <a:t>2024</a:t>
            </a:r>
            <a:endParaRPr lang="en-US" sz="9600" dirty="0">
              <a:solidFill>
                <a:schemeClr val="tx1"/>
              </a:solidFill>
              <a:latin typeface="Simplified Arabic" pitchFamily="18" charset="-78"/>
              <a:cs typeface="Simplified Arabic" pitchFamily="18" charset="-78"/>
            </a:endParaRPr>
          </a:p>
        </p:txBody>
      </p:sp>
      <p:sp>
        <p:nvSpPr>
          <p:cNvPr id="4" name="TextBox 3"/>
          <p:cNvSpPr txBox="1"/>
          <p:nvPr/>
        </p:nvSpPr>
        <p:spPr>
          <a:xfrm>
            <a:off x="18059400" y="914400"/>
            <a:ext cx="5181600" cy="3428185"/>
          </a:xfrm>
          <a:prstGeom prst="rect">
            <a:avLst/>
          </a:prstGeom>
          <a:noFill/>
        </p:spPr>
        <p:txBody>
          <a:bodyPr wrap="square" lIns="240350" tIns="120175" rIns="240350" bIns="120175" rtlCol="0">
            <a:spAutoFit/>
          </a:bodyPr>
          <a:lstStyle/>
          <a:p>
            <a:pPr algn="ctr" rtl="1">
              <a:lnSpc>
                <a:spcPct val="115000"/>
              </a:lnSpc>
              <a:spcAft>
                <a:spcPts val="0"/>
              </a:spcAft>
            </a:pPr>
            <a:r>
              <a:rPr lang="ar-IQ" sz="3600" b="1" dirty="0">
                <a:effectLst/>
                <a:latin typeface="Calibri"/>
                <a:ea typeface="Calibri"/>
                <a:cs typeface="Sakkal Majalla"/>
              </a:rPr>
              <a:t>جمهورية العراق</a:t>
            </a:r>
            <a:endParaRPr lang="en-US" sz="2000" dirty="0">
              <a:effectLst/>
              <a:latin typeface="Calibri"/>
              <a:ea typeface="Calibri"/>
              <a:cs typeface="Arial"/>
            </a:endParaRPr>
          </a:p>
          <a:p>
            <a:pPr algn="ctr" rtl="1">
              <a:lnSpc>
                <a:spcPct val="115000"/>
              </a:lnSpc>
              <a:spcAft>
                <a:spcPts val="0"/>
              </a:spcAft>
            </a:pPr>
            <a:r>
              <a:rPr lang="ar-IQ" sz="3600" b="1" dirty="0">
                <a:effectLst/>
                <a:latin typeface="Calibri"/>
                <a:ea typeface="Calibri"/>
                <a:cs typeface="Sakkal Majalla"/>
              </a:rPr>
              <a:t>وزارة التعليم العالي والبحث العلمي</a:t>
            </a:r>
            <a:endParaRPr lang="en-US" sz="2000" dirty="0">
              <a:effectLst/>
              <a:latin typeface="Calibri"/>
              <a:ea typeface="Calibri"/>
              <a:cs typeface="Arial"/>
            </a:endParaRPr>
          </a:p>
          <a:p>
            <a:pPr algn="ctr" rtl="1">
              <a:lnSpc>
                <a:spcPct val="115000"/>
              </a:lnSpc>
              <a:spcAft>
                <a:spcPts val="0"/>
              </a:spcAft>
            </a:pPr>
            <a:r>
              <a:rPr lang="ar-IQ" sz="3600" b="1" dirty="0">
                <a:effectLst/>
                <a:latin typeface="Calibri"/>
                <a:ea typeface="Calibri"/>
                <a:cs typeface="Sakkal Majalla"/>
              </a:rPr>
              <a:t>جامعة المستقبل</a:t>
            </a:r>
            <a:endParaRPr lang="en-US" sz="2000" dirty="0">
              <a:effectLst/>
              <a:latin typeface="Calibri"/>
              <a:ea typeface="Calibri"/>
              <a:cs typeface="Arial"/>
            </a:endParaRPr>
          </a:p>
          <a:p>
            <a:pPr algn="ctr" rtl="1">
              <a:lnSpc>
                <a:spcPct val="115000"/>
              </a:lnSpc>
            </a:pPr>
            <a:r>
              <a:rPr lang="ar-IQ" sz="3600" b="1" dirty="0">
                <a:latin typeface="Calibri"/>
                <a:ea typeface="Calibri"/>
                <a:cs typeface="Sakkal Majalla"/>
              </a:rPr>
              <a:t>كلية الفنون الجميلة</a:t>
            </a:r>
            <a:endParaRPr lang="en-US" sz="3600" b="1" dirty="0">
              <a:latin typeface="Calibri"/>
              <a:ea typeface="Calibri"/>
              <a:cs typeface="Sakkal Majalla"/>
            </a:endParaRPr>
          </a:p>
          <a:p>
            <a:pPr algn="ctr" rtl="1">
              <a:lnSpc>
                <a:spcPct val="115000"/>
              </a:lnSpc>
            </a:pPr>
            <a:r>
              <a:rPr lang="ar-IQ" sz="3600" b="1" dirty="0">
                <a:latin typeface="Calibri"/>
                <a:ea typeface="Calibri"/>
                <a:cs typeface="Sakkal Majalla"/>
              </a:rPr>
              <a:t>قسم التصميم</a:t>
            </a:r>
            <a:endParaRPr lang="en-US" sz="3600" b="1" dirty="0">
              <a:latin typeface="Calibri"/>
              <a:ea typeface="Calibri"/>
              <a:cs typeface="Sakkal Majalla"/>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219200" y="1064546"/>
            <a:ext cx="2743200" cy="2523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29703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1676400"/>
            <a:ext cx="22021800" cy="6001643"/>
          </a:xfrm>
          <a:prstGeom prst="rect">
            <a:avLst/>
          </a:prstGeom>
        </p:spPr>
        <p:txBody>
          <a:bodyPr wrap="square">
            <a:spAutoFit/>
          </a:bodyPr>
          <a:lstStyle/>
          <a:p>
            <a:r>
              <a:rPr lang="en-US" sz="4800" dirty="0">
                <a:latin typeface="Bodoni MT Black" pitchFamily="18" charset="0"/>
              </a:rPr>
              <a:t>The Elements of Art </a:t>
            </a:r>
            <a:endParaRPr lang="ar-IQ" sz="4800" dirty="0">
              <a:latin typeface="Bodoni MT Black" pitchFamily="18" charset="0"/>
            </a:endParaRPr>
          </a:p>
          <a:p>
            <a:pPr algn="just"/>
            <a:r>
              <a:rPr lang="en-US" sz="4800" dirty="0">
                <a:latin typeface="Times New Roman" pitchFamily="18" charset="0"/>
                <a:cs typeface="Times New Roman" pitchFamily="18" charset="0"/>
              </a:rPr>
              <a:t>All visual design may be reduced to seven elements factors, or dimensions.  These elements are </a:t>
            </a:r>
            <a:r>
              <a:rPr lang="ar-IQ" sz="4800" dirty="0">
                <a:latin typeface="Times New Roman" pitchFamily="18" charset="0"/>
                <a:cs typeface="Times New Roman" pitchFamily="18" charset="0"/>
              </a:rPr>
              <a:t>:</a:t>
            </a:r>
            <a:r>
              <a:rPr lang="en-US" sz="4800" dirty="0">
                <a:latin typeface="Times New Roman" pitchFamily="18" charset="0"/>
                <a:cs typeface="Times New Roman" pitchFamily="18" charset="0"/>
              </a:rPr>
              <a:t> </a:t>
            </a:r>
            <a:endParaRPr lang="ar-IQ" sz="4800" dirty="0">
              <a:latin typeface="Times New Roman" pitchFamily="18" charset="0"/>
              <a:cs typeface="Times New Roman" pitchFamily="18" charset="0"/>
            </a:endParaRPr>
          </a:p>
          <a:p>
            <a:pPr algn="just"/>
            <a:r>
              <a:rPr lang="en-US" sz="4800" dirty="0">
                <a:solidFill>
                  <a:srgbClr val="FF0000"/>
                </a:solidFill>
                <a:latin typeface="Times New Roman" pitchFamily="18" charset="0"/>
                <a:cs typeface="Times New Roman" pitchFamily="18" charset="0"/>
              </a:rPr>
              <a:t>direction</a:t>
            </a:r>
            <a:r>
              <a:rPr lang="en-US" sz="4800" dirty="0">
                <a:latin typeface="Times New Roman" pitchFamily="18" charset="0"/>
                <a:cs typeface="Times New Roman" pitchFamily="18" charset="0"/>
              </a:rPr>
              <a:t>, </a:t>
            </a:r>
            <a:r>
              <a:rPr lang="en-US" sz="4800" dirty="0">
                <a:solidFill>
                  <a:srgbClr val="FF0000"/>
                </a:solidFill>
                <a:latin typeface="Times New Roman" pitchFamily="18" charset="0"/>
                <a:cs typeface="Times New Roman" pitchFamily="18" charset="0"/>
              </a:rPr>
              <a:t>shape, size, texture, value, and color.</a:t>
            </a:r>
            <a:endParaRPr lang="ar-IQ" sz="4800" dirty="0">
              <a:solidFill>
                <a:srgbClr val="FF0000"/>
              </a:solidFill>
              <a:latin typeface="Times New Roman" pitchFamily="18" charset="0"/>
              <a:cs typeface="Times New Roman" pitchFamily="18" charset="0"/>
            </a:endParaRPr>
          </a:p>
          <a:p>
            <a:pPr algn="just" rtl="1"/>
            <a:r>
              <a:rPr lang="ar-IQ" sz="4800" b="1" dirty="0">
                <a:latin typeface="Times New Roman" pitchFamily="18" charset="0"/>
                <a:cs typeface="Times New Roman" pitchFamily="18" charset="0"/>
              </a:rPr>
              <a:t>عوامل التصميم المرئي : الاتجاه, الشكل, الحجم, الملمس, القيمة, اللون </a:t>
            </a:r>
          </a:p>
          <a:p>
            <a:pPr algn="just"/>
            <a:r>
              <a:rPr lang="en-US" sz="4800" dirty="0">
                <a:latin typeface="Times New Roman" pitchFamily="18" charset="0"/>
                <a:cs typeface="Times New Roman" pitchFamily="18" charset="0"/>
              </a:rPr>
              <a:t>  These elements are the building blocks of art structure.  They are the alphabet or scale of graphic expression.  When an art is organized these elements he creates form which is design or composition, art is man made order, that is, structure or form.  </a:t>
            </a:r>
          </a:p>
        </p:txBody>
      </p:sp>
      <p:sp>
        <p:nvSpPr>
          <p:cNvPr id="5" name="Rectangle 4"/>
          <p:cNvSpPr/>
          <p:nvPr/>
        </p:nvSpPr>
        <p:spPr>
          <a:xfrm>
            <a:off x="1447800" y="8077200"/>
            <a:ext cx="21640800" cy="1905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IQ" sz="4400" b="1" dirty="0">
                <a:latin typeface="Simplified Arabic" pitchFamily="18" charset="-78"/>
                <a:cs typeface="Simplified Arabic" pitchFamily="18" charset="-78"/>
              </a:rPr>
              <a:t>هذه العناصر هي الأساس للبنية الفنية، وهي ابجدية ومقياس التغير الرسومي، عندما يتم تنظيم الفن بهذه العناصر فإنه يخلق شكلاً هو التصميم أو التركيب</a:t>
            </a:r>
            <a:endParaRPr lang="en-US" sz="4400" b="1" dirty="0">
              <a:latin typeface="Simplified Arabic" pitchFamily="18" charset="-78"/>
              <a:cs typeface="Simplified Arabic" pitchFamily="18" charset="-78"/>
            </a:endParaRPr>
          </a:p>
        </p:txBody>
      </p:sp>
    </p:spTree>
    <p:extLst>
      <p:ext uri="{BB962C8B-B14F-4D97-AF65-F5344CB8AC3E}">
        <p14:creationId xmlns:p14="http://schemas.microsoft.com/office/powerpoint/2010/main" val="4137620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524" y="914400"/>
            <a:ext cx="13039725" cy="769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Users\x67\Desktop\THE-7-ART-ELEMNTS.jp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0" y="914401"/>
            <a:ext cx="8305800" cy="7696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92524" y="8635042"/>
            <a:ext cx="12271076" cy="3046988"/>
          </a:xfrm>
          <a:prstGeom prst="rect">
            <a:avLst/>
          </a:prstGeom>
        </p:spPr>
        <p:txBody>
          <a:bodyPr wrap="square">
            <a:spAutoFit/>
          </a:bodyPr>
          <a:lstStyle/>
          <a:p>
            <a:r>
              <a:rPr lang="en-US" sz="4800" dirty="0">
                <a:solidFill>
                  <a:prstClr val="black"/>
                </a:solidFill>
                <a:latin typeface="Times New Roman" pitchFamily="18" charset="0"/>
                <a:cs typeface="Times New Roman" pitchFamily="18" charset="0"/>
              </a:rPr>
              <a:t>In representational art the elements of line, shape, texture and color are used to describe, depict,</a:t>
            </a:r>
            <a:r>
              <a:rPr lang="ar-IQ" sz="4800" dirty="0">
                <a:solidFill>
                  <a:prstClr val="black"/>
                </a:solidFill>
                <a:latin typeface="Times New Roman" pitchFamily="18" charset="0"/>
                <a:cs typeface="Times New Roman" pitchFamily="18" charset="0"/>
              </a:rPr>
              <a:t> </a:t>
            </a:r>
            <a:r>
              <a:rPr lang="en-US" sz="4800" dirty="0">
                <a:solidFill>
                  <a:prstClr val="black"/>
                </a:solidFill>
                <a:latin typeface="Times New Roman" pitchFamily="18" charset="0"/>
                <a:cs typeface="Times New Roman" pitchFamily="18" charset="0"/>
              </a:rPr>
              <a:t>or illustrate solid object in three</a:t>
            </a:r>
            <a:r>
              <a:rPr lang="ar-IQ" sz="4800" dirty="0">
                <a:solidFill>
                  <a:prstClr val="black"/>
                </a:solidFill>
                <a:latin typeface="Times New Roman" pitchFamily="18" charset="0"/>
                <a:cs typeface="Times New Roman" pitchFamily="18" charset="0"/>
              </a:rPr>
              <a:t> </a:t>
            </a:r>
            <a:r>
              <a:rPr lang="en-US" sz="4800" dirty="0">
                <a:solidFill>
                  <a:prstClr val="black"/>
                </a:solidFill>
                <a:latin typeface="Times New Roman" pitchFamily="18" charset="0"/>
                <a:cs typeface="Times New Roman" pitchFamily="18" charset="0"/>
              </a:rPr>
              <a:t>dimensional space</a:t>
            </a:r>
            <a:endParaRPr lang="en-US" dirty="0"/>
          </a:p>
        </p:txBody>
      </p:sp>
      <p:sp>
        <p:nvSpPr>
          <p:cNvPr id="8" name="Rectangle 7"/>
          <p:cNvSpPr/>
          <p:nvPr/>
        </p:nvSpPr>
        <p:spPr>
          <a:xfrm>
            <a:off x="12624758" y="8839200"/>
            <a:ext cx="10515600" cy="2308324"/>
          </a:xfrm>
          <a:prstGeom prst="rect">
            <a:avLst/>
          </a:prstGeom>
        </p:spPr>
        <p:txBody>
          <a:bodyPr wrap="square">
            <a:spAutoFit/>
          </a:bodyPr>
          <a:lstStyle/>
          <a:p>
            <a:pPr algn="r" rtl="1"/>
            <a:r>
              <a:rPr lang="ar-IQ" sz="4800" dirty="0">
                <a:solidFill>
                  <a:prstClr val="black"/>
                </a:solidFill>
                <a:latin typeface="Times New Roman" pitchFamily="18" charset="0"/>
                <a:cs typeface="Times New Roman" pitchFamily="18" charset="0"/>
              </a:rPr>
              <a:t>في الفن التمثيلي تستخدم عناصر الخط والشكل والملمس واللون لوصف أو تصوير أو توضيح جسم صلب في فضاء ثلاثي الأبعاد.</a:t>
            </a:r>
            <a:endParaRPr lang="en-US" dirty="0"/>
          </a:p>
        </p:txBody>
      </p:sp>
    </p:spTree>
    <p:extLst>
      <p:ext uri="{BB962C8B-B14F-4D97-AF65-F5344CB8AC3E}">
        <p14:creationId xmlns:p14="http://schemas.microsoft.com/office/powerpoint/2010/main" val="3287810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5721" y="914400"/>
            <a:ext cx="22174200" cy="7478970"/>
          </a:xfrm>
          <a:prstGeom prst="rect">
            <a:avLst/>
          </a:prstGeom>
        </p:spPr>
        <p:txBody>
          <a:bodyPr wrap="square">
            <a:spAutoFit/>
          </a:bodyPr>
          <a:lstStyle/>
          <a:p>
            <a:pPr lvl="0"/>
            <a:r>
              <a:rPr lang="en-US" sz="4800" dirty="0">
                <a:solidFill>
                  <a:prstClr val="black"/>
                </a:solidFill>
                <a:latin typeface="Times New Roman" pitchFamily="18" charset="0"/>
                <a:cs typeface="Times New Roman" pitchFamily="18" charset="0"/>
              </a:rPr>
              <a:t>The effect of the subject matter of a picture depends on its appeal to reason, that is,, upon ability recognize or perceive its meaning.  Representational art is convention.  Although habit, training, and education have parceled us out to accept this convention and respond to its appeal, we realize, nevertheless, that the objects and space are merely an illusion and do not exist </a:t>
            </a:r>
            <a:r>
              <a:rPr lang="ar-IQ" sz="4800" dirty="0">
                <a:solidFill>
                  <a:prstClr val="black"/>
                </a:solidFill>
                <a:latin typeface="Times New Roman" pitchFamily="18" charset="0"/>
                <a:cs typeface="Times New Roman" pitchFamily="18" charset="0"/>
              </a:rPr>
              <a:t>.</a:t>
            </a:r>
            <a:r>
              <a:rPr lang="en-US" sz="4800" dirty="0">
                <a:solidFill>
                  <a:prstClr val="black"/>
                </a:solidFill>
                <a:latin typeface="Times New Roman" pitchFamily="18" charset="0"/>
                <a:cs typeface="Times New Roman" pitchFamily="18" charset="0"/>
              </a:rPr>
              <a:t>We know that they are only that colored patterns on a two-dimensional surface.  </a:t>
            </a:r>
            <a:r>
              <a:rPr lang="en-US" sz="4800" dirty="0" err="1">
                <a:solidFill>
                  <a:prstClr val="black"/>
                </a:solidFill>
                <a:latin typeface="Times New Roman" pitchFamily="18" charset="0"/>
                <a:cs typeface="Times New Roman" pitchFamily="18" charset="0"/>
              </a:rPr>
              <a:t>Jés</a:t>
            </a:r>
            <a:r>
              <a:rPr lang="en-US" sz="4800" dirty="0">
                <a:solidFill>
                  <a:prstClr val="black"/>
                </a:solidFill>
                <a:latin typeface="Times New Roman" pitchFamily="18" charset="0"/>
                <a:cs typeface="Times New Roman" pitchFamily="18" charset="0"/>
              </a:rPr>
              <a:t> But a line, shape, texture, or color is a concrete reality. These elements are more real than the objects that they respond to.  Their effect does not depend upon an appeal to our intellect but to our primary instincts, which are deeper, more fundament.  They make a direct visual impact they evoke an immediate, vigorous response.  </a:t>
            </a:r>
          </a:p>
          <a:p>
            <a:pPr lvl="0"/>
            <a:endParaRPr lang="en-US" sz="4800" dirty="0">
              <a:solidFill>
                <a:prstClr val="black"/>
              </a:solidFill>
              <a:latin typeface="Times New Roman" pitchFamily="18" charset="0"/>
              <a:cs typeface="Times New Roman" pitchFamily="18" charset="0"/>
            </a:endParaRPr>
          </a:p>
        </p:txBody>
      </p:sp>
      <p:sp>
        <p:nvSpPr>
          <p:cNvPr id="5" name="Rectangle 4"/>
          <p:cNvSpPr/>
          <p:nvPr/>
        </p:nvSpPr>
        <p:spPr>
          <a:xfrm>
            <a:off x="1206260" y="7620000"/>
            <a:ext cx="22453121" cy="4524315"/>
          </a:xfrm>
          <a:prstGeom prst="rect">
            <a:avLst/>
          </a:prstGeom>
        </p:spPr>
        <p:txBody>
          <a:bodyPr wrap="square">
            <a:spAutoFit/>
          </a:bodyPr>
          <a:lstStyle/>
          <a:p>
            <a:pPr lvl="0" algn="r" rtl="1"/>
            <a:r>
              <a:rPr lang="ar-IQ" sz="4800" dirty="0">
                <a:solidFill>
                  <a:prstClr val="black"/>
                </a:solidFill>
                <a:latin typeface="Times New Roman" pitchFamily="18" charset="0"/>
                <a:cs typeface="Times New Roman" pitchFamily="18" charset="0"/>
              </a:rPr>
              <a:t>يعتمد تأثير موضوع الصورة على جاذبيتها للعقل، أي على القدرة على التعرف على معناها أو إدراكه.  الفن التمثيلي هو الاتفاقية.  وعلى الرغم من أن العادة والتدريب والتعليم قد دفعتنا إلى قبول هذه الاتفاقية والاستجابة لجاذبيتها، إلا أننا ندرك مع ذلك أن الأشياء والفضاء مجرد وهم وغير موجودين. ونعلم أنها ليست سوى تلك الأنماط الملونة الموجودة على سطح ثنائي الأبعاد. لكن الخط أو الشكل أو الملمس أو اللون هو حقيقة ملموسة. هذه العناصر أكثر واقعية من الأشياء التي تستجيب لها. ولا يعتمد تأثيرها على مناشدة أذهاننا، بل على غرائزنا الأساسية، التي هي أعمق وأكثر جوهرية. إنها تحدث تأثيرًا بصريًا مباشرًا وتثير استجابة فورية وقوية.</a:t>
            </a:r>
            <a:endParaRPr lang="en-US" sz="48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886458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19200"/>
            <a:ext cx="10279160" cy="868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C:\Users\x67\Desktop\WhatsApp-Image-2023-07-13-at-14.36.57.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6298" y="1219200"/>
            <a:ext cx="9906404" cy="906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010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1143000"/>
            <a:ext cx="21869400" cy="2308324"/>
          </a:xfrm>
          <a:prstGeom prst="rect">
            <a:avLst/>
          </a:prstGeom>
        </p:spPr>
        <p:txBody>
          <a:bodyPr wrap="square">
            <a:spAutoFit/>
          </a:bodyPr>
          <a:lstStyle/>
          <a:p>
            <a:pPr lvl="0"/>
            <a:r>
              <a:rPr lang="en-US" sz="4800" dirty="0">
                <a:solidFill>
                  <a:prstClr val="black"/>
                </a:solidFill>
                <a:latin typeface="Times New Roman" pitchFamily="18" charset="0"/>
                <a:cs typeface="Times New Roman" pitchFamily="18" charset="0"/>
              </a:rPr>
              <a:t>Illusions and principles</a:t>
            </a:r>
            <a:r>
              <a:rPr lang="ar-IQ" sz="4800" dirty="0">
                <a:solidFill>
                  <a:prstClr val="black"/>
                </a:solidFill>
                <a:latin typeface="Times New Roman" pitchFamily="18" charset="0"/>
                <a:cs typeface="Times New Roman" pitchFamily="18" charset="0"/>
              </a:rPr>
              <a:t> </a:t>
            </a:r>
            <a:r>
              <a:rPr lang="en-US" sz="4800" dirty="0">
                <a:solidFill>
                  <a:prstClr val="black"/>
                </a:solidFill>
                <a:latin typeface="Times New Roman" pitchFamily="18" charset="0"/>
                <a:cs typeface="Times New Roman" pitchFamily="18" charset="0"/>
              </a:rPr>
              <a:t>of design that govern their relationship are therefore, real and power. If we would control and direct these forces, we must understand the elements and principles of design</a:t>
            </a:r>
            <a:r>
              <a:rPr lang="ar-IQ" sz="4800" dirty="0">
                <a:solidFill>
                  <a:prstClr val="black"/>
                </a:solidFill>
                <a:latin typeface="Times New Roman" pitchFamily="18" charset="0"/>
                <a:cs typeface="Times New Roman" pitchFamily="18" charset="0"/>
              </a:rPr>
              <a:t>.</a:t>
            </a:r>
            <a:endParaRPr lang="en-US" sz="4800" dirty="0">
              <a:solidFill>
                <a:prstClr val="black"/>
              </a:solidFill>
              <a:latin typeface="Times New Roman" pitchFamily="18" charset="0"/>
              <a:cs typeface="Times New Roman" pitchFamily="18" charset="0"/>
            </a:endParaRPr>
          </a:p>
        </p:txBody>
      </p:sp>
      <p:sp>
        <p:nvSpPr>
          <p:cNvPr id="5" name="Rectangle 4"/>
          <p:cNvSpPr/>
          <p:nvPr/>
        </p:nvSpPr>
        <p:spPr>
          <a:xfrm>
            <a:off x="685800" y="3465701"/>
            <a:ext cx="22783800" cy="1446550"/>
          </a:xfrm>
          <a:prstGeom prst="rect">
            <a:avLst/>
          </a:prstGeom>
        </p:spPr>
        <p:txBody>
          <a:bodyPr wrap="square">
            <a:spAutoFit/>
          </a:bodyPr>
          <a:lstStyle/>
          <a:p>
            <a:pPr algn="r" rtl="1"/>
            <a:r>
              <a:rPr lang="ar-IQ" sz="4400" dirty="0">
                <a:latin typeface="Simplified Arabic" pitchFamily="18" charset="-78"/>
                <a:cs typeface="Simplified Arabic" pitchFamily="18" charset="-78"/>
              </a:rPr>
              <a:t>وبالتالي فإن الأوهام ومبادئ التصميم التي تحكم علاقتهما هي حقيقية وقوية.  وإذا أردنا السيطرة على هذه القوى وتوجيهها، فيجب علينا أن نفهم عناصر ومبادئ التصميم. </a:t>
            </a:r>
            <a:endParaRPr lang="en-US" sz="4400" dirty="0">
              <a:latin typeface="Simplified Arabic" pitchFamily="18" charset="-78"/>
              <a:cs typeface="Simplified Arabic" pitchFamily="18" charset="-78"/>
            </a:endParaRPr>
          </a:p>
        </p:txBody>
      </p:sp>
      <p:sp>
        <p:nvSpPr>
          <p:cNvPr id="6" name="Rectangle 5"/>
          <p:cNvSpPr/>
          <p:nvPr/>
        </p:nvSpPr>
        <p:spPr>
          <a:xfrm>
            <a:off x="1150190" y="5257800"/>
            <a:ext cx="22098000" cy="3770263"/>
          </a:xfrm>
          <a:prstGeom prst="rect">
            <a:avLst/>
          </a:prstGeom>
        </p:spPr>
        <p:txBody>
          <a:bodyPr wrap="square">
            <a:spAutoFit/>
          </a:bodyPr>
          <a:lstStyle/>
          <a:p>
            <a:r>
              <a:rPr lang="en-US" u="sng" dirty="0">
                <a:latin typeface="Bodoni MT Black" pitchFamily="18" charset="0"/>
              </a:rPr>
              <a:t> Turned upside down </a:t>
            </a:r>
            <a:r>
              <a:rPr lang="ar-IQ" b="1" u="sng" dirty="0">
                <a:latin typeface="Simplified Arabic" pitchFamily="18" charset="-78"/>
                <a:cs typeface="Simplified Arabic" pitchFamily="18" charset="-78"/>
              </a:rPr>
              <a:t>الانقلاب رأسا على عقب  </a:t>
            </a:r>
            <a:endParaRPr lang="ar-IQ" b="1" u="sng" dirty="0">
              <a:latin typeface="Bodoni MT Black" pitchFamily="18" charset="0"/>
            </a:endParaRPr>
          </a:p>
          <a:p>
            <a:r>
              <a:rPr lang="en-US" sz="4800" dirty="0">
                <a:latin typeface="Times New Roman" pitchFamily="18" charset="0"/>
                <a:cs typeface="Times New Roman" pitchFamily="18" charset="0"/>
              </a:rPr>
              <a:t>Design versus Subject . These paintings were deliberately designed as two variation of the same compositional theme Although the subjects of these picture are completely dissimilar and unrelated , the pictures are , nevertheless , more alike than different because of similarity of design . </a:t>
            </a:r>
          </a:p>
        </p:txBody>
      </p:sp>
      <p:sp>
        <p:nvSpPr>
          <p:cNvPr id="7" name="Rectangle 6"/>
          <p:cNvSpPr/>
          <p:nvPr/>
        </p:nvSpPr>
        <p:spPr>
          <a:xfrm>
            <a:off x="1160254" y="9525000"/>
            <a:ext cx="22444492" cy="2123658"/>
          </a:xfrm>
          <a:prstGeom prst="rect">
            <a:avLst/>
          </a:prstGeom>
        </p:spPr>
        <p:txBody>
          <a:bodyPr wrap="square">
            <a:spAutoFit/>
          </a:bodyPr>
          <a:lstStyle/>
          <a:p>
            <a:pPr algn="r" rtl="1"/>
            <a:r>
              <a:rPr lang="ar-IQ" sz="4400" dirty="0">
                <a:latin typeface="Simplified Arabic" pitchFamily="18" charset="-78"/>
                <a:cs typeface="Simplified Arabic" pitchFamily="18" charset="-78"/>
              </a:rPr>
              <a:t>التصميم مقابل الموضوع .  تم تصميم هذه اللوحات بشكل متعمد لتكون نسختين مختلفتين لنفس الموضوع التركيبي. على الرغم من أن موضوعات هذه الصور مختلفة تمامًا وغير مرتبطة ببعضها البعض، إلا أن الصور متشابهة أكثر منها مختلفة بسبب تشابه التصميم.</a:t>
            </a:r>
            <a:endParaRPr lang="en-US" sz="4400" dirty="0">
              <a:latin typeface="Simplified Arabic" pitchFamily="18" charset="-78"/>
              <a:cs typeface="Simplified Arabic" pitchFamily="18" charset="-78"/>
            </a:endParaRPr>
          </a:p>
        </p:txBody>
      </p:sp>
    </p:spTree>
    <p:extLst>
      <p:ext uri="{BB962C8B-B14F-4D97-AF65-F5344CB8AC3E}">
        <p14:creationId xmlns:p14="http://schemas.microsoft.com/office/powerpoint/2010/main" val="2282294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1143000"/>
            <a:ext cx="22174200" cy="3416320"/>
          </a:xfrm>
          <a:prstGeom prst="rect">
            <a:avLst/>
          </a:prstGeom>
        </p:spPr>
        <p:txBody>
          <a:bodyPr wrap="square">
            <a:spAutoFit/>
          </a:bodyPr>
          <a:lstStyle/>
          <a:p>
            <a:pPr lvl="0"/>
            <a:r>
              <a:rPr lang="en-US" sz="5400" dirty="0">
                <a:solidFill>
                  <a:prstClr val="black"/>
                </a:solidFill>
                <a:latin typeface="Times New Roman" pitchFamily="18" charset="0"/>
                <a:cs typeface="Times New Roman" pitchFamily="18" charset="0"/>
              </a:rPr>
              <a:t>This fact demonstrates that we many perceive and respond to the design of a picture more than we respond to subject matter or representational content . In representational art , therefore , the elements and principles of design are as important as the subject .</a:t>
            </a:r>
          </a:p>
        </p:txBody>
      </p:sp>
      <p:sp>
        <p:nvSpPr>
          <p:cNvPr id="5" name="Rectangle 4"/>
          <p:cNvSpPr/>
          <p:nvPr/>
        </p:nvSpPr>
        <p:spPr>
          <a:xfrm>
            <a:off x="1187570" y="5072896"/>
            <a:ext cx="22021800" cy="1446550"/>
          </a:xfrm>
          <a:prstGeom prst="rect">
            <a:avLst/>
          </a:prstGeom>
        </p:spPr>
        <p:txBody>
          <a:bodyPr wrap="square">
            <a:spAutoFit/>
          </a:bodyPr>
          <a:lstStyle/>
          <a:p>
            <a:pPr algn="r" rtl="1"/>
            <a:r>
              <a:rPr lang="ar-IQ" sz="4400" dirty="0">
                <a:solidFill>
                  <a:prstClr val="black"/>
                </a:solidFill>
                <a:latin typeface="Simplified Arabic" pitchFamily="18" charset="-78"/>
                <a:cs typeface="Simplified Arabic" pitchFamily="18" charset="-78"/>
              </a:rPr>
              <a:t>توضح هذه الحقيقة أننا كثيرًا ما ندرك ونستجيب لتصميم الصورة أكثر من استجابتنا للموضوع أو المحتوى التمثيلي.  ولذلك فإن عناصر ومبادئ التصميم في الفن التمثيلي لا تقل أهمية عن الموضوع</a:t>
            </a:r>
            <a:endParaRPr lang="en-US" dirty="0"/>
          </a:p>
        </p:txBody>
      </p:sp>
    </p:spTree>
    <p:extLst>
      <p:ext uri="{BB962C8B-B14F-4D97-AF65-F5344CB8AC3E}">
        <p14:creationId xmlns:p14="http://schemas.microsoft.com/office/powerpoint/2010/main" val="19790551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315</TotalTime>
  <Words>710</Words>
  <Application>Microsoft Office PowerPoint</Application>
  <PresentationFormat>Custom</PresentationFormat>
  <Paragraphs>23</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Algerian</vt:lpstr>
      <vt:lpstr>Arial Black</vt:lpstr>
      <vt:lpstr>Bodoni MT Black</vt:lpstr>
      <vt:lpstr>Calibri</vt:lpstr>
      <vt:lpstr>Simplified Arabic</vt:lpstr>
      <vt:lpstr>Times New Roman</vt:lpstr>
      <vt:lpstr>Verdana</vt:lpstr>
      <vt:lpstr>Wingdings 2</vt:lpstr>
      <vt:lpstr>Aspect</vt:lpstr>
      <vt:lpstr>Elements of Arts  عناصر الفنون  م.م ضحى ياسر  العام الدراسي 2023-2024</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عناصر الفنون م.م ضحى ياس</dc:title>
  <dc:creator>x67</dc:creator>
  <cp:lastModifiedBy>pc</cp:lastModifiedBy>
  <cp:revision>12</cp:revision>
  <dcterms:created xsi:type="dcterms:W3CDTF">2023-12-05T17:56:48Z</dcterms:created>
  <dcterms:modified xsi:type="dcterms:W3CDTF">2024-01-28T09:16:20Z</dcterms:modified>
</cp:coreProperties>
</file>