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5"/>
  </p:notesMasterIdLst>
  <p:sldIdLst>
    <p:sldId id="256" r:id="rId2"/>
    <p:sldId id="260" r:id="rId3"/>
    <p:sldId id="261" r:id="rId4"/>
    <p:sldId id="267" r:id="rId5"/>
    <p:sldId id="262" r:id="rId6"/>
    <p:sldId id="263" r:id="rId7"/>
    <p:sldId id="264" r:id="rId8"/>
    <p:sldId id="265" r:id="rId9"/>
    <p:sldId id="266" r:id="rId10"/>
    <p:sldId id="268" r:id="rId11"/>
    <p:sldId id="273" r:id="rId12"/>
    <p:sldId id="275" r:id="rId13"/>
    <p:sldId id="276" r:id="rId14"/>
  </p:sldIdLst>
  <p:sldSz cx="9144000" cy="5143500" type="screen16x9"/>
  <p:notesSz cx="6858000" cy="9144000"/>
  <p:embeddedFontLst>
    <p:embeddedFont>
      <p:font typeface="Jua" pitchFamily="2" charset="-127"/>
      <p:regular r:id="rId16"/>
    </p:embeddedFont>
    <p:embeddedFont>
      <p:font typeface="AkayaTelivigala" pitchFamily="2" charset="77"/>
      <p:regular r:id="rId17"/>
    </p:embeddedFont>
    <p:embeddedFont>
      <p:font typeface="Consolas" panose="020B0609020204030204" pitchFamily="49" charset="0"/>
      <p:regular r:id="rId18"/>
      <p:bold r:id="rId19"/>
      <p:italic r:id="rId20"/>
      <p:boldItalic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Lilita One" panose="02000000000000000000" pitchFamily="2" charset="0"/>
      <p:regular r:id="rId26"/>
    </p:embeddedFont>
    <p:embeddedFont>
      <p:font typeface="Nunito Light" panose="020F0302020204030204" pitchFamily="34" charset="0"/>
      <p:regular r:id="rId27"/>
      <p:italic r:id="rId28"/>
    </p:embeddedFont>
    <p:embeddedFont>
      <p:font typeface="Quicksand Medium" pitchFamily="2" charset="77"/>
      <p:regular r:id="rId29"/>
      <p:bold r:id="rId30"/>
    </p:embeddedFont>
    <p:embeddedFont>
      <p:font typeface="Segoe UI" panose="020B0502040204020203" pitchFamily="34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3B5A95-CF06-4755-8C16-7A3AD21FB9EF}">
  <a:tblStyle styleId="{D33B5A95-CF06-4755-8C16-7A3AD21FB9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F10F610-5773-4D13-A2C8-947588521DD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0"/>
  </p:normalViewPr>
  <p:slideViewPr>
    <p:cSldViewPr snapToGrid="0">
      <p:cViewPr varScale="1">
        <p:scale>
          <a:sx n="145" d="100"/>
          <a:sy n="145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presProps" Target="presProp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0" name="Google Shape;2920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Google Shape;3111;g27d748fa09b_0_1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2" name="Google Shape;3112;g27d748fa09b_0_1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2" name="Google Shape;2692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0380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Google Shape;3111;g27d748fa09b_0_1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2" name="Google Shape;3112;g27d748fa09b_0_1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63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3" name="Google Shape;250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4" name="Google Shape;250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9" name="Google Shape;2829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1" name="Google Shape;255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2" name="Google Shape;2692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8" name="Google Shape;2798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9" name="Google Shape;2799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10" name="Google Shape;10;p2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12" name="Google Shape;12;p2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5" name="Google Shape;45;p2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46" name="Google Shape;46;p2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4" name="Google Shape;64;p2"/>
          <p:cNvSpPr txBox="1">
            <a:spLocks noGrp="1"/>
          </p:cNvSpPr>
          <p:nvPr>
            <p:ph type="ctrTitle"/>
          </p:nvPr>
        </p:nvSpPr>
        <p:spPr>
          <a:xfrm>
            <a:off x="2097300" y="1255925"/>
            <a:ext cx="4949400" cy="230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2"/>
          <p:cNvSpPr txBox="1">
            <a:spLocks noGrp="1"/>
          </p:cNvSpPr>
          <p:nvPr>
            <p:ph type="subTitle" idx="1"/>
          </p:nvPr>
        </p:nvSpPr>
        <p:spPr>
          <a:xfrm>
            <a:off x="2097300" y="3753075"/>
            <a:ext cx="4949400" cy="462600"/>
          </a:xfrm>
          <a:prstGeom prst="rect">
            <a:avLst/>
          </a:prstGeom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>
            <a:off x="8430775" y="3489050"/>
            <a:ext cx="507323" cy="521794"/>
            <a:chOff x="8498350" y="3464975"/>
            <a:chExt cx="507323" cy="521794"/>
          </a:xfrm>
        </p:grpSpPr>
        <p:sp>
          <p:nvSpPr>
            <p:cNvPr id="67" name="Google Shape;67;p2"/>
            <p:cNvSpPr/>
            <p:nvPr/>
          </p:nvSpPr>
          <p:spPr>
            <a:xfrm>
              <a:off x="8498350" y="3464975"/>
              <a:ext cx="507323" cy="521794"/>
            </a:xfrm>
            <a:custGeom>
              <a:avLst/>
              <a:gdLst/>
              <a:ahLst/>
              <a:cxnLst/>
              <a:rect l="l" t="t" r="r" b="b"/>
              <a:pathLst>
                <a:path w="11674" h="12007" extrusionOk="0">
                  <a:moveTo>
                    <a:pt x="4140" y="1"/>
                  </a:moveTo>
                  <a:cubicBezTo>
                    <a:pt x="3823" y="1"/>
                    <a:pt x="3500" y="66"/>
                    <a:pt x="3192" y="203"/>
                  </a:cubicBezTo>
                  <a:cubicBezTo>
                    <a:pt x="2752" y="404"/>
                    <a:pt x="2363" y="693"/>
                    <a:pt x="2061" y="1058"/>
                  </a:cubicBezTo>
                  <a:cubicBezTo>
                    <a:pt x="1320" y="1950"/>
                    <a:pt x="0" y="3684"/>
                    <a:pt x="239" y="4375"/>
                  </a:cubicBezTo>
                  <a:lnTo>
                    <a:pt x="603" y="5192"/>
                  </a:lnTo>
                  <a:cubicBezTo>
                    <a:pt x="616" y="5242"/>
                    <a:pt x="641" y="5292"/>
                    <a:pt x="679" y="5330"/>
                  </a:cubicBezTo>
                  <a:cubicBezTo>
                    <a:pt x="866" y="5632"/>
                    <a:pt x="1186" y="5777"/>
                    <a:pt x="1514" y="5777"/>
                  </a:cubicBezTo>
                  <a:cubicBezTo>
                    <a:pt x="1870" y="5777"/>
                    <a:pt x="2235" y="5607"/>
                    <a:pt x="2451" y="5280"/>
                  </a:cubicBezTo>
                  <a:lnTo>
                    <a:pt x="3142" y="4287"/>
                  </a:lnTo>
                  <a:lnTo>
                    <a:pt x="5127" y="8773"/>
                  </a:lnTo>
                  <a:lnTo>
                    <a:pt x="4248" y="9163"/>
                  </a:lnTo>
                  <a:cubicBezTo>
                    <a:pt x="3519" y="9489"/>
                    <a:pt x="3192" y="10319"/>
                    <a:pt x="3506" y="11023"/>
                  </a:cubicBezTo>
                  <a:lnTo>
                    <a:pt x="3569" y="11186"/>
                  </a:lnTo>
                  <a:cubicBezTo>
                    <a:pt x="3799" y="11700"/>
                    <a:pt x="4310" y="12006"/>
                    <a:pt x="4853" y="12006"/>
                  </a:cubicBezTo>
                  <a:cubicBezTo>
                    <a:pt x="5053" y="12006"/>
                    <a:pt x="5258" y="11965"/>
                    <a:pt x="5454" y="11877"/>
                  </a:cubicBezTo>
                  <a:lnTo>
                    <a:pt x="10581" y="9615"/>
                  </a:lnTo>
                  <a:cubicBezTo>
                    <a:pt x="11322" y="9276"/>
                    <a:pt x="11674" y="8421"/>
                    <a:pt x="11347" y="7680"/>
                  </a:cubicBezTo>
                  <a:lnTo>
                    <a:pt x="11322" y="7617"/>
                  </a:lnTo>
                  <a:cubicBezTo>
                    <a:pt x="11083" y="7084"/>
                    <a:pt x="10556" y="6767"/>
                    <a:pt x="9995" y="6767"/>
                  </a:cubicBezTo>
                  <a:cubicBezTo>
                    <a:pt x="9788" y="6767"/>
                    <a:pt x="9577" y="6810"/>
                    <a:pt x="9374" y="6901"/>
                  </a:cubicBezTo>
                  <a:lnTo>
                    <a:pt x="8784" y="7152"/>
                  </a:lnTo>
                  <a:lnTo>
                    <a:pt x="6208" y="1322"/>
                  </a:lnTo>
                  <a:cubicBezTo>
                    <a:pt x="5839" y="492"/>
                    <a:pt x="5011" y="1"/>
                    <a:pt x="414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686739" y="3511866"/>
              <a:ext cx="107079" cy="152797"/>
            </a:xfrm>
            <a:custGeom>
              <a:avLst/>
              <a:gdLst/>
              <a:ahLst/>
              <a:cxnLst/>
              <a:rect l="l" t="t" r="r" b="b"/>
              <a:pathLst>
                <a:path w="2464" h="3516" extrusionOk="0">
                  <a:moveTo>
                    <a:pt x="120" y="1"/>
                  </a:moveTo>
                  <a:cubicBezTo>
                    <a:pt x="72" y="1"/>
                    <a:pt x="34" y="25"/>
                    <a:pt x="13" y="67"/>
                  </a:cubicBezTo>
                  <a:cubicBezTo>
                    <a:pt x="1" y="130"/>
                    <a:pt x="26" y="192"/>
                    <a:pt x="76" y="205"/>
                  </a:cubicBezTo>
                  <a:cubicBezTo>
                    <a:pt x="692" y="419"/>
                    <a:pt x="1131" y="984"/>
                    <a:pt x="1420" y="1587"/>
                  </a:cubicBezTo>
                  <a:cubicBezTo>
                    <a:pt x="1709" y="2190"/>
                    <a:pt x="1898" y="2856"/>
                    <a:pt x="2250" y="3460"/>
                  </a:cubicBezTo>
                  <a:cubicBezTo>
                    <a:pt x="2275" y="3493"/>
                    <a:pt x="2311" y="3515"/>
                    <a:pt x="2348" y="3515"/>
                  </a:cubicBezTo>
                  <a:cubicBezTo>
                    <a:pt x="2366" y="3515"/>
                    <a:pt x="2384" y="3510"/>
                    <a:pt x="2401" y="3497"/>
                  </a:cubicBezTo>
                  <a:cubicBezTo>
                    <a:pt x="2451" y="3472"/>
                    <a:pt x="2463" y="3409"/>
                    <a:pt x="2438" y="3359"/>
                  </a:cubicBezTo>
                  <a:cubicBezTo>
                    <a:pt x="2086" y="2781"/>
                    <a:pt x="1911" y="2128"/>
                    <a:pt x="1609" y="1499"/>
                  </a:cubicBezTo>
                  <a:cubicBezTo>
                    <a:pt x="1307" y="871"/>
                    <a:pt x="842" y="243"/>
                    <a:pt x="151" y="4"/>
                  </a:cubicBezTo>
                  <a:cubicBezTo>
                    <a:pt x="141" y="2"/>
                    <a:pt x="130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2"/>
          <p:cNvGrpSpPr/>
          <p:nvPr/>
        </p:nvGrpSpPr>
        <p:grpSpPr>
          <a:xfrm>
            <a:off x="91238" y="36146"/>
            <a:ext cx="8887515" cy="4999940"/>
            <a:chOff x="91238" y="36146"/>
            <a:chExt cx="8887515" cy="4999940"/>
          </a:xfrm>
        </p:grpSpPr>
        <p:sp>
          <p:nvSpPr>
            <p:cNvPr id="70" name="Google Shape;70;p2"/>
            <p:cNvSpPr/>
            <p:nvPr/>
          </p:nvSpPr>
          <p:spPr>
            <a:xfrm rot="-1303645" flipH="1">
              <a:off x="126362" y="4640102"/>
              <a:ext cx="575280" cy="300164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-3912685">
              <a:off x="84342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312825" y="120475"/>
            <a:ext cx="8727094" cy="4780446"/>
            <a:chOff x="312825" y="120475"/>
            <a:chExt cx="8727094" cy="4780446"/>
          </a:xfrm>
        </p:grpSpPr>
        <p:sp>
          <p:nvSpPr>
            <p:cNvPr id="73" name="Google Shape;73;p2"/>
            <p:cNvSpPr/>
            <p:nvPr/>
          </p:nvSpPr>
          <p:spPr>
            <a:xfrm>
              <a:off x="312825" y="128420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737100" y="460400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279363" y="1204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3" name="Google Shape;1713;p25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1714" name="Google Shape;1714;p25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715" name="Google Shape;1715;p25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1716" name="Google Shape;1716;p25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7" name="Google Shape;1717;p25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8" name="Google Shape;1718;p25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9" name="Google Shape;1719;p25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0" name="Google Shape;1720;p25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1" name="Google Shape;1721;p25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2" name="Google Shape;1722;p25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3" name="Google Shape;1723;p25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4" name="Google Shape;1724;p25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5" name="Google Shape;1725;p25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6" name="Google Shape;1726;p25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7" name="Google Shape;1727;p25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8" name="Google Shape;1728;p25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9" name="Google Shape;1729;p25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0" name="Google Shape;1730;p25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1" name="Google Shape;1731;p25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2" name="Google Shape;1732;p25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3" name="Google Shape;1733;p25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4" name="Google Shape;1734;p25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5" name="Google Shape;1735;p25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6" name="Google Shape;1736;p25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7" name="Google Shape;1737;p25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8" name="Google Shape;1738;p25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9" name="Google Shape;1739;p25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0" name="Google Shape;1740;p25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1" name="Google Shape;1741;p25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2" name="Google Shape;1742;p25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3" name="Google Shape;1743;p25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4" name="Google Shape;1744;p25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5" name="Google Shape;1745;p25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6" name="Google Shape;1746;p25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7" name="Google Shape;1747;p25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8" name="Google Shape;1748;p25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749" name="Google Shape;1749;p25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1750" name="Google Shape;1750;p25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1" name="Google Shape;1751;p25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2" name="Google Shape;1752;p25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3" name="Google Shape;1753;p25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4" name="Google Shape;1754;p25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5" name="Google Shape;1755;p25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6" name="Google Shape;1756;p25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7" name="Google Shape;1757;p25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8" name="Google Shape;1758;p25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9" name="Google Shape;1759;p25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0" name="Google Shape;1760;p25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1" name="Google Shape;1761;p25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2" name="Google Shape;1762;p25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3" name="Google Shape;1763;p25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4" name="Google Shape;1764;p25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5" name="Google Shape;1765;p25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6" name="Google Shape;1766;p25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7" name="Google Shape;1767;p25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768" name="Google Shape;1768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69" name="Google Shape;1769;p25"/>
          <p:cNvSpPr txBox="1">
            <a:spLocks noGrp="1"/>
          </p:cNvSpPr>
          <p:nvPr>
            <p:ph type="subTitle" idx="1"/>
          </p:nvPr>
        </p:nvSpPr>
        <p:spPr>
          <a:xfrm>
            <a:off x="858263" y="3303550"/>
            <a:ext cx="22227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0" name="Google Shape;1770;p25"/>
          <p:cNvSpPr txBox="1">
            <a:spLocks noGrp="1"/>
          </p:cNvSpPr>
          <p:nvPr>
            <p:ph type="subTitle" idx="2"/>
          </p:nvPr>
        </p:nvSpPr>
        <p:spPr>
          <a:xfrm>
            <a:off x="3460648" y="3303550"/>
            <a:ext cx="22227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1" name="Google Shape;1771;p25"/>
          <p:cNvSpPr txBox="1">
            <a:spLocks noGrp="1"/>
          </p:cNvSpPr>
          <p:nvPr>
            <p:ph type="subTitle" idx="3"/>
          </p:nvPr>
        </p:nvSpPr>
        <p:spPr>
          <a:xfrm>
            <a:off x="6063041" y="3303550"/>
            <a:ext cx="22227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2" name="Google Shape;1772;p25"/>
          <p:cNvSpPr txBox="1">
            <a:spLocks noGrp="1"/>
          </p:cNvSpPr>
          <p:nvPr>
            <p:ph type="subTitle" idx="4"/>
          </p:nvPr>
        </p:nvSpPr>
        <p:spPr>
          <a:xfrm>
            <a:off x="858275" y="2795550"/>
            <a:ext cx="2222700" cy="5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773" name="Google Shape;1773;p25"/>
          <p:cNvSpPr txBox="1">
            <a:spLocks noGrp="1"/>
          </p:cNvSpPr>
          <p:nvPr>
            <p:ph type="subTitle" idx="5"/>
          </p:nvPr>
        </p:nvSpPr>
        <p:spPr>
          <a:xfrm>
            <a:off x="3460661" y="2795550"/>
            <a:ext cx="2222700" cy="5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774" name="Google Shape;1774;p25"/>
          <p:cNvSpPr txBox="1">
            <a:spLocks noGrp="1"/>
          </p:cNvSpPr>
          <p:nvPr>
            <p:ph type="subTitle" idx="6"/>
          </p:nvPr>
        </p:nvSpPr>
        <p:spPr>
          <a:xfrm>
            <a:off x="6063051" y="2795550"/>
            <a:ext cx="2222700" cy="5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grpSp>
        <p:nvGrpSpPr>
          <p:cNvPr id="1775" name="Google Shape;1775;p25"/>
          <p:cNvGrpSpPr/>
          <p:nvPr/>
        </p:nvGrpSpPr>
        <p:grpSpPr>
          <a:xfrm>
            <a:off x="273400" y="1133250"/>
            <a:ext cx="8554844" cy="3832246"/>
            <a:chOff x="273400" y="1133250"/>
            <a:chExt cx="8554844" cy="3832246"/>
          </a:xfrm>
        </p:grpSpPr>
        <p:sp>
          <p:nvSpPr>
            <p:cNvPr id="1776" name="Google Shape;1776;p25"/>
            <p:cNvSpPr/>
            <p:nvPr/>
          </p:nvSpPr>
          <p:spPr>
            <a:xfrm>
              <a:off x="273400" y="39433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5"/>
            <p:cNvSpPr/>
            <p:nvPr/>
          </p:nvSpPr>
          <p:spPr>
            <a:xfrm>
              <a:off x="273400" y="113325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5"/>
            <p:cNvSpPr/>
            <p:nvPr/>
          </p:nvSpPr>
          <p:spPr>
            <a:xfrm>
              <a:off x="8525425" y="410142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5"/>
            <p:cNvSpPr/>
            <p:nvPr/>
          </p:nvSpPr>
          <p:spPr>
            <a:xfrm>
              <a:off x="8244125" y="46685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0" name="Google Shape;1780;p25"/>
          <p:cNvGrpSpPr/>
          <p:nvPr/>
        </p:nvGrpSpPr>
        <p:grpSpPr>
          <a:xfrm>
            <a:off x="8220275" y="360525"/>
            <a:ext cx="863733" cy="741697"/>
            <a:chOff x="8166475" y="4286125"/>
            <a:chExt cx="863733" cy="741697"/>
          </a:xfrm>
        </p:grpSpPr>
        <p:sp>
          <p:nvSpPr>
            <p:cNvPr id="1781" name="Google Shape;1781;p25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5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5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5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5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5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5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5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5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5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5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5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3" name="Google Shape;1793;p25"/>
          <p:cNvGrpSpPr/>
          <p:nvPr/>
        </p:nvGrpSpPr>
        <p:grpSpPr>
          <a:xfrm>
            <a:off x="119800" y="32583"/>
            <a:ext cx="8947027" cy="4966558"/>
            <a:chOff x="119800" y="32583"/>
            <a:chExt cx="8947027" cy="4966558"/>
          </a:xfrm>
        </p:grpSpPr>
        <p:grpSp>
          <p:nvGrpSpPr>
            <p:cNvPr id="1794" name="Google Shape;1794;p25"/>
            <p:cNvGrpSpPr/>
            <p:nvPr/>
          </p:nvGrpSpPr>
          <p:grpSpPr>
            <a:xfrm>
              <a:off x="119800" y="548125"/>
              <a:ext cx="507323" cy="521794"/>
              <a:chOff x="8498350" y="3464975"/>
              <a:chExt cx="507323" cy="521794"/>
            </a:xfrm>
          </p:grpSpPr>
          <p:sp>
            <p:nvSpPr>
              <p:cNvPr id="1795" name="Google Shape;1795;p25"/>
              <p:cNvSpPr/>
              <p:nvPr/>
            </p:nvSpPr>
            <p:spPr>
              <a:xfrm>
                <a:off x="8498350" y="3464975"/>
                <a:ext cx="507323" cy="521794"/>
              </a:xfrm>
              <a:custGeom>
                <a:avLst/>
                <a:gdLst/>
                <a:ahLst/>
                <a:cxnLst/>
                <a:rect l="l" t="t" r="r" b="b"/>
                <a:pathLst>
                  <a:path w="11674" h="12007" extrusionOk="0">
                    <a:moveTo>
                      <a:pt x="4140" y="1"/>
                    </a:moveTo>
                    <a:cubicBezTo>
                      <a:pt x="3823" y="1"/>
                      <a:pt x="3500" y="66"/>
                      <a:pt x="3192" y="203"/>
                    </a:cubicBezTo>
                    <a:cubicBezTo>
                      <a:pt x="2752" y="404"/>
                      <a:pt x="2363" y="693"/>
                      <a:pt x="2061" y="1058"/>
                    </a:cubicBezTo>
                    <a:cubicBezTo>
                      <a:pt x="1320" y="1950"/>
                      <a:pt x="0" y="3684"/>
                      <a:pt x="239" y="4375"/>
                    </a:cubicBezTo>
                    <a:lnTo>
                      <a:pt x="603" y="5192"/>
                    </a:lnTo>
                    <a:cubicBezTo>
                      <a:pt x="616" y="5242"/>
                      <a:pt x="641" y="5292"/>
                      <a:pt x="679" y="5330"/>
                    </a:cubicBezTo>
                    <a:cubicBezTo>
                      <a:pt x="866" y="5632"/>
                      <a:pt x="1186" y="5777"/>
                      <a:pt x="1514" y="5777"/>
                    </a:cubicBezTo>
                    <a:cubicBezTo>
                      <a:pt x="1870" y="5777"/>
                      <a:pt x="2235" y="5607"/>
                      <a:pt x="2451" y="5280"/>
                    </a:cubicBezTo>
                    <a:lnTo>
                      <a:pt x="3142" y="4287"/>
                    </a:lnTo>
                    <a:lnTo>
                      <a:pt x="5127" y="8773"/>
                    </a:lnTo>
                    <a:lnTo>
                      <a:pt x="4248" y="9163"/>
                    </a:lnTo>
                    <a:cubicBezTo>
                      <a:pt x="3519" y="9489"/>
                      <a:pt x="3192" y="10319"/>
                      <a:pt x="3506" y="11023"/>
                    </a:cubicBezTo>
                    <a:lnTo>
                      <a:pt x="3569" y="11186"/>
                    </a:lnTo>
                    <a:cubicBezTo>
                      <a:pt x="3799" y="11700"/>
                      <a:pt x="4310" y="12006"/>
                      <a:pt x="4853" y="12006"/>
                    </a:cubicBezTo>
                    <a:cubicBezTo>
                      <a:pt x="5053" y="12006"/>
                      <a:pt x="5258" y="11965"/>
                      <a:pt x="5454" y="11877"/>
                    </a:cubicBezTo>
                    <a:lnTo>
                      <a:pt x="10581" y="9615"/>
                    </a:lnTo>
                    <a:cubicBezTo>
                      <a:pt x="11322" y="9276"/>
                      <a:pt x="11674" y="8421"/>
                      <a:pt x="11347" y="7680"/>
                    </a:cubicBezTo>
                    <a:lnTo>
                      <a:pt x="11322" y="7617"/>
                    </a:lnTo>
                    <a:cubicBezTo>
                      <a:pt x="11083" y="7084"/>
                      <a:pt x="10556" y="6767"/>
                      <a:pt x="9995" y="6767"/>
                    </a:cubicBezTo>
                    <a:cubicBezTo>
                      <a:pt x="9788" y="6767"/>
                      <a:pt x="9577" y="6810"/>
                      <a:pt x="9374" y="6901"/>
                    </a:cubicBezTo>
                    <a:lnTo>
                      <a:pt x="8784" y="7152"/>
                    </a:lnTo>
                    <a:lnTo>
                      <a:pt x="6208" y="1322"/>
                    </a:lnTo>
                    <a:cubicBezTo>
                      <a:pt x="5839" y="492"/>
                      <a:pt x="5011" y="1"/>
                      <a:pt x="4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25"/>
              <p:cNvSpPr/>
              <p:nvPr/>
            </p:nvSpPr>
            <p:spPr>
              <a:xfrm>
                <a:off x="8686739" y="3511866"/>
                <a:ext cx="107079" cy="152797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3516" extrusionOk="0">
                    <a:moveTo>
                      <a:pt x="120" y="1"/>
                    </a:moveTo>
                    <a:cubicBezTo>
                      <a:pt x="72" y="1"/>
                      <a:pt x="34" y="25"/>
                      <a:pt x="13" y="67"/>
                    </a:cubicBezTo>
                    <a:cubicBezTo>
                      <a:pt x="1" y="130"/>
                      <a:pt x="26" y="192"/>
                      <a:pt x="76" y="205"/>
                    </a:cubicBezTo>
                    <a:cubicBezTo>
                      <a:pt x="692" y="419"/>
                      <a:pt x="1131" y="984"/>
                      <a:pt x="1420" y="1587"/>
                    </a:cubicBezTo>
                    <a:cubicBezTo>
                      <a:pt x="1709" y="2190"/>
                      <a:pt x="1898" y="2856"/>
                      <a:pt x="2250" y="3460"/>
                    </a:cubicBezTo>
                    <a:cubicBezTo>
                      <a:pt x="2275" y="3493"/>
                      <a:pt x="2311" y="3515"/>
                      <a:pt x="2348" y="3515"/>
                    </a:cubicBezTo>
                    <a:cubicBezTo>
                      <a:pt x="2366" y="3515"/>
                      <a:pt x="2384" y="3510"/>
                      <a:pt x="2401" y="3497"/>
                    </a:cubicBezTo>
                    <a:cubicBezTo>
                      <a:pt x="2451" y="3472"/>
                      <a:pt x="2463" y="3409"/>
                      <a:pt x="2438" y="3359"/>
                    </a:cubicBezTo>
                    <a:cubicBezTo>
                      <a:pt x="2086" y="2781"/>
                      <a:pt x="1911" y="2128"/>
                      <a:pt x="1609" y="1499"/>
                    </a:cubicBezTo>
                    <a:cubicBezTo>
                      <a:pt x="1307" y="871"/>
                      <a:pt x="842" y="243"/>
                      <a:pt x="151" y="4"/>
                    </a:cubicBezTo>
                    <a:cubicBezTo>
                      <a:pt x="141" y="2"/>
                      <a:pt x="130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7" name="Google Shape;1797;p25"/>
            <p:cNvGrpSpPr/>
            <p:nvPr/>
          </p:nvGrpSpPr>
          <p:grpSpPr>
            <a:xfrm rot="922728">
              <a:off x="356090" y="87442"/>
              <a:ext cx="489838" cy="563816"/>
              <a:chOff x="104132" y="3774240"/>
              <a:chExt cx="602807" cy="693845"/>
            </a:xfrm>
          </p:grpSpPr>
          <p:sp>
            <p:nvSpPr>
              <p:cNvPr id="1798" name="Google Shape;1798;p25"/>
              <p:cNvSpPr/>
              <p:nvPr/>
            </p:nvSpPr>
            <p:spPr>
              <a:xfrm rot="-1061815">
                <a:off x="182665" y="3828121"/>
                <a:ext cx="445742" cy="586083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12211" extrusionOk="0">
                    <a:moveTo>
                      <a:pt x="5418" y="0"/>
                    </a:moveTo>
                    <a:cubicBezTo>
                      <a:pt x="4962" y="0"/>
                      <a:pt x="4470" y="34"/>
                      <a:pt x="3946" y="84"/>
                    </a:cubicBezTo>
                    <a:cubicBezTo>
                      <a:pt x="2815" y="209"/>
                      <a:pt x="1961" y="498"/>
                      <a:pt x="654" y="1541"/>
                    </a:cubicBezTo>
                    <a:cubicBezTo>
                      <a:pt x="201" y="1893"/>
                      <a:pt x="0" y="2509"/>
                      <a:pt x="151" y="3087"/>
                    </a:cubicBezTo>
                    <a:cubicBezTo>
                      <a:pt x="381" y="3954"/>
                      <a:pt x="1088" y="4838"/>
                      <a:pt x="1840" y="4838"/>
                    </a:cubicBezTo>
                    <a:cubicBezTo>
                      <a:pt x="1992" y="4838"/>
                      <a:pt x="2147" y="4801"/>
                      <a:pt x="2300" y="4720"/>
                    </a:cubicBezTo>
                    <a:cubicBezTo>
                      <a:pt x="3004" y="4350"/>
                      <a:pt x="3830" y="3639"/>
                      <a:pt x="4335" y="3639"/>
                    </a:cubicBezTo>
                    <a:cubicBezTo>
                      <a:pt x="4344" y="3639"/>
                      <a:pt x="4352" y="3639"/>
                      <a:pt x="4361" y="3640"/>
                    </a:cubicBezTo>
                    <a:cubicBezTo>
                      <a:pt x="4700" y="3652"/>
                      <a:pt x="4826" y="4130"/>
                      <a:pt x="4549" y="4343"/>
                    </a:cubicBezTo>
                    <a:cubicBezTo>
                      <a:pt x="4084" y="4695"/>
                      <a:pt x="3469" y="5160"/>
                      <a:pt x="3305" y="5261"/>
                    </a:cubicBezTo>
                    <a:cubicBezTo>
                      <a:pt x="3054" y="5412"/>
                      <a:pt x="2815" y="5575"/>
                      <a:pt x="2576" y="5726"/>
                    </a:cubicBezTo>
                    <a:cubicBezTo>
                      <a:pt x="2338" y="5889"/>
                      <a:pt x="2124" y="6040"/>
                      <a:pt x="1923" y="6203"/>
                    </a:cubicBezTo>
                    <a:cubicBezTo>
                      <a:pt x="1722" y="6354"/>
                      <a:pt x="1546" y="6517"/>
                      <a:pt x="1395" y="6693"/>
                    </a:cubicBezTo>
                    <a:cubicBezTo>
                      <a:pt x="1131" y="6982"/>
                      <a:pt x="918" y="7259"/>
                      <a:pt x="754" y="7510"/>
                    </a:cubicBezTo>
                    <a:cubicBezTo>
                      <a:pt x="578" y="7774"/>
                      <a:pt x="453" y="8038"/>
                      <a:pt x="377" y="8314"/>
                    </a:cubicBezTo>
                    <a:cubicBezTo>
                      <a:pt x="289" y="8591"/>
                      <a:pt x="239" y="8867"/>
                      <a:pt x="227" y="9169"/>
                    </a:cubicBezTo>
                    <a:cubicBezTo>
                      <a:pt x="214" y="9458"/>
                      <a:pt x="227" y="9772"/>
                      <a:pt x="252" y="10124"/>
                    </a:cubicBezTo>
                    <a:cubicBezTo>
                      <a:pt x="369" y="11321"/>
                      <a:pt x="1297" y="12211"/>
                      <a:pt x="2392" y="12211"/>
                    </a:cubicBezTo>
                    <a:cubicBezTo>
                      <a:pt x="2469" y="12211"/>
                      <a:pt x="2548" y="12206"/>
                      <a:pt x="2627" y="12197"/>
                    </a:cubicBezTo>
                    <a:lnTo>
                      <a:pt x="7955" y="11619"/>
                    </a:lnTo>
                    <a:cubicBezTo>
                      <a:pt x="8721" y="11531"/>
                      <a:pt x="9287" y="10802"/>
                      <a:pt x="9211" y="9986"/>
                    </a:cubicBezTo>
                    <a:cubicBezTo>
                      <a:pt x="9126" y="9197"/>
                      <a:pt x="8865" y="8021"/>
                      <a:pt x="8157" y="8021"/>
                    </a:cubicBezTo>
                    <a:cubicBezTo>
                      <a:pt x="8132" y="8021"/>
                      <a:pt x="8106" y="8022"/>
                      <a:pt x="8080" y="8025"/>
                    </a:cubicBezTo>
                    <a:lnTo>
                      <a:pt x="4600" y="8503"/>
                    </a:lnTo>
                    <a:cubicBezTo>
                      <a:pt x="4600" y="8503"/>
                      <a:pt x="5957" y="7598"/>
                      <a:pt x="6585" y="7221"/>
                    </a:cubicBezTo>
                    <a:cubicBezTo>
                      <a:pt x="7213" y="6844"/>
                      <a:pt x="7703" y="6455"/>
                      <a:pt x="8030" y="6078"/>
                    </a:cubicBezTo>
                    <a:cubicBezTo>
                      <a:pt x="8369" y="5688"/>
                      <a:pt x="8595" y="5273"/>
                      <a:pt x="8683" y="4834"/>
                    </a:cubicBezTo>
                    <a:cubicBezTo>
                      <a:pt x="8784" y="4394"/>
                      <a:pt x="8809" y="3866"/>
                      <a:pt x="8746" y="3263"/>
                    </a:cubicBezTo>
                    <a:cubicBezTo>
                      <a:pt x="8671" y="2446"/>
                      <a:pt x="8508" y="1818"/>
                      <a:pt x="8244" y="1353"/>
                    </a:cubicBezTo>
                    <a:cubicBezTo>
                      <a:pt x="7992" y="900"/>
                      <a:pt x="7653" y="561"/>
                      <a:pt x="7238" y="360"/>
                    </a:cubicBezTo>
                    <a:cubicBezTo>
                      <a:pt x="6824" y="146"/>
                      <a:pt x="6334" y="33"/>
                      <a:pt x="5781" y="8"/>
                    </a:cubicBezTo>
                    <a:cubicBezTo>
                      <a:pt x="5663" y="3"/>
                      <a:pt x="5542" y="0"/>
                      <a:pt x="5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25"/>
              <p:cNvSpPr/>
              <p:nvPr/>
            </p:nvSpPr>
            <p:spPr>
              <a:xfrm rot="-1061815">
                <a:off x="188994" y="3914396"/>
                <a:ext cx="174946" cy="66859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1393" extrusionOk="0">
                    <a:moveTo>
                      <a:pt x="2966" y="1"/>
                    </a:moveTo>
                    <a:cubicBezTo>
                      <a:pt x="2526" y="1"/>
                      <a:pt x="2099" y="101"/>
                      <a:pt x="1684" y="252"/>
                    </a:cubicBezTo>
                    <a:cubicBezTo>
                      <a:pt x="1094" y="478"/>
                      <a:pt x="553" y="817"/>
                      <a:pt x="51" y="1194"/>
                    </a:cubicBezTo>
                    <a:cubicBezTo>
                      <a:pt x="0" y="1232"/>
                      <a:pt x="0" y="1295"/>
                      <a:pt x="26" y="1345"/>
                    </a:cubicBezTo>
                    <a:cubicBezTo>
                      <a:pt x="48" y="1376"/>
                      <a:pt x="80" y="1392"/>
                      <a:pt x="113" y="1392"/>
                    </a:cubicBezTo>
                    <a:cubicBezTo>
                      <a:pt x="135" y="1392"/>
                      <a:pt x="157" y="1385"/>
                      <a:pt x="176" y="1370"/>
                    </a:cubicBezTo>
                    <a:cubicBezTo>
                      <a:pt x="679" y="993"/>
                      <a:pt x="1194" y="654"/>
                      <a:pt x="1760" y="441"/>
                    </a:cubicBezTo>
                    <a:cubicBezTo>
                      <a:pt x="2149" y="302"/>
                      <a:pt x="2551" y="214"/>
                      <a:pt x="2966" y="214"/>
                    </a:cubicBezTo>
                    <a:cubicBezTo>
                      <a:pt x="3142" y="214"/>
                      <a:pt x="3330" y="227"/>
                      <a:pt x="3519" y="277"/>
                    </a:cubicBezTo>
                    <a:cubicBezTo>
                      <a:pt x="3525" y="279"/>
                      <a:pt x="3532" y="280"/>
                      <a:pt x="3538" y="280"/>
                    </a:cubicBezTo>
                    <a:cubicBezTo>
                      <a:pt x="3582" y="280"/>
                      <a:pt x="3621" y="244"/>
                      <a:pt x="3632" y="189"/>
                    </a:cubicBezTo>
                    <a:cubicBezTo>
                      <a:pt x="3645" y="139"/>
                      <a:pt x="3619" y="76"/>
                      <a:pt x="3557" y="64"/>
                    </a:cubicBezTo>
                    <a:cubicBezTo>
                      <a:pt x="3356" y="26"/>
                      <a:pt x="3155" y="1"/>
                      <a:pt x="2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25"/>
              <p:cNvSpPr/>
              <p:nvPr/>
            </p:nvSpPr>
            <p:spPr>
              <a:xfrm rot="-1061815">
                <a:off x="463983" y="4297891"/>
                <a:ext cx="163523" cy="33453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697" extrusionOk="0">
                    <a:moveTo>
                      <a:pt x="3292" y="1"/>
                    </a:moveTo>
                    <a:cubicBezTo>
                      <a:pt x="3284" y="1"/>
                      <a:pt x="3276" y="2"/>
                      <a:pt x="3268" y="3"/>
                    </a:cubicBezTo>
                    <a:cubicBezTo>
                      <a:pt x="2225" y="242"/>
                      <a:pt x="1170" y="405"/>
                      <a:pt x="102" y="493"/>
                    </a:cubicBezTo>
                    <a:cubicBezTo>
                      <a:pt x="39" y="493"/>
                      <a:pt x="1" y="544"/>
                      <a:pt x="1" y="594"/>
                    </a:cubicBezTo>
                    <a:cubicBezTo>
                      <a:pt x="12" y="650"/>
                      <a:pt x="54" y="696"/>
                      <a:pt x="98" y="696"/>
                    </a:cubicBezTo>
                    <a:cubicBezTo>
                      <a:pt x="104" y="696"/>
                      <a:pt x="109" y="696"/>
                      <a:pt x="114" y="694"/>
                    </a:cubicBezTo>
                    <a:cubicBezTo>
                      <a:pt x="1195" y="619"/>
                      <a:pt x="2263" y="456"/>
                      <a:pt x="3318" y="204"/>
                    </a:cubicBezTo>
                    <a:cubicBezTo>
                      <a:pt x="3381" y="192"/>
                      <a:pt x="3406" y="141"/>
                      <a:pt x="3394" y="79"/>
                    </a:cubicBezTo>
                    <a:cubicBezTo>
                      <a:pt x="3383" y="35"/>
                      <a:pt x="334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1" name="Google Shape;1801;p25"/>
            <p:cNvGrpSpPr/>
            <p:nvPr/>
          </p:nvGrpSpPr>
          <p:grpSpPr>
            <a:xfrm>
              <a:off x="8484574" y="4431924"/>
              <a:ext cx="582254" cy="567217"/>
              <a:chOff x="8362049" y="142511"/>
              <a:chExt cx="582254" cy="567217"/>
            </a:xfrm>
          </p:grpSpPr>
          <p:sp>
            <p:nvSpPr>
              <p:cNvPr id="1802" name="Google Shape;1802;p25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25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5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5" name="Google Shape;1805;p25"/>
            <p:cNvSpPr/>
            <p:nvPr/>
          </p:nvSpPr>
          <p:spPr>
            <a:xfrm rot="-944183">
              <a:off x="8490453" y="123166"/>
              <a:ext cx="372772" cy="372772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7" name="Google Shape;1807;p26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1808" name="Google Shape;1808;p26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809" name="Google Shape;1809;p26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1810" name="Google Shape;1810;p26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1" name="Google Shape;1811;p26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2" name="Google Shape;1812;p26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3" name="Google Shape;1813;p26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4" name="Google Shape;1814;p26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5" name="Google Shape;1815;p26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6" name="Google Shape;1816;p26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7" name="Google Shape;1817;p26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8" name="Google Shape;1818;p26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9" name="Google Shape;1819;p26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0" name="Google Shape;1820;p26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1" name="Google Shape;1821;p26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2" name="Google Shape;1822;p26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3" name="Google Shape;1823;p26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4" name="Google Shape;1824;p26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5" name="Google Shape;1825;p26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6" name="Google Shape;1826;p26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7" name="Google Shape;1827;p26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8" name="Google Shape;1828;p26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9" name="Google Shape;1829;p26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0" name="Google Shape;1830;p26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1" name="Google Shape;1831;p26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2" name="Google Shape;1832;p26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3" name="Google Shape;1833;p26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4" name="Google Shape;1834;p26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5" name="Google Shape;1835;p26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6" name="Google Shape;1836;p26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7" name="Google Shape;1837;p26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8" name="Google Shape;1838;p26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9" name="Google Shape;1839;p26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0" name="Google Shape;1840;p26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1" name="Google Shape;1841;p26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2" name="Google Shape;1842;p26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43" name="Google Shape;1843;p26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1844" name="Google Shape;1844;p26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5" name="Google Shape;1845;p26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26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7" name="Google Shape;1847;p26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8" name="Google Shape;1848;p26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" name="Google Shape;1849;p26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0" name="Google Shape;1850;p26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1" name="Google Shape;1851;p26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2" name="Google Shape;1852;p26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3" name="Google Shape;1853;p26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4" name="Google Shape;1854;p26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5" name="Google Shape;1855;p26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6" name="Google Shape;1856;p26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7" name="Google Shape;1857;p26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8" name="Google Shape;1858;p26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9" name="Google Shape;1859;p26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0" name="Google Shape;1860;p26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1" name="Google Shape;1861;p26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62" name="Google Shape;1862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63" name="Google Shape;1863;p26"/>
          <p:cNvSpPr txBox="1">
            <a:spLocks noGrp="1"/>
          </p:cNvSpPr>
          <p:nvPr>
            <p:ph type="subTitle" idx="1"/>
          </p:nvPr>
        </p:nvSpPr>
        <p:spPr>
          <a:xfrm>
            <a:off x="2552398" y="24525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4" name="Google Shape;1864;p26"/>
          <p:cNvSpPr txBox="1">
            <a:spLocks noGrp="1"/>
          </p:cNvSpPr>
          <p:nvPr>
            <p:ph type="subTitle" idx="2"/>
          </p:nvPr>
        </p:nvSpPr>
        <p:spPr>
          <a:xfrm>
            <a:off x="4613390" y="24525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5" name="Google Shape;1865;p26"/>
          <p:cNvSpPr txBox="1">
            <a:spLocks noGrp="1"/>
          </p:cNvSpPr>
          <p:nvPr>
            <p:ph type="subTitle" idx="3"/>
          </p:nvPr>
        </p:nvSpPr>
        <p:spPr>
          <a:xfrm>
            <a:off x="720005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6" name="Google Shape;1866;p26"/>
          <p:cNvSpPr txBox="1">
            <a:spLocks noGrp="1"/>
          </p:cNvSpPr>
          <p:nvPr>
            <p:ph type="subTitle" idx="4"/>
          </p:nvPr>
        </p:nvSpPr>
        <p:spPr>
          <a:xfrm>
            <a:off x="6445782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7" name="Google Shape;1867;p26"/>
          <p:cNvSpPr txBox="1">
            <a:spLocks noGrp="1"/>
          </p:cNvSpPr>
          <p:nvPr>
            <p:ph type="subTitle" idx="5"/>
          </p:nvPr>
        </p:nvSpPr>
        <p:spPr>
          <a:xfrm>
            <a:off x="2552392" y="2102300"/>
            <a:ext cx="19782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868" name="Google Shape;1868;p26"/>
          <p:cNvSpPr txBox="1">
            <a:spLocks noGrp="1"/>
          </p:cNvSpPr>
          <p:nvPr>
            <p:ph type="subTitle" idx="6"/>
          </p:nvPr>
        </p:nvSpPr>
        <p:spPr>
          <a:xfrm>
            <a:off x="720000" y="3287950"/>
            <a:ext cx="19782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869" name="Google Shape;1869;p26"/>
          <p:cNvSpPr txBox="1">
            <a:spLocks noGrp="1"/>
          </p:cNvSpPr>
          <p:nvPr>
            <p:ph type="subTitle" idx="7"/>
          </p:nvPr>
        </p:nvSpPr>
        <p:spPr>
          <a:xfrm>
            <a:off x="4613384" y="2102300"/>
            <a:ext cx="19782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870" name="Google Shape;1870;p26"/>
          <p:cNvSpPr txBox="1">
            <a:spLocks noGrp="1"/>
          </p:cNvSpPr>
          <p:nvPr>
            <p:ph type="subTitle" idx="8"/>
          </p:nvPr>
        </p:nvSpPr>
        <p:spPr>
          <a:xfrm>
            <a:off x="6445775" y="3287950"/>
            <a:ext cx="19782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grpSp>
        <p:nvGrpSpPr>
          <p:cNvPr id="1871" name="Google Shape;1871;p26"/>
          <p:cNvGrpSpPr/>
          <p:nvPr/>
        </p:nvGrpSpPr>
        <p:grpSpPr>
          <a:xfrm>
            <a:off x="92867" y="81841"/>
            <a:ext cx="8927849" cy="935886"/>
            <a:chOff x="92867" y="81841"/>
            <a:chExt cx="8927849" cy="935886"/>
          </a:xfrm>
        </p:grpSpPr>
        <p:grpSp>
          <p:nvGrpSpPr>
            <p:cNvPr id="1872" name="Google Shape;1872;p26"/>
            <p:cNvGrpSpPr/>
            <p:nvPr/>
          </p:nvGrpSpPr>
          <p:grpSpPr>
            <a:xfrm>
              <a:off x="92867" y="81841"/>
              <a:ext cx="648816" cy="935886"/>
              <a:chOff x="92867" y="81841"/>
              <a:chExt cx="648816" cy="935886"/>
            </a:xfrm>
          </p:grpSpPr>
          <p:sp>
            <p:nvSpPr>
              <p:cNvPr id="1873" name="Google Shape;1873;p26"/>
              <p:cNvSpPr/>
              <p:nvPr/>
            </p:nvSpPr>
            <p:spPr>
              <a:xfrm rot="1601833" flipH="1">
                <a:off x="129632" y="604330"/>
                <a:ext cx="575283" cy="300166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9383" extrusionOk="0">
                    <a:moveTo>
                      <a:pt x="3479" y="1"/>
                    </a:moveTo>
                    <a:cubicBezTo>
                      <a:pt x="1918" y="1"/>
                      <a:pt x="630" y="641"/>
                      <a:pt x="264" y="1755"/>
                    </a:cubicBezTo>
                    <a:cubicBezTo>
                      <a:pt x="1" y="2534"/>
                      <a:pt x="227" y="3413"/>
                      <a:pt x="905" y="4230"/>
                    </a:cubicBezTo>
                    <a:cubicBezTo>
                      <a:pt x="1534" y="5009"/>
                      <a:pt x="2501" y="5638"/>
                      <a:pt x="3620" y="6015"/>
                    </a:cubicBezTo>
                    <a:lnTo>
                      <a:pt x="12315" y="8880"/>
                    </a:lnTo>
                    <a:cubicBezTo>
                      <a:pt x="13320" y="9206"/>
                      <a:pt x="14225" y="9382"/>
                      <a:pt x="14979" y="9382"/>
                    </a:cubicBezTo>
                    <a:cubicBezTo>
                      <a:pt x="15143" y="9382"/>
                      <a:pt x="15281" y="9370"/>
                      <a:pt x="15432" y="9357"/>
                    </a:cubicBezTo>
                    <a:cubicBezTo>
                      <a:pt x="16713" y="9232"/>
                      <a:pt x="17191" y="8566"/>
                      <a:pt x="17367" y="8013"/>
                    </a:cubicBezTo>
                    <a:cubicBezTo>
                      <a:pt x="17982" y="6153"/>
                      <a:pt x="16123" y="5361"/>
                      <a:pt x="14326" y="4771"/>
                    </a:cubicBezTo>
                    <a:lnTo>
                      <a:pt x="6673" y="2245"/>
                    </a:lnTo>
                    <a:cubicBezTo>
                      <a:pt x="6485" y="2160"/>
                      <a:pt x="5429" y="1747"/>
                      <a:pt x="4471" y="1747"/>
                    </a:cubicBezTo>
                    <a:cubicBezTo>
                      <a:pt x="4147" y="1747"/>
                      <a:pt x="3833" y="1794"/>
                      <a:pt x="3569" y="1918"/>
                    </a:cubicBezTo>
                    <a:cubicBezTo>
                      <a:pt x="3243" y="2056"/>
                      <a:pt x="3016" y="2308"/>
                      <a:pt x="2916" y="2634"/>
                    </a:cubicBezTo>
                    <a:cubicBezTo>
                      <a:pt x="2803" y="2961"/>
                      <a:pt x="2840" y="3288"/>
                      <a:pt x="3004" y="3602"/>
                    </a:cubicBezTo>
                    <a:cubicBezTo>
                      <a:pt x="3532" y="4570"/>
                      <a:pt x="5266" y="5060"/>
                      <a:pt x="5442" y="5097"/>
                    </a:cubicBezTo>
                    <a:lnTo>
                      <a:pt x="12755" y="7523"/>
                    </a:lnTo>
                    <a:cubicBezTo>
                      <a:pt x="12786" y="7532"/>
                      <a:pt x="12818" y="7537"/>
                      <a:pt x="12849" y="7537"/>
                    </a:cubicBezTo>
                    <a:cubicBezTo>
                      <a:pt x="12981" y="7537"/>
                      <a:pt x="13104" y="7454"/>
                      <a:pt x="13145" y="7321"/>
                    </a:cubicBezTo>
                    <a:cubicBezTo>
                      <a:pt x="13207" y="7158"/>
                      <a:pt x="13119" y="6970"/>
                      <a:pt x="12956" y="6919"/>
                    </a:cubicBezTo>
                    <a:lnTo>
                      <a:pt x="5618" y="4507"/>
                    </a:lnTo>
                    <a:cubicBezTo>
                      <a:pt x="5165" y="4381"/>
                      <a:pt x="3896" y="3916"/>
                      <a:pt x="3557" y="3300"/>
                    </a:cubicBezTo>
                    <a:cubicBezTo>
                      <a:pt x="3469" y="3150"/>
                      <a:pt x="3456" y="2999"/>
                      <a:pt x="3506" y="2835"/>
                    </a:cubicBezTo>
                    <a:cubicBezTo>
                      <a:pt x="3569" y="2672"/>
                      <a:pt x="3670" y="2559"/>
                      <a:pt x="3833" y="2484"/>
                    </a:cubicBezTo>
                    <a:cubicBezTo>
                      <a:pt x="3999" y="2407"/>
                      <a:pt x="4210" y="2376"/>
                      <a:pt x="4442" y="2376"/>
                    </a:cubicBezTo>
                    <a:cubicBezTo>
                      <a:pt x="5157" y="2376"/>
                      <a:pt x="6067" y="2671"/>
                      <a:pt x="6447" y="2823"/>
                    </a:cubicBezTo>
                    <a:lnTo>
                      <a:pt x="6459" y="2835"/>
                    </a:lnTo>
                    <a:lnTo>
                      <a:pt x="14125" y="5361"/>
                    </a:lnTo>
                    <a:cubicBezTo>
                      <a:pt x="16738" y="6228"/>
                      <a:pt x="17078" y="6919"/>
                      <a:pt x="16776" y="7824"/>
                    </a:cubicBezTo>
                    <a:cubicBezTo>
                      <a:pt x="16600" y="8352"/>
                      <a:pt x="16123" y="8666"/>
                      <a:pt x="15369" y="8741"/>
                    </a:cubicBezTo>
                    <a:cubicBezTo>
                      <a:pt x="15248" y="8754"/>
                      <a:pt x="15122" y="8759"/>
                      <a:pt x="14990" y="8759"/>
                    </a:cubicBezTo>
                    <a:cubicBezTo>
                      <a:pt x="14298" y="8759"/>
                      <a:pt x="13456" y="8595"/>
                      <a:pt x="12516" y="8289"/>
                    </a:cubicBezTo>
                    <a:lnTo>
                      <a:pt x="3821" y="5411"/>
                    </a:lnTo>
                    <a:cubicBezTo>
                      <a:pt x="2815" y="5085"/>
                      <a:pt x="1948" y="4519"/>
                      <a:pt x="1383" y="3828"/>
                    </a:cubicBezTo>
                    <a:cubicBezTo>
                      <a:pt x="855" y="3187"/>
                      <a:pt x="667" y="2521"/>
                      <a:pt x="855" y="1956"/>
                    </a:cubicBezTo>
                    <a:cubicBezTo>
                      <a:pt x="1132" y="1115"/>
                      <a:pt x="2186" y="633"/>
                      <a:pt x="3473" y="633"/>
                    </a:cubicBezTo>
                    <a:cubicBezTo>
                      <a:pt x="4052" y="633"/>
                      <a:pt x="4679" y="731"/>
                      <a:pt x="5303" y="938"/>
                    </a:cubicBezTo>
                    <a:lnTo>
                      <a:pt x="12014" y="3150"/>
                    </a:lnTo>
                    <a:cubicBezTo>
                      <a:pt x="12045" y="3159"/>
                      <a:pt x="12076" y="3164"/>
                      <a:pt x="12107" y="3164"/>
                    </a:cubicBezTo>
                    <a:cubicBezTo>
                      <a:pt x="12239" y="3164"/>
                      <a:pt x="12362" y="3081"/>
                      <a:pt x="12403" y="2949"/>
                    </a:cubicBezTo>
                    <a:cubicBezTo>
                      <a:pt x="12466" y="2785"/>
                      <a:pt x="12378" y="2609"/>
                      <a:pt x="12202" y="2559"/>
                    </a:cubicBezTo>
                    <a:lnTo>
                      <a:pt x="5492" y="335"/>
                    </a:lnTo>
                    <a:cubicBezTo>
                      <a:pt x="4805" y="108"/>
                      <a:pt x="4119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26"/>
              <p:cNvSpPr/>
              <p:nvPr/>
            </p:nvSpPr>
            <p:spPr>
              <a:xfrm rot="4428589" flipH="1">
                <a:off x="229695" y="249843"/>
                <a:ext cx="575298" cy="300174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9383" extrusionOk="0">
                    <a:moveTo>
                      <a:pt x="3479" y="1"/>
                    </a:moveTo>
                    <a:cubicBezTo>
                      <a:pt x="1918" y="1"/>
                      <a:pt x="630" y="641"/>
                      <a:pt x="264" y="1755"/>
                    </a:cubicBezTo>
                    <a:cubicBezTo>
                      <a:pt x="1" y="2534"/>
                      <a:pt x="227" y="3413"/>
                      <a:pt x="905" y="4230"/>
                    </a:cubicBezTo>
                    <a:cubicBezTo>
                      <a:pt x="1534" y="5009"/>
                      <a:pt x="2501" y="5638"/>
                      <a:pt x="3620" y="6015"/>
                    </a:cubicBezTo>
                    <a:lnTo>
                      <a:pt x="12315" y="8880"/>
                    </a:lnTo>
                    <a:cubicBezTo>
                      <a:pt x="13320" y="9206"/>
                      <a:pt x="14225" y="9382"/>
                      <a:pt x="14979" y="9382"/>
                    </a:cubicBezTo>
                    <a:cubicBezTo>
                      <a:pt x="15143" y="9382"/>
                      <a:pt x="15281" y="9370"/>
                      <a:pt x="15432" y="9357"/>
                    </a:cubicBezTo>
                    <a:cubicBezTo>
                      <a:pt x="16713" y="9232"/>
                      <a:pt x="17191" y="8566"/>
                      <a:pt x="17367" y="8013"/>
                    </a:cubicBezTo>
                    <a:cubicBezTo>
                      <a:pt x="17982" y="6153"/>
                      <a:pt x="16123" y="5361"/>
                      <a:pt x="14326" y="4771"/>
                    </a:cubicBezTo>
                    <a:lnTo>
                      <a:pt x="6673" y="2245"/>
                    </a:lnTo>
                    <a:cubicBezTo>
                      <a:pt x="6485" y="2160"/>
                      <a:pt x="5429" y="1747"/>
                      <a:pt x="4471" y="1747"/>
                    </a:cubicBezTo>
                    <a:cubicBezTo>
                      <a:pt x="4147" y="1747"/>
                      <a:pt x="3833" y="1794"/>
                      <a:pt x="3569" y="1918"/>
                    </a:cubicBezTo>
                    <a:cubicBezTo>
                      <a:pt x="3243" y="2056"/>
                      <a:pt x="3016" y="2308"/>
                      <a:pt x="2916" y="2634"/>
                    </a:cubicBezTo>
                    <a:cubicBezTo>
                      <a:pt x="2803" y="2961"/>
                      <a:pt x="2840" y="3288"/>
                      <a:pt x="3004" y="3602"/>
                    </a:cubicBezTo>
                    <a:cubicBezTo>
                      <a:pt x="3532" y="4570"/>
                      <a:pt x="5266" y="5060"/>
                      <a:pt x="5442" y="5097"/>
                    </a:cubicBezTo>
                    <a:lnTo>
                      <a:pt x="12755" y="7523"/>
                    </a:lnTo>
                    <a:cubicBezTo>
                      <a:pt x="12786" y="7532"/>
                      <a:pt x="12818" y="7537"/>
                      <a:pt x="12849" y="7537"/>
                    </a:cubicBezTo>
                    <a:cubicBezTo>
                      <a:pt x="12981" y="7537"/>
                      <a:pt x="13104" y="7454"/>
                      <a:pt x="13145" y="7321"/>
                    </a:cubicBezTo>
                    <a:cubicBezTo>
                      <a:pt x="13207" y="7158"/>
                      <a:pt x="13119" y="6970"/>
                      <a:pt x="12956" y="6919"/>
                    </a:cubicBezTo>
                    <a:lnTo>
                      <a:pt x="5618" y="4507"/>
                    </a:lnTo>
                    <a:cubicBezTo>
                      <a:pt x="5165" y="4381"/>
                      <a:pt x="3896" y="3916"/>
                      <a:pt x="3557" y="3300"/>
                    </a:cubicBezTo>
                    <a:cubicBezTo>
                      <a:pt x="3469" y="3150"/>
                      <a:pt x="3456" y="2999"/>
                      <a:pt x="3506" y="2835"/>
                    </a:cubicBezTo>
                    <a:cubicBezTo>
                      <a:pt x="3569" y="2672"/>
                      <a:pt x="3670" y="2559"/>
                      <a:pt x="3833" y="2484"/>
                    </a:cubicBezTo>
                    <a:cubicBezTo>
                      <a:pt x="3999" y="2407"/>
                      <a:pt x="4210" y="2376"/>
                      <a:pt x="4442" y="2376"/>
                    </a:cubicBezTo>
                    <a:cubicBezTo>
                      <a:pt x="5157" y="2376"/>
                      <a:pt x="6067" y="2671"/>
                      <a:pt x="6447" y="2823"/>
                    </a:cubicBezTo>
                    <a:lnTo>
                      <a:pt x="6459" y="2835"/>
                    </a:lnTo>
                    <a:lnTo>
                      <a:pt x="14125" y="5361"/>
                    </a:lnTo>
                    <a:cubicBezTo>
                      <a:pt x="16738" y="6228"/>
                      <a:pt x="17078" y="6919"/>
                      <a:pt x="16776" y="7824"/>
                    </a:cubicBezTo>
                    <a:cubicBezTo>
                      <a:pt x="16600" y="8352"/>
                      <a:pt x="16123" y="8666"/>
                      <a:pt x="15369" y="8741"/>
                    </a:cubicBezTo>
                    <a:cubicBezTo>
                      <a:pt x="15248" y="8754"/>
                      <a:pt x="15122" y="8759"/>
                      <a:pt x="14990" y="8759"/>
                    </a:cubicBezTo>
                    <a:cubicBezTo>
                      <a:pt x="14298" y="8759"/>
                      <a:pt x="13456" y="8595"/>
                      <a:pt x="12516" y="8289"/>
                    </a:cubicBezTo>
                    <a:lnTo>
                      <a:pt x="3821" y="5411"/>
                    </a:lnTo>
                    <a:cubicBezTo>
                      <a:pt x="2815" y="5085"/>
                      <a:pt x="1948" y="4519"/>
                      <a:pt x="1383" y="3828"/>
                    </a:cubicBezTo>
                    <a:cubicBezTo>
                      <a:pt x="855" y="3187"/>
                      <a:pt x="667" y="2521"/>
                      <a:pt x="855" y="1956"/>
                    </a:cubicBezTo>
                    <a:cubicBezTo>
                      <a:pt x="1132" y="1115"/>
                      <a:pt x="2186" y="633"/>
                      <a:pt x="3473" y="633"/>
                    </a:cubicBezTo>
                    <a:cubicBezTo>
                      <a:pt x="4052" y="633"/>
                      <a:pt x="4679" y="731"/>
                      <a:pt x="5303" y="938"/>
                    </a:cubicBezTo>
                    <a:lnTo>
                      <a:pt x="12014" y="3150"/>
                    </a:lnTo>
                    <a:cubicBezTo>
                      <a:pt x="12045" y="3159"/>
                      <a:pt x="12076" y="3164"/>
                      <a:pt x="12107" y="3164"/>
                    </a:cubicBezTo>
                    <a:cubicBezTo>
                      <a:pt x="12239" y="3164"/>
                      <a:pt x="12362" y="3081"/>
                      <a:pt x="12403" y="2949"/>
                    </a:cubicBezTo>
                    <a:cubicBezTo>
                      <a:pt x="12466" y="2785"/>
                      <a:pt x="12378" y="2609"/>
                      <a:pt x="12202" y="2559"/>
                    </a:cubicBezTo>
                    <a:lnTo>
                      <a:pt x="5492" y="335"/>
                    </a:lnTo>
                    <a:cubicBezTo>
                      <a:pt x="4805" y="108"/>
                      <a:pt x="4119" y="1"/>
                      <a:pt x="34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5" name="Google Shape;1875;p26"/>
            <p:cNvSpPr/>
            <p:nvPr/>
          </p:nvSpPr>
          <p:spPr>
            <a:xfrm rot="8894627" flipH="1">
              <a:off x="8409478" y="249841"/>
              <a:ext cx="575309" cy="300179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6" name="Google Shape;1876;p26"/>
          <p:cNvSpPr/>
          <p:nvPr/>
        </p:nvSpPr>
        <p:spPr>
          <a:xfrm>
            <a:off x="8246888" y="120925"/>
            <a:ext cx="302819" cy="296921"/>
          </a:xfrm>
          <a:custGeom>
            <a:avLst/>
            <a:gdLst/>
            <a:ahLst/>
            <a:cxnLst/>
            <a:rect l="l" t="t" r="r" b="b"/>
            <a:pathLst>
              <a:path w="9036" h="8860" extrusionOk="0">
                <a:moveTo>
                  <a:pt x="6661" y="1"/>
                </a:moveTo>
                <a:cubicBezTo>
                  <a:pt x="5794" y="554"/>
                  <a:pt x="4939" y="1107"/>
                  <a:pt x="4072" y="1647"/>
                </a:cubicBezTo>
                <a:lnTo>
                  <a:pt x="4047" y="1597"/>
                </a:lnTo>
                <a:cubicBezTo>
                  <a:pt x="2991" y="1232"/>
                  <a:pt x="1936" y="855"/>
                  <a:pt x="880" y="478"/>
                </a:cubicBezTo>
                <a:lnTo>
                  <a:pt x="880" y="478"/>
                </a:lnTo>
                <a:cubicBezTo>
                  <a:pt x="1220" y="1521"/>
                  <a:pt x="1572" y="2564"/>
                  <a:pt x="1911" y="3607"/>
                </a:cubicBezTo>
                <a:lnTo>
                  <a:pt x="1710" y="3695"/>
                </a:lnTo>
                <a:cubicBezTo>
                  <a:pt x="1257" y="4562"/>
                  <a:pt x="679" y="5367"/>
                  <a:pt x="1" y="6070"/>
                </a:cubicBezTo>
                <a:cubicBezTo>
                  <a:pt x="1031" y="6083"/>
                  <a:pt x="2062" y="6083"/>
                  <a:pt x="3105" y="6095"/>
                </a:cubicBezTo>
                <a:cubicBezTo>
                  <a:pt x="3670" y="7013"/>
                  <a:pt x="4235" y="7943"/>
                  <a:pt x="4801" y="8860"/>
                </a:cubicBezTo>
                <a:cubicBezTo>
                  <a:pt x="5103" y="7867"/>
                  <a:pt x="5404" y="6887"/>
                  <a:pt x="5706" y="5894"/>
                </a:cubicBezTo>
                <a:lnTo>
                  <a:pt x="5655" y="5744"/>
                </a:lnTo>
                <a:cubicBezTo>
                  <a:pt x="6774" y="5417"/>
                  <a:pt x="7905" y="5115"/>
                  <a:pt x="9036" y="4851"/>
                </a:cubicBezTo>
                <a:cubicBezTo>
                  <a:pt x="8269" y="4248"/>
                  <a:pt x="7478" y="3683"/>
                  <a:pt x="6661" y="3168"/>
                </a:cubicBezTo>
                <a:lnTo>
                  <a:pt x="6585" y="3042"/>
                </a:lnTo>
                <a:cubicBezTo>
                  <a:pt x="6698" y="2037"/>
                  <a:pt x="6724" y="1006"/>
                  <a:pt x="6661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8" name="Google Shape;1878;p27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1879" name="Google Shape;1879;p27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880" name="Google Shape;1880;p27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1881" name="Google Shape;1881;p27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2" name="Google Shape;1882;p27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3" name="Google Shape;1883;p27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4" name="Google Shape;1884;p27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5" name="Google Shape;1885;p27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6" name="Google Shape;1886;p27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7" name="Google Shape;1887;p27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8" name="Google Shape;1888;p27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9" name="Google Shape;1889;p27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0" name="Google Shape;1890;p27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1" name="Google Shape;1891;p27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2" name="Google Shape;1892;p27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3" name="Google Shape;1893;p27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4" name="Google Shape;1894;p27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5" name="Google Shape;1895;p27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6" name="Google Shape;1896;p27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7" name="Google Shape;1897;p27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8" name="Google Shape;1898;p27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9" name="Google Shape;1899;p27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0" name="Google Shape;1900;p27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1" name="Google Shape;1901;p27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2" name="Google Shape;1902;p27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3" name="Google Shape;1903;p27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4" name="Google Shape;1904;p27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5" name="Google Shape;1905;p27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6" name="Google Shape;1906;p27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7" name="Google Shape;1907;p27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8" name="Google Shape;1908;p27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9" name="Google Shape;1909;p27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0" name="Google Shape;1910;p27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1" name="Google Shape;1911;p27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2" name="Google Shape;1912;p27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3" name="Google Shape;1913;p27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14" name="Google Shape;1914;p27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1915" name="Google Shape;1915;p27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6" name="Google Shape;1916;p27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7" name="Google Shape;1917;p27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8" name="Google Shape;1918;p27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9" name="Google Shape;1919;p27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0" name="Google Shape;1920;p27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1" name="Google Shape;1921;p27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2" name="Google Shape;1922;p27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3" name="Google Shape;1923;p27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4" name="Google Shape;1924;p27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5" name="Google Shape;1925;p27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6" name="Google Shape;1926;p27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7" name="Google Shape;1927;p27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8" name="Google Shape;1928;p27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9" name="Google Shape;1929;p27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0" name="Google Shape;1930;p27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1" name="Google Shape;1931;p27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2" name="Google Shape;1932;p27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933" name="Google Shape;1933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34" name="Google Shape;1934;p27"/>
          <p:cNvSpPr txBox="1">
            <a:spLocks noGrp="1"/>
          </p:cNvSpPr>
          <p:nvPr>
            <p:ph type="subTitle" idx="1"/>
          </p:nvPr>
        </p:nvSpPr>
        <p:spPr>
          <a:xfrm>
            <a:off x="1108627" y="19206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5" name="Google Shape;1935;p27"/>
          <p:cNvSpPr txBox="1">
            <a:spLocks noGrp="1"/>
          </p:cNvSpPr>
          <p:nvPr>
            <p:ph type="subTitle" idx="2"/>
          </p:nvPr>
        </p:nvSpPr>
        <p:spPr>
          <a:xfrm>
            <a:off x="3579000" y="19206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6" name="Google Shape;1936;p27"/>
          <p:cNvSpPr txBox="1">
            <a:spLocks noGrp="1"/>
          </p:cNvSpPr>
          <p:nvPr>
            <p:ph type="subTitle" idx="3"/>
          </p:nvPr>
        </p:nvSpPr>
        <p:spPr>
          <a:xfrm>
            <a:off x="1108627" y="33508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7" name="Google Shape;1937;p27"/>
          <p:cNvSpPr txBox="1">
            <a:spLocks noGrp="1"/>
          </p:cNvSpPr>
          <p:nvPr>
            <p:ph type="subTitle" idx="4"/>
          </p:nvPr>
        </p:nvSpPr>
        <p:spPr>
          <a:xfrm>
            <a:off x="3579000" y="33508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8" name="Google Shape;1938;p27"/>
          <p:cNvSpPr txBox="1">
            <a:spLocks noGrp="1"/>
          </p:cNvSpPr>
          <p:nvPr>
            <p:ph type="subTitle" idx="5"/>
          </p:nvPr>
        </p:nvSpPr>
        <p:spPr>
          <a:xfrm>
            <a:off x="6049373" y="19206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9" name="Google Shape;1939;p27"/>
          <p:cNvSpPr txBox="1">
            <a:spLocks noGrp="1"/>
          </p:cNvSpPr>
          <p:nvPr>
            <p:ph type="subTitle" idx="6"/>
          </p:nvPr>
        </p:nvSpPr>
        <p:spPr>
          <a:xfrm>
            <a:off x="6049373" y="33508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0" name="Google Shape;1940;p27"/>
          <p:cNvSpPr txBox="1">
            <a:spLocks noGrp="1"/>
          </p:cNvSpPr>
          <p:nvPr>
            <p:ph type="subTitle" idx="7"/>
          </p:nvPr>
        </p:nvSpPr>
        <p:spPr>
          <a:xfrm>
            <a:off x="1109525" y="1473450"/>
            <a:ext cx="1984200" cy="5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941" name="Google Shape;1941;p27"/>
          <p:cNvSpPr txBox="1">
            <a:spLocks noGrp="1"/>
          </p:cNvSpPr>
          <p:nvPr>
            <p:ph type="subTitle" idx="8"/>
          </p:nvPr>
        </p:nvSpPr>
        <p:spPr>
          <a:xfrm>
            <a:off x="3579900" y="1473450"/>
            <a:ext cx="1984200" cy="5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942" name="Google Shape;1942;p27"/>
          <p:cNvSpPr txBox="1">
            <a:spLocks noGrp="1"/>
          </p:cNvSpPr>
          <p:nvPr>
            <p:ph type="subTitle" idx="9"/>
          </p:nvPr>
        </p:nvSpPr>
        <p:spPr>
          <a:xfrm>
            <a:off x="6050274" y="1473450"/>
            <a:ext cx="1984200" cy="5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943" name="Google Shape;1943;p27"/>
          <p:cNvSpPr txBox="1">
            <a:spLocks noGrp="1"/>
          </p:cNvSpPr>
          <p:nvPr>
            <p:ph type="subTitle" idx="13"/>
          </p:nvPr>
        </p:nvSpPr>
        <p:spPr>
          <a:xfrm>
            <a:off x="1109525" y="2903500"/>
            <a:ext cx="1984200" cy="5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944" name="Google Shape;1944;p27"/>
          <p:cNvSpPr txBox="1">
            <a:spLocks noGrp="1"/>
          </p:cNvSpPr>
          <p:nvPr>
            <p:ph type="subTitle" idx="14"/>
          </p:nvPr>
        </p:nvSpPr>
        <p:spPr>
          <a:xfrm>
            <a:off x="3579900" y="2903500"/>
            <a:ext cx="1984200" cy="5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945" name="Google Shape;1945;p27"/>
          <p:cNvSpPr txBox="1">
            <a:spLocks noGrp="1"/>
          </p:cNvSpPr>
          <p:nvPr>
            <p:ph type="subTitle" idx="15"/>
          </p:nvPr>
        </p:nvSpPr>
        <p:spPr>
          <a:xfrm>
            <a:off x="6050275" y="2903500"/>
            <a:ext cx="1984200" cy="5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946" name="Google Shape;1946;p27"/>
          <p:cNvSpPr/>
          <p:nvPr/>
        </p:nvSpPr>
        <p:spPr>
          <a:xfrm rot="538731">
            <a:off x="8586219" y="3839260"/>
            <a:ext cx="133163" cy="154094"/>
          </a:xfrm>
          <a:custGeom>
            <a:avLst/>
            <a:gdLst/>
            <a:ahLst/>
            <a:cxnLst/>
            <a:rect l="l" t="t" r="r" b="b"/>
            <a:pathLst>
              <a:path w="3041" h="3519" extrusionOk="0">
                <a:moveTo>
                  <a:pt x="2920" y="1"/>
                </a:moveTo>
                <a:cubicBezTo>
                  <a:pt x="2905" y="1"/>
                  <a:pt x="2891" y="4"/>
                  <a:pt x="2878" y="11"/>
                </a:cubicBezTo>
                <a:cubicBezTo>
                  <a:pt x="2023" y="438"/>
                  <a:pt x="1106" y="903"/>
                  <a:pt x="578" y="1745"/>
                </a:cubicBezTo>
                <a:cubicBezTo>
                  <a:pt x="264" y="2247"/>
                  <a:pt x="138" y="2825"/>
                  <a:pt x="13" y="3391"/>
                </a:cubicBezTo>
                <a:cubicBezTo>
                  <a:pt x="0" y="3441"/>
                  <a:pt x="38" y="3504"/>
                  <a:pt x="88" y="3516"/>
                </a:cubicBezTo>
                <a:cubicBezTo>
                  <a:pt x="96" y="3518"/>
                  <a:pt x="104" y="3519"/>
                  <a:pt x="112" y="3519"/>
                </a:cubicBezTo>
                <a:cubicBezTo>
                  <a:pt x="163" y="3519"/>
                  <a:pt x="203" y="3483"/>
                  <a:pt x="214" y="3429"/>
                </a:cubicBezTo>
                <a:cubicBezTo>
                  <a:pt x="339" y="2876"/>
                  <a:pt x="465" y="2323"/>
                  <a:pt x="754" y="1845"/>
                </a:cubicBezTo>
                <a:cubicBezTo>
                  <a:pt x="1244" y="1079"/>
                  <a:pt x="2111" y="626"/>
                  <a:pt x="2966" y="199"/>
                </a:cubicBezTo>
                <a:cubicBezTo>
                  <a:pt x="3016" y="174"/>
                  <a:pt x="3041" y="111"/>
                  <a:pt x="3016" y="61"/>
                </a:cubicBezTo>
                <a:cubicBezTo>
                  <a:pt x="2997" y="24"/>
                  <a:pt x="2959" y="1"/>
                  <a:pt x="29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7" name="Google Shape;1947;p27"/>
          <p:cNvGrpSpPr/>
          <p:nvPr/>
        </p:nvGrpSpPr>
        <p:grpSpPr>
          <a:xfrm>
            <a:off x="42234" y="3290508"/>
            <a:ext cx="9101765" cy="1081072"/>
            <a:chOff x="42234" y="3290508"/>
            <a:chExt cx="9101765" cy="1081072"/>
          </a:xfrm>
        </p:grpSpPr>
        <p:sp>
          <p:nvSpPr>
            <p:cNvPr id="1948" name="Google Shape;1948;p27"/>
            <p:cNvSpPr/>
            <p:nvPr/>
          </p:nvSpPr>
          <p:spPr>
            <a:xfrm rot="538731">
              <a:off x="8518996" y="3801269"/>
              <a:ext cx="550080" cy="530637"/>
            </a:xfrm>
            <a:custGeom>
              <a:avLst/>
              <a:gdLst/>
              <a:ahLst/>
              <a:cxnLst/>
              <a:rect l="l" t="t" r="r" b="b"/>
              <a:pathLst>
                <a:path w="12562" h="12118" extrusionOk="0">
                  <a:moveTo>
                    <a:pt x="5729" y="0"/>
                  </a:moveTo>
                  <a:cubicBezTo>
                    <a:pt x="4031" y="0"/>
                    <a:pt x="2322" y="1305"/>
                    <a:pt x="1956" y="1625"/>
                  </a:cubicBezTo>
                  <a:cubicBezTo>
                    <a:pt x="1202" y="2278"/>
                    <a:pt x="511" y="2969"/>
                    <a:pt x="247" y="4339"/>
                  </a:cubicBezTo>
                  <a:cubicBezTo>
                    <a:pt x="1" y="5637"/>
                    <a:pt x="1092" y="6419"/>
                    <a:pt x="1947" y="6419"/>
                  </a:cubicBezTo>
                  <a:cubicBezTo>
                    <a:pt x="2400" y="6419"/>
                    <a:pt x="2787" y="6200"/>
                    <a:pt x="2874" y="5721"/>
                  </a:cubicBezTo>
                  <a:cubicBezTo>
                    <a:pt x="3196" y="4011"/>
                    <a:pt x="4095" y="3591"/>
                    <a:pt x="4698" y="3591"/>
                  </a:cubicBezTo>
                  <a:cubicBezTo>
                    <a:pt x="4964" y="3591"/>
                    <a:pt x="5172" y="3673"/>
                    <a:pt x="5249" y="3761"/>
                  </a:cubicBezTo>
                  <a:cubicBezTo>
                    <a:pt x="5475" y="4012"/>
                    <a:pt x="5475" y="4402"/>
                    <a:pt x="5236" y="4653"/>
                  </a:cubicBezTo>
                  <a:lnTo>
                    <a:pt x="4356" y="5621"/>
                  </a:lnTo>
                  <a:cubicBezTo>
                    <a:pt x="3829" y="6199"/>
                    <a:pt x="3816" y="7053"/>
                    <a:pt x="4319" y="7619"/>
                  </a:cubicBezTo>
                  <a:cubicBezTo>
                    <a:pt x="4612" y="7948"/>
                    <a:pt x="5027" y="8118"/>
                    <a:pt x="5449" y="8118"/>
                  </a:cubicBezTo>
                  <a:cubicBezTo>
                    <a:pt x="5768" y="8118"/>
                    <a:pt x="6091" y="8020"/>
                    <a:pt x="6367" y="7820"/>
                  </a:cubicBezTo>
                  <a:lnTo>
                    <a:pt x="7385" y="7103"/>
                  </a:lnTo>
                  <a:cubicBezTo>
                    <a:pt x="7510" y="7011"/>
                    <a:pt x="7660" y="6965"/>
                    <a:pt x="7808" y="6965"/>
                  </a:cubicBezTo>
                  <a:cubicBezTo>
                    <a:pt x="8001" y="6965"/>
                    <a:pt x="8192" y="7042"/>
                    <a:pt x="8327" y="7191"/>
                  </a:cubicBezTo>
                  <a:cubicBezTo>
                    <a:pt x="8566" y="7455"/>
                    <a:pt x="8579" y="7857"/>
                    <a:pt x="8327" y="8121"/>
                  </a:cubicBezTo>
                  <a:cubicBezTo>
                    <a:pt x="7510" y="9013"/>
                    <a:pt x="6405" y="8951"/>
                    <a:pt x="5739" y="9390"/>
                  </a:cubicBezTo>
                  <a:cubicBezTo>
                    <a:pt x="5022" y="9868"/>
                    <a:pt x="4796" y="10798"/>
                    <a:pt x="5249" y="11514"/>
                  </a:cubicBezTo>
                  <a:cubicBezTo>
                    <a:pt x="5599" y="11936"/>
                    <a:pt x="6135" y="12117"/>
                    <a:pt x="6759" y="12117"/>
                  </a:cubicBezTo>
                  <a:cubicBezTo>
                    <a:pt x="8846" y="12117"/>
                    <a:pt x="11923" y="10098"/>
                    <a:pt x="12348" y="8347"/>
                  </a:cubicBezTo>
                  <a:cubicBezTo>
                    <a:pt x="12487" y="7782"/>
                    <a:pt x="12562" y="7003"/>
                    <a:pt x="12474" y="6425"/>
                  </a:cubicBezTo>
                  <a:cubicBezTo>
                    <a:pt x="12399" y="5847"/>
                    <a:pt x="12084" y="5219"/>
                    <a:pt x="11481" y="4590"/>
                  </a:cubicBezTo>
                  <a:cubicBezTo>
                    <a:pt x="10681" y="3755"/>
                    <a:pt x="9764" y="3565"/>
                    <a:pt x="9096" y="3565"/>
                  </a:cubicBezTo>
                  <a:cubicBezTo>
                    <a:pt x="8537" y="3565"/>
                    <a:pt x="8151" y="3698"/>
                    <a:pt x="8151" y="3698"/>
                  </a:cubicBezTo>
                  <a:cubicBezTo>
                    <a:pt x="8579" y="2605"/>
                    <a:pt x="8491" y="1486"/>
                    <a:pt x="7561" y="670"/>
                  </a:cubicBezTo>
                  <a:cubicBezTo>
                    <a:pt x="6999" y="183"/>
                    <a:pt x="6365" y="0"/>
                    <a:pt x="572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9" name="Google Shape;1949;p27"/>
            <p:cNvGrpSpPr/>
            <p:nvPr/>
          </p:nvGrpSpPr>
          <p:grpSpPr>
            <a:xfrm>
              <a:off x="42234" y="3290508"/>
              <a:ext cx="9101765" cy="1067373"/>
              <a:chOff x="42234" y="3290508"/>
              <a:chExt cx="9101765" cy="1067373"/>
            </a:xfrm>
          </p:grpSpPr>
          <p:grpSp>
            <p:nvGrpSpPr>
              <p:cNvPr id="1950" name="Google Shape;1950;p27"/>
              <p:cNvGrpSpPr/>
              <p:nvPr/>
            </p:nvGrpSpPr>
            <p:grpSpPr>
              <a:xfrm rot="922528">
                <a:off x="113434" y="3690271"/>
                <a:ext cx="528592" cy="608422"/>
                <a:chOff x="104132" y="3774240"/>
                <a:chExt cx="602807" cy="693845"/>
              </a:xfrm>
            </p:grpSpPr>
            <p:sp>
              <p:nvSpPr>
                <p:cNvPr id="1951" name="Google Shape;1951;p27"/>
                <p:cNvSpPr/>
                <p:nvPr/>
              </p:nvSpPr>
              <p:spPr>
                <a:xfrm rot="-1061815">
                  <a:off x="182665" y="3828121"/>
                  <a:ext cx="445742" cy="586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7" h="12211" extrusionOk="0">
                      <a:moveTo>
                        <a:pt x="5418" y="0"/>
                      </a:moveTo>
                      <a:cubicBezTo>
                        <a:pt x="4962" y="0"/>
                        <a:pt x="4470" y="34"/>
                        <a:pt x="3946" y="84"/>
                      </a:cubicBezTo>
                      <a:cubicBezTo>
                        <a:pt x="2815" y="209"/>
                        <a:pt x="1961" y="498"/>
                        <a:pt x="654" y="1541"/>
                      </a:cubicBezTo>
                      <a:cubicBezTo>
                        <a:pt x="201" y="1893"/>
                        <a:pt x="0" y="2509"/>
                        <a:pt x="151" y="3087"/>
                      </a:cubicBezTo>
                      <a:cubicBezTo>
                        <a:pt x="381" y="3954"/>
                        <a:pt x="1088" y="4838"/>
                        <a:pt x="1840" y="4838"/>
                      </a:cubicBezTo>
                      <a:cubicBezTo>
                        <a:pt x="1992" y="4838"/>
                        <a:pt x="2147" y="4801"/>
                        <a:pt x="2300" y="4720"/>
                      </a:cubicBezTo>
                      <a:cubicBezTo>
                        <a:pt x="3004" y="4350"/>
                        <a:pt x="3830" y="3639"/>
                        <a:pt x="4335" y="3639"/>
                      </a:cubicBezTo>
                      <a:cubicBezTo>
                        <a:pt x="4344" y="3639"/>
                        <a:pt x="4352" y="3639"/>
                        <a:pt x="4361" y="3640"/>
                      </a:cubicBezTo>
                      <a:cubicBezTo>
                        <a:pt x="4700" y="3652"/>
                        <a:pt x="4826" y="4130"/>
                        <a:pt x="4549" y="4343"/>
                      </a:cubicBezTo>
                      <a:cubicBezTo>
                        <a:pt x="4084" y="4695"/>
                        <a:pt x="3469" y="5160"/>
                        <a:pt x="3305" y="5261"/>
                      </a:cubicBezTo>
                      <a:cubicBezTo>
                        <a:pt x="3054" y="5412"/>
                        <a:pt x="2815" y="5575"/>
                        <a:pt x="2576" y="5726"/>
                      </a:cubicBezTo>
                      <a:cubicBezTo>
                        <a:pt x="2338" y="5889"/>
                        <a:pt x="2124" y="6040"/>
                        <a:pt x="1923" y="6203"/>
                      </a:cubicBezTo>
                      <a:cubicBezTo>
                        <a:pt x="1722" y="6354"/>
                        <a:pt x="1546" y="6517"/>
                        <a:pt x="1395" y="6693"/>
                      </a:cubicBezTo>
                      <a:cubicBezTo>
                        <a:pt x="1131" y="6982"/>
                        <a:pt x="918" y="7259"/>
                        <a:pt x="754" y="7510"/>
                      </a:cubicBezTo>
                      <a:cubicBezTo>
                        <a:pt x="578" y="7774"/>
                        <a:pt x="453" y="8038"/>
                        <a:pt x="377" y="8314"/>
                      </a:cubicBezTo>
                      <a:cubicBezTo>
                        <a:pt x="289" y="8591"/>
                        <a:pt x="239" y="8867"/>
                        <a:pt x="227" y="9169"/>
                      </a:cubicBezTo>
                      <a:cubicBezTo>
                        <a:pt x="214" y="9458"/>
                        <a:pt x="227" y="9772"/>
                        <a:pt x="252" y="10124"/>
                      </a:cubicBezTo>
                      <a:cubicBezTo>
                        <a:pt x="369" y="11321"/>
                        <a:pt x="1297" y="12211"/>
                        <a:pt x="2392" y="12211"/>
                      </a:cubicBezTo>
                      <a:cubicBezTo>
                        <a:pt x="2469" y="12211"/>
                        <a:pt x="2548" y="12206"/>
                        <a:pt x="2627" y="12197"/>
                      </a:cubicBezTo>
                      <a:lnTo>
                        <a:pt x="7955" y="11619"/>
                      </a:lnTo>
                      <a:cubicBezTo>
                        <a:pt x="8721" y="11531"/>
                        <a:pt x="9287" y="10802"/>
                        <a:pt x="9211" y="9986"/>
                      </a:cubicBezTo>
                      <a:cubicBezTo>
                        <a:pt x="9126" y="9197"/>
                        <a:pt x="8865" y="8021"/>
                        <a:pt x="8157" y="8021"/>
                      </a:cubicBezTo>
                      <a:cubicBezTo>
                        <a:pt x="8132" y="8021"/>
                        <a:pt x="8106" y="8022"/>
                        <a:pt x="8080" y="8025"/>
                      </a:cubicBezTo>
                      <a:lnTo>
                        <a:pt x="4600" y="8503"/>
                      </a:lnTo>
                      <a:cubicBezTo>
                        <a:pt x="4600" y="8503"/>
                        <a:pt x="5957" y="7598"/>
                        <a:pt x="6585" y="7221"/>
                      </a:cubicBezTo>
                      <a:cubicBezTo>
                        <a:pt x="7213" y="6844"/>
                        <a:pt x="7703" y="6455"/>
                        <a:pt x="8030" y="6078"/>
                      </a:cubicBezTo>
                      <a:cubicBezTo>
                        <a:pt x="8369" y="5688"/>
                        <a:pt x="8595" y="5273"/>
                        <a:pt x="8683" y="4834"/>
                      </a:cubicBezTo>
                      <a:cubicBezTo>
                        <a:pt x="8784" y="4394"/>
                        <a:pt x="8809" y="3866"/>
                        <a:pt x="8746" y="3263"/>
                      </a:cubicBezTo>
                      <a:cubicBezTo>
                        <a:pt x="8671" y="2446"/>
                        <a:pt x="8508" y="1818"/>
                        <a:pt x="8244" y="1353"/>
                      </a:cubicBezTo>
                      <a:cubicBezTo>
                        <a:pt x="7992" y="900"/>
                        <a:pt x="7653" y="561"/>
                        <a:pt x="7238" y="360"/>
                      </a:cubicBezTo>
                      <a:cubicBezTo>
                        <a:pt x="6824" y="146"/>
                        <a:pt x="6334" y="33"/>
                        <a:pt x="5781" y="8"/>
                      </a:cubicBezTo>
                      <a:cubicBezTo>
                        <a:pt x="5663" y="3"/>
                        <a:pt x="5542" y="0"/>
                        <a:pt x="5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2" name="Google Shape;1952;p27"/>
                <p:cNvSpPr/>
                <p:nvPr/>
              </p:nvSpPr>
              <p:spPr>
                <a:xfrm rot="-1061815">
                  <a:off x="188994" y="3914396"/>
                  <a:ext cx="174946" cy="66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" h="1393" extrusionOk="0">
                      <a:moveTo>
                        <a:pt x="2966" y="1"/>
                      </a:moveTo>
                      <a:cubicBezTo>
                        <a:pt x="2526" y="1"/>
                        <a:pt x="2099" y="101"/>
                        <a:pt x="1684" y="252"/>
                      </a:cubicBezTo>
                      <a:cubicBezTo>
                        <a:pt x="1094" y="478"/>
                        <a:pt x="553" y="817"/>
                        <a:pt x="51" y="1194"/>
                      </a:cubicBezTo>
                      <a:cubicBezTo>
                        <a:pt x="0" y="1232"/>
                        <a:pt x="0" y="1295"/>
                        <a:pt x="26" y="1345"/>
                      </a:cubicBezTo>
                      <a:cubicBezTo>
                        <a:pt x="48" y="1376"/>
                        <a:pt x="80" y="1392"/>
                        <a:pt x="113" y="1392"/>
                      </a:cubicBezTo>
                      <a:cubicBezTo>
                        <a:pt x="135" y="1392"/>
                        <a:pt x="157" y="1385"/>
                        <a:pt x="176" y="1370"/>
                      </a:cubicBezTo>
                      <a:cubicBezTo>
                        <a:pt x="679" y="993"/>
                        <a:pt x="1194" y="654"/>
                        <a:pt x="1760" y="441"/>
                      </a:cubicBezTo>
                      <a:cubicBezTo>
                        <a:pt x="2149" y="302"/>
                        <a:pt x="2551" y="214"/>
                        <a:pt x="2966" y="214"/>
                      </a:cubicBezTo>
                      <a:cubicBezTo>
                        <a:pt x="3142" y="214"/>
                        <a:pt x="3330" y="227"/>
                        <a:pt x="3519" y="277"/>
                      </a:cubicBezTo>
                      <a:cubicBezTo>
                        <a:pt x="3525" y="279"/>
                        <a:pt x="3532" y="280"/>
                        <a:pt x="3538" y="280"/>
                      </a:cubicBezTo>
                      <a:cubicBezTo>
                        <a:pt x="3582" y="280"/>
                        <a:pt x="3621" y="244"/>
                        <a:pt x="3632" y="189"/>
                      </a:cubicBezTo>
                      <a:cubicBezTo>
                        <a:pt x="3645" y="139"/>
                        <a:pt x="3619" y="76"/>
                        <a:pt x="3557" y="64"/>
                      </a:cubicBezTo>
                      <a:cubicBezTo>
                        <a:pt x="3356" y="26"/>
                        <a:pt x="3155" y="1"/>
                        <a:pt x="29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3" name="Google Shape;1953;p27"/>
                <p:cNvSpPr/>
                <p:nvPr/>
              </p:nvSpPr>
              <p:spPr>
                <a:xfrm rot="-1061815">
                  <a:off x="463983" y="4297891"/>
                  <a:ext cx="163523" cy="33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7" h="697" extrusionOk="0">
                      <a:moveTo>
                        <a:pt x="3292" y="1"/>
                      </a:moveTo>
                      <a:cubicBezTo>
                        <a:pt x="3284" y="1"/>
                        <a:pt x="3276" y="2"/>
                        <a:pt x="3268" y="3"/>
                      </a:cubicBezTo>
                      <a:cubicBezTo>
                        <a:pt x="2225" y="242"/>
                        <a:pt x="1170" y="405"/>
                        <a:pt x="102" y="493"/>
                      </a:cubicBezTo>
                      <a:cubicBezTo>
                        <a:pt x="39" y="493"/>
                        <a:pt x="1" y="544"/>
                        <a:pt x="1" y="594"/>
                      </a:cubicBezTo>
                      <a:cubicBezTo>
                        <a:pt x="12" y="650"/>
                        <a:pt x="54" y="696"/>
                        <a:pt x="98" y="696"/>
                      </a:cubicBezTo>
                      <a:cubicBezTo>
                        <a:pt x="104" y="696"/>
                        <a:pt x="109" y="696"/>
                        <a:pt x="114" y="694"/>
                      </a:cubicBezTo>
                      <a:cubicBezTo>
                        <a:pt x="1195" y="619"/>
                        <a:pt x="2263" y="456"/>
                        <a:pt x="3318" y="204"/>
                      </a:cubicBezTo>
                      <a:cubicBezTo>
                        <a:pt x="3381" y="192"/>
                        <a:pt x="3406" y="141"/>
                        <a:pt x="3394" y="79"/>
                      </a:cubicBezTo>
                      <a:cubicBezTo>
                        <a:pt x="3383" y="35"/>
                        <a:pt x="3344" y="1"/>
                        <a:pt x="3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54" name="Google Shape;1954;p27"/>
              <p:cNvSpPr/>
              <p:nvPr/>
            </p:nvSpPr>
            <p:spPr>
              <a:xfrm rot="538731">
                <a:off x="8960976" y="4054236"/>
                <a:ext cx="45716" cy="12134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27"/>
              <p:cNvSpPr/>
              <p:nvPr/>
            </p:nvSpPr>
            <p:spPr>
              <a:xfrm rot="-943292">
                <a:off x="8696403" y="3337311"/>
                <a:ext cx="400794" cy="400794"/>
              </a:xfrm>
              <a:prstGeom prst="mathPlus">
                <a:avLst>
                  <a:gd name="adj1" fmla="val 23520"/>
                </a:avLst>
              </a:pr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icksand Medium"/>
                  <a:ea typeface="Quicksand Medium"/>
                  <a:cs typeface="Quicksand Medium"/>
                  <a:sym typeface="Quicksand Medium"/>
                </a:endParaRPr>
              </a:p>
            </p:txBody>
          </p:sp>
        </p:grpSp>
      </p:grpSp>
      <p:grpSp>
        <p:nvGrpSpPr>
          <p:cNvPr id="1956" name="Google Shape;1956;p27"/>
          <p:cNvGrpSpPr/>
          <p:nvPr/>
        </p:nvGrpSpPr>
        <p:grpSpPr>
          <a:xfrm>
            <a:off x="-46626" y="3851576"/>
            <a:ext cx="5754126" cy="1989169"/>
            <a:chOff x="-46626" y="3851576"/>
            <a:chExt cx="5754126" cy="1989169"/>
          </a:xfrm>
        </p:grpSpPr>
        <p:grpSp>
          <p:nvGrpSpPr>
            <p:cNvPr id="1957" name="Google Shape;1957;p27"/>
            <p:cNvGrpSpPr/>
            <p:nvPr/>
          </p:nvGrpSpPr>
          <p:grpSpPr>
            <a:xfrm rot="-2058700">
              <a:off x="122464" y="4268474"/>
              <a:ext cx="835939" cy="857996"/>
              <a:chOff x="516375" y="4010850"/>
              <a:chExt cx="953295" cy="978449"/>
            </a:xfrm>
          </p:grpSpPr>
          <p:sp>
            <p:nvSpPr>
              <p:cNvPr id="1958" name="Google Shape;1958;p27"/>
              <p:cNvSpPr/>
              <p:nvPr/>
            </p:nvSpPr>
            <p:spPr>
              <a:xfrm>
                <a:off x="539427" y="4256513"/>
                <a:ext cx="930244" cy="732786"/>
              </a:xfrm>
              <a:custGeom>
                <a:avLst/>
                <a:gdLst/>
                <a:ahLst/>
                <a:cxnLst/>
                <a:rect l="l" t="t" r="r" b="b"/>
                <a:pathLst>
                  <a:path w="27885" h="21966" extrusionOk="0">
                    <a:moveTo>
                      <a:pt x="27432" y="1"/>
                    </a:moveTo>
                    <a:lnTo>
                      <a:pt x="1" y="13622"/>
                    </a:lnTo>
                    <a:cubicBezTo>
                      <a:pt x="1" y="13685"/>
                      <a:pt x="239" y="14653"/>
                      <a:pt x="252" y="14715"/>
                    </a:cubicBezTo>
                    <a:cubicBezTo>
                      <a:pt x="403" y="15457"/>
                      <a:pt x="1521" y="15645"/>
                      <a:pt x="2237" y="15897"/>
                    </a:cubicBezTo>
                    <a:cubicBezTo>
                      <a:pt x="7930" y="17945"/>
                      <a:pt x="13622" y="19968"/>
                      <a:pt x="19327" y="21966"/>
                    </a:cubicBezTo>
                    <a:cubicBezTo>
                      <a:pt x="22091" y="15055"/>
                      <a:pt x="24843" y="8143"/>
                      <a:pt x="27595" y="1220"/>
                    </a:cubicBezTo>
                    <a:cubicBezTo>
                      <a:pt x="27708" y="931"/>
                      <a:pt x="27884" y="415"/>
                      <a:pt x="274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27"/>
              <p:cNvSpPr/>
              <p:nvPr/>
            </p:nvSpPr>
            <p:spPr>
              <a:xfrm>
                <a:off x="547800" y="4225922"/>
                <a:ext cx="907626" cy="739491"/>
              </a:xfrm>
              <a:custGeom>
                <a:avLst/>
                <a:gdLst/>
                <a:ahLst/>
                <a:cxnLst/>
                <a:rect l="l" t="t" r="r" b="b"/>
                <a:pathLst>
                  <a:path w="27207" h="22167" extrusionOk="0">
                    <a:moveTo>
                      <a:pt x="26628" y="0"/>
                    </a:moveTo>
                    <a:cubicBezTo>
                      <a:pt x="26628" y="201"/>
                      <a:pt x="26565" y="402"/>
                      <a:pt x="26502" y="541"/>
                    </a:cubicBezTo>
                    <a:lnTo>
                      <a:pt x="26490" y="578"/>
                    </a:lnTo>
                    <a:cubicBezTo>
                      <a:pt x="23738" y="7490"/>
                      <a:pt x="20986" y="14414"/>
                      <a:pt x="18234" y="21325"/>
                    </a:cubicBezTo>
                    <a:cubicBezTo>
                      <a:pt x="12529" y="19314"/>
                      <a:pt x="6824" y="17291"/>
                      <a:pt x="1132" y="15255"/>
                    </a:cubicBezTo>
                    <a:cubicBezTo>
                      <a:pt x="855" y="15155"/>
                      <a:pt x="566" y="15042"/>
                      <a:pt x="302" y="14891"/>
                    </a:cubicBezTo>
                    <a:cubicBezTo>
                      <a:pt x="189" y="14828"/>
                      <a:pt x="89" y="14765"/>
                      <a:pt x="1" y="14690"/>
                    </a:cubicBezTo>
                    <a:lnTo>
                      <a:pt x="1" y="14728"/>
                    </a:lnTo>
                    <a:cubicBezTo>
                      <a:pt x="51" y="14941"/>
                      <a:pt x="139" y="15117"/>
                      <a:pt x="277" y="15268"/>
                    </a:cubicBezTo>
                    <a:cubicBezTo>
                      <a:pt x="604" y="15670"/>
                      <a:pt x="1182" y="15921"/>
                      <a:pt x="1697" y="16097"/>
                    </a:cubicBezTo>
                    <a:cubicBezTo>
                      <a:pt x="7390" y="18146"/>
                      <a:pt x="13082" y="20169"/>
                      <a:pt x="18799" y="22167"/>
                    </a:cubicBezTo>
                    <a:cubicBezTo>
                      <a:pt x="21551" y="15255"/>
                      <a:pt x="24303" y="8344"/>
                      <a:pt x="27055" y="1420"/>
                    </a:cubicBezTo>
                    <a:cubicBezTo>
                      <a:pt x="27106" y="1295"/>
                      <a:pt x="27168" y="1106"/>
                      <a:pt x="27181" y="918"/>
                    </a:cubicBezTo>
                    <a:cubicBezTo>
                      <a:pt x="27206" y="604"/>
                      <a:pt x="27093" y="264"/>
                      <a:pt x="266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27"/>
              <p:cNvSpPr/>
              <p:nvPr/>
            </p:nvSpPr>
            <p:spPr>
              <a:xfrm>
                <a:off x="526416" y="4010850"/>
                <a:ext cx="909727" cy="926474"/>
              </a:xfrm>
              <a:custGeom>
                <a:avLst/>
                <a:gdLst/>
                <a:ahLst/>
                <a:cxnLst/>
                <a:rect l="l" t="t" r="r" b="b"/>
                <a:pathLst>
                  <a:path w="27270" h="27772" extrusionOk="0">
                    <a:moveTo>
                      <a:pt x="7928" y="0"/>
                    </a:moveTo>
                    <a:cubicBezTo>
                      <a:pt x="7683" y="0"/>
                      <a:pt x="7445" y="45"/>
                      <a:pt x="7226" y="164"/>
                    </a:cubicBezTo>
                    <a:cubicBezTo>
                      <a:pt x="6711" y="453"/>
                      <a:pt x="6485" y="1057"/>
                      <a:pt x="6297" y="1609"/>
                    </a:cubicBezTo>
                    <a:cubicBezTo>
                      <a:pt x="4286" y="7453"/>
                      <a:pt x="2275" y="13296"/>
                      <a:pt x="265" y="19139"/>
                    </a:cubicBezTo>
                    <a:cubicBezTo>
                      <a:pt x="139" y="19529"/>
                      <a:pt x="1" y="19931"/>
                      <a:pt x="89" y="20333"/>
                    </a:cubicBezTo>
                    <a:cubicBezTo>
                      <a:pt x="152" y="20672"/>
                      <a:pt x="365" y="20936"/>
                      <a:pt x="642" y="21137"/>
                    </a:cubicBezTo>
                    <a:cubicBezTo>
                      <a:pt x="730" y="21212"/>
                      <a:pt x="830" y="21275"/>
                      <a:pt x="943" y="21338"/>
                    </a:cubicBezTo>
                    <a:cubicBezTo>
                      <a:pt x="1207" y="21489"/>
                      <a:pt x="1496" y="21602"/>
                      <a:pt x="1773" y="21702"/>
                    </a:cubicBezTo>
                    <a:cubicBezTo>
                      <a:pt x="7465" y="23738"/>
                      <a:pt x="13170" y="25761"/>
                      <a:pt x="18875" y="27772"/>
                    </a:cubicBezTo>
                    <a:cubicBezTo>
                      <a:pt x="21627" y="20861"/>
                      <a:pt x="24379" y="13937"/>
                      <a:pt x="27131" y="7025"/>
                    </a:cubicBezTo>
                    <a:lnTo>
                      <a:pt x="27143" y="6988"/>
                    </a:lnTo>
                    <a:cubicBezTo>
                      <a:pt x="27206" y="6849"/>
                      <a:pt x="27269" y="6648"/>
                      <a:pt x="27269" y="6447"/>
                    </a:cubicBezTo>
                    <a:cubicBezTo>
                      <a:pt x="27269" y="6083"/>
                      <a:pt x="27068" y="5681"/>
                      <a:pt x="26314" y="5430"/>
                    </a:cubicBezTo>
                    <a:cubicBezTo>
                      <a:pt x="20597" y="3494"/>
                      <a:pt x="14816" y="1735"/>
                      <a:pt x="8973" y="177"/>
                    </a:cubicBezTo>
                    <a:cubicBezTo>
                      <a:pt x="8635" y="89"/>
                      <a:pt x="8275" y="0"/>
                      <a:pt x="79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27"/>
              <p:cNvSpPr/>
              <p:nvPr/>
            </p:nvSpPr>
            <p:spPr>
              <a:xfrm>
                <a:off x="821120" y="4487065"/>
                <a:ext cx="356352" cy="306078"/>
              </a:xfrm>
              <a:custGeom>
                <a:avLst/>
                <a:gdLst/>
                <a:ahLst/>
                <a:cxnLst/>
                <a:rect l="l" t="t" r="r" b="b"/>
                <a:pathLst>
                  <a:path w="10682" h="9175" extrusionOk="0">
                    <a:moveTo>
                      <a:pt x="3007" y="0"/>
                    </a:moveTo>
                    <a:cubicBezTo>
                      <a:pt x="2970" y="0"/>
                      <a:pt x="2944" y="5"/>
                      <a:pt x="2929" y="14"/>
                    </a:cubicBezTo>
                    <a:cubicBezTo>
                      <a:pt x="2690" y="152"/>
                      <a:pt x="1195" y="3557"/>
                      <a:pt x="1" y="6196"/>
                    </a:cubicBezTo>
                    <a:cubicBezTo>
                      <a:pt x="2564" y="7176"/>
                      <a:pt x="5366" y="8207"/>
                      <a:pt x="7930" y="9174"/>
                    </a:cubicBezTo>
                    <a:cubicBezTo>
                      <a:pt x="8722" y="7013"/>
                      <a:pt x="10192" y="4286"/>
                      <a:pt x="10682" y="2967"/>
                    </a:cubicBezTo>
                    <a:cubicBezTo>
                      <a:pt x="8730" y="1769"/>
                      <a:pt x="3752" y="0"/>
                      <a:pt x="30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27"/>
              <p:cNvSpPr/>
              <p:nvPr/>
            </p:nvSpPr>
            <p:spPr>
              <a:xfrm>
                <a:off x="834131" y="4136551"/>
                <a:ext cx="464905" cy="142948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4285" extrusionOk="0">
                    <a:moveTo>
                      <a:pt x="115" y="0"/>
                    </a:moveTo>
                    <a:cubicBezTo>
                      <a:pt x="63" y="0"/>
                      <a:pt x="24" y="35"/>
                      <a:pt x="13" y="78"/>
                    </a:cubicBezTo>
                    <a:cubicBezTo>
                      <a:pt x="0" y="141"/>
                      <a:pt x="38" y="191"/>
                      <a:pt x="88" y="204"/>
                    </a:cubicBezTo>
                    <a:cubicBezTo>
                      <a:pt x="4738" y="1259"/>
                      <a:pt x="9324" y="2617"/>
                      <a:pt x="13785" y="4275"/>
                    </a:cubicBezTo>
                    <a:cubicBezTo>
                      <a:pt x="13798" y="4282"/>
                      <a:pt x="13812" y="4285"/>
                      <a:pt x="13826" y="4285"/>
                    </a:cubicBezTo>
                    <a:cubicBezTo>
                      <a:pt x="13865" y="4285"/>
                      <a:pt x="13905" y="4259"/>
                      <a:pt x="13923" y="4212"/>
                    </a:cubicBezTo>
                    <a:cubicBezTo>
                      <a:pt x="13936" y="4162"/>
                      <a:pt x="13911" y="4099"/>
                      <a:pt x="13861" y="4087"/>
                    </a:cubicBezTo>
                    <a:cubicBezTo>
                      <a:pt x="9387" y="2416"/>
                      <a:pt x="4801" y="1058"/>
                      <a:pt x="139" y="3"/>
                    </a:cubicBezTo>
                    <a:cubicBezTo>
                      <a:pt x="130" y="1"/>
                      <a:pt x="122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27"/>
              <p:cNvSpPr/>
              <p:nvPr/>
            </p:nvSpPr>
            <p:spPr>
              <a:xfrm>
                <a:off x="797668" y="4227523"/>
                <a:ext cx="424673" cy="137076"/>
              </a:xfrm>
              <a:custGeom>
                <a:avLst/>
                <a:gdLst/>
                <a:ahLst/>
                <a:cxnLst/>
                <a:rect l="l" t="t" r="r" b="b"/>
                <a:pathLst>
                  <a:path w="12730" h="4109" extrusionOk="0">
                    <a:moveTo>
                      <a:pt x="118" y="0"/>
                    </a:moveTo>
                    <a:cubicBezTo>
                      <a:pt x="73" y="0"/>
                      <a:pt x="24" y="36"/>
                      <a:pt x="13" y="91"/>
                    </a:cubicBezTo>
                    <a:cubicBezTo>
                      <a:pt x="0" y="141"/>
                      <a:pt x="38" y="191"/>
                      <a:pt x="88" y="216"/>
                    </a:cubicBezTo>
                    <a:cubicBezTo>
                      <a:pt x="4335" y="1247"/>
                      <a:pt x="8507" y="2554"/>
                      <a:pt x="12579" y="4099"/>
                    </a:cubicBezTo>
                    <a:cubicBezTo>
                      <a:pt x="12592" y="4106"/>
                      <a:pt x="12605" y="4109"/>
                      <a:pt x="12619" y="4109"/>
                    </a:cubicBezTo>
                    <a:cubicBezTo>
                      <a:pt x="12659" y="4109"/>
                      <a:pt x="12698" y="4083"/>
                      <a:pt x="12717" y="4036"/>
                    </a:cubicBezTo>
                    <a:cubicBezTo>
                      <a:pt x="12729" y="3986"/>
                      <a:pt x="12704" y="3923"/>
                      <a:pt x="12654" y="3911"/>
                    </a:cubicBezTo>
                    <a:cubicBezTo>
                      <a:pt x="8570" y="2352"/>
                      <a:pt x="4386" y="1046"/>
                      <a:pt x="138" y="3"/>
                    </a:cubicBezTo>
                    <a:cubicBezTo>
                      <a:pt x="132" y="1"/>
                      <a:pt x="125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27"/>
              <p:cNvSpPr/>
              <p:nvPr/>
            </p:nvSpPr>
            <p:spPr>
              <a:xfrm>
                <a:off x="676937" y="4051516"/>
                <a:ext cx="103549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2276" extrusionOk="0">
                    <a:moveTo>
                      <a:pt x="1571" y="1"/>
                    </a:moveTo>
                    <a:cubicBezTo>
                      <a:pt x="1420" y="1"/>
                      <a:pt x="1257" y="26"/>
                      <a:pt x="1093" y="51"/>
                    </a:cubicBezTo>
                    <a:cubicBezTo>
                      <a:pt x="880" y="101"/>
                      <a:pt x="654" y="164"/>
                      <a:pt x="453" y="315"/>
                    </a:cubicBezTo>
                    <a:cubicBezTo>
                      <a:pt x="164" y="516"/>
                      <a:pt x="0" y="868"/>
                      <a:pt x="0" y="1207"/>
                    </a:cubicBezTo>
                    <a:cubicBezTo>
                      <a:pt x="0" y="1308"/>
                      <a:pt x="13" y="1408"/>
                      <a:pt x="38" y="1496"/>
                    </a:cubicBezTo>
                    <a:cubicBezTo>
                      <a:pt x="164" y="1924"/>
                      <a:pt x="566" y="2250"/>
                      <a:pt x="1018" y="2275"/>
                    </a:cubicBezTo>
                    <a:cubicBezTo>
                      <a:pt x="1081" y="2275"/>
                      <a:pt x="1131" y="2238"/>
                      <a:pt x="1131" y="2175"/>
                    </a:cubicBezTo>
                    <a:cubicBezTo>
                      <a:pt x="1131" y="2112"/>
                      <a:pt x="1093" y="2074"/>
                      <a:pt x="1031" y="2062"/>
                    </a:cubicBezTo>
                    <a:cubicBezTo>
                      <a:pt x="679" y="2049"/>
                      <a:pt x="339" y="1785"/>
                      <a:pt x="239" y="1433"/>
                    </a:cubicBezTo>
                    <a:cubicBezTo>
                      <a:pt x="226" y="1371"/>
                      <a:pt x="214" y="1283"/>
                      <a:pt x="214" y="1207"/>
                    </a:cubicBezTo>
                    <a:cubicBezTo>
                      <a:pt x="214" y="931"/>
                      <a:pt x="352" y="642"/>
                      <a:pt x="578" y="478"/>
                    </a:cubicBezTo>
                    <a:cubicBezTo>
                      <a:pt x="729" y="365"/>
                      <a:pt x="930" y="303"/>
                      <a:pt x="1144" y="265"/>
                    </a:cubicBezTo>
                    <a:cubicBezTo>
                      <a:pt x="1282" y="227"/>
                      <a:pt x="1433" y="202"/>
                      <a:pt x="1571" y="202"/>
                    </a:cubicBezTo>
                    <a:cubicBezTo>
                      <a:pt x="1671" y="202"/>
                      <a:pt x="1759" y="215"/>
                      <a:pt x="1847" y="240"/>
                    </a:cubicBezTo>
                    <a:cubicBezTo>
                      <a:pt x="2262" y="328"/>
                      <a:pt x="2601" y="692"/>
                      <a:pt x="2903" y="1056"/>
                    </a:cubicBezTo>
                    <a:cubicBezTo>
                      <a:pt x="2925" y="1078"/>
                      <a:pt x="2955" y="1092"/>
                      <a:pt x="2987" y="1092"/>
                    </a:cubicBezTo>
                    <a:cubicBezTo>
                      <a:pt x="3009" y="1092"/>
                      <a:pt x="3033" y="1085"/>
                      <a:pt x="3054" y="1069"/>
                    </a:cubicBezTo>
                    <a:cubicBezTo>
                      <a:pt x="3091" y="1031"/>
                      <a:pt x="3104" y="956"/>
                      <a:pt x="3066" y="918"/>
                    </a:cubicBezTo>
                    <a:cubicBezTo>
                      <a:pt x="2752" y="554"/>
                      <a:pt x="2400" y="152"/>
                      <a:pt x="1885" y="26"/>
                    </a:cubicBezTo>
                    <a:cubicBezTo>
                      <a:pt x="1785" y="14"/>
                      <a:pt x="1684" y="1"/>
                      <a:pt x="15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27"/>
              <p:cNvSpPr/>
              <p:nvPr/>
            </p:nvSpPr>
            <p:spPr>
              <a:xfrm>
                <a:off x="762039" y="4071665"/>
                <a:ext cx="27255" cy="27689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30" extrusionOk="0">
                    <a:moveTo>
                      <a:pt x="402" y="214"/>
                    </a:moveTo>
                    <a:cubicBezTo>
                      <a:pt x="452" y="214"/>
                      <a:pt x="503" y="226"/>
                      <a:pt x="540" y="264"/>
                    </a:cubicBezTo>
                    <a:cubicBezTo>
                      <a:pt x="578" y="302"/>
                      <a:pt x="603" y="352"/>
                      <a:pt x="603" y="415"/>
                    </a:cubicBezTo>
                    <a:cubicBezTo>
                      <a:pt x="603" y="465"/>
                      <a:pt x="591" y="503"/>
                      <a:pt x="553" y="540"/>
                    </a:cubicBezTo>
                    <a:cubicBezTo>
                      <a:pt x="515" y="591"/>
                      <a:pt x="465" y="616"/>
                      <a:pt x="402" y="616"/>
                    </a:cubicBezTo>
                    <a:cubicBezTo>
                      <a:pt x="352" y="616"/>
                      <a:pt x="314" y="603"/>
                      <a:pt x="276" y="566"/>
                    </a:cubicBezTo>
                    <a:cubicBezTo>
                      <a:pt x="226" y="528"/>
                      <a:pt x="201" y="478"/>
                      <a:pt x="201" y="415"/>
                    </a:cubicBezTo>
                    <a:cubicBezTo>
                      <a:pt x="201" y="365"/>
                      <a:pt x="226" y="327"/>
                      <a:pt x="251" y="289"/>
                    </a:cubicBezTo>
                    <a:cubicBezTo>
                      <a:pt x="289" y="239"/>
                      <a:pt x="352" y="214"/>
                      <a:pt x="402" y="214"/>
                    </a:cubicBezTo>
                    <a:close/>
                    <a:moveTo>
                      <a:pt x="402" y="0"/>
                    </a:moveTo>
                    <a:cubicBezTo>
                      <a:pt x="289" y="0"/>
                      <a:pt x="176" y="50"/>
                      <a:pt x="88" y="151"/>
                    </a:cubicBezTo>
                    <a:cubicBezTo>
                      <a:pt x="25" y="226"/>
                      <a:pt x="0" y="327"/>
                      <a:pt x="0" y="415"/>
                    </a:cubicBezTo>
                    <a:cubicBezTo>
                      <a:pt x="0" y="528"/>
                      <a:pt x="50" y="654"/>
                      <a:pt x="138" y="729"/>
                    </a:cubicBezTo>
                    <a:cubicBezTo>
                      <a:pt x="214" y="792"/>
                      <a:pt x="314" y="829"/>
                      <a:pt x="402" y="829"/>
                    </a:cubicBezTo>
                    <a:cubicBezTo>
                      <a:pt x="515" y="829"/>
                      <a:pt x="641" y="779"/>
                      <a:pt x="716" y="679"/>
                    </a:cubicBezTo>
                    <a:cubicBezTo>
                      <a:pt x="779" y="603"/>
                      <a:pt x="817" y="503"/>
                      <a:pt x="817" y="415"/>
                    </a:cubicBezTo>
                    <a:cubicBezTo>
                      <a:pt x="817" y="302"/>
                      <a:pt x="767" y="176"/>
                      <a:pt x="666" y="101"/>
                    </a:cubicBezTo>
                    <a:cubicBezTo>
                      <a:pt x="591" y="38"/>
                      <a:pt x="503" y="0"/>
                      <a:pt x="4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27"/>
              <p:cNvSpPr/>
              <p:nvPr/>
            </p:nvSpPr>
            <p:spPr>
              <a:xfrm>
                <a:off x="642543" y="4159669"/>
                <a:ext cx="103583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6" extrusionOk="0">
                    <a:moveTo>
                      <a:pt x="1584" y="1"/>
                    </a:moveTo>
                    <a:cubicBezTo>
                      <a:pt x="1421" y="1"/>
                      <a:pt x="1257" y="26"/>
                      <a:pt x="1107" y="51"/>
                    </a:cubicBezTo>
                    <a:cubicBezTo>
                      <a:pt x="880" y="101"/>
                      <a:pt x="654" y="177"/>
                      <a:pt x="453" y="315"/>
                    </a:cubicBezTo>
                    <a:cubicBezTo>
                      <a:pt x="164" y="516"/>
                      <a:pt x="1" y="868"/>
                      <a:pt x="1" y="1207"/>
                    </a:cubicBezTo>
                    <a:cubicBezTo>
                      <a:pt x="1" y="1308"/>
                      <a:pt x="13" y="1408"/>
                      <a:pt x="38" y="1496"/>
                    </a:cubicBezTo>
                    <a:cubicBezTo>
                      <a:pt x="177" y="1936"/>
                      <a:pt x="579" y="2250"/>
                      <a:pt x="1019" y="2275"/>
                    </a:cubicBezTo>
                    <a:cubicBezTo>
                      <a:pt x="1081" y="2275"/>
                      <a:pt x="1132" y="2238"/>
                      <a:pt x="1132" y="2175"/>
                    </a:cubicBezTo>
                    <a:cubicBezTo>
                      <a:pt x="1132" y="2125"/>
                      <a:pt x="1094" y="2074"/>
                      <a:pt x="1031" y="2074"/>
                    </a:cubicBezTo>
                    <a:cubicBezTo>
                      <a:pt x="679" y="2049"/>
                      <a:pt x="340" y="1785"/>
                      <a:pt x="240" y="1446"/>
                    </a:cubicBezTo>
                    <a:cubicBezTo>
                      <a:pt x="227" y="1371"/>
                      <a:pt x="214" y="1295"/>
                      <a:pt x="214" y="1207"/>
                    </a:cubicBezTo>
                    <a:cubicBezTo>
                      <a:pt x="214" y="931"/>
                      <a:pt x="353" y="642"/>
                      <a:pt x="579" y="478"/>
                    </a:cubicBezTo>
                    <a:cubicBezTo>
                      <a:pt x="730" y="365"/>
                      <a:pt x="931" y="303"/>
                      <a:pt x="1144" y="265"/>
                    </a:cubicBezTo>
                    <a:cubicBezTo>
                      <a:pt x="1295" y="227"/>
                      <a:pt x="1433" y="215"/>
                      <a:pt x="1584" y="215"/>
                    </a:cubicBezTo>
                    <a:cubicBezTo>
                      <a:pt x="1672" y="215"/>
                      <a:pt x="1760" y="215"/>
                      <a:pt x="1848" y="240"/>
                    </a:cubicBezTo>
                    <a:cubicBezTo>
                      <a:pt x="2263" y="328"/>
                      <a:pt x="2602" y="692"/>
                      <a:pt x="2903" y="1057"/>
                    </a:cubicBezTo>
                    <a:cubicBezTo>
                      <a:pt x="2925" y="1078"/>
                      <a:pt x="2960" y="1092"/>
                      <a:pt x="2993" y="1092"/>
                    </a:cubicBezTo>
                    <a:cubicBezTo>
                      <a:pt x="3016" y="1092"/>
                      <a:pt x="3038" y="1085"/>
                      <a:pt x="3054" y="1069"/>
                    </a:cubicBezTo>
                    <a:cubicBezTo>
                      <a:pt x="3105" y="1031"/>
                      <a:pt x="3105" y="956"/>
                      <a:pt x="3067" y="918"/>
                    </a:cubicBezTo>
                    <a:cubicBezTo>
                      <a:pt x="2753" y="554"/>
                      <a:pt x="2401" y="152"/>
                      <a:pt x="1886" y="39"/>
                    </a:cubicBezTo>
                    <a:cubicBezTo>
                      <a:pt x="1785" y="14"/>
                      <a:pt x="1685" y="1"/>
                      <a:pt x="1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27"/>
              <p:cNvSpPr/>
              <p:nvPr/>
            </p:nvSpPr>
            <p:spPr>
              <a:xfrm>
                <a:off x="727645" y="4179819"/>
                <a:ext cx="27288" cy="27689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30" extrusionOk="0">
                    <a:moveTo>
                      <a:pt x="403" y="214"/>
                    </a:moveTo>
                    <a:cubicBezTo>
                      <a:pt x="453" y="214"/>
                      <a:pt x="503" y="226"/>
                      <a:pt x="541" y="264"/>
                    </a:cubicBezTo>
                    <a:cubicBezTo>
                      <a:pt x="579" y="302"/>
                      <a:pt x="604" y="352"/>
                      <a:pt x="604" y="415"/>
                    </a:cubicBezTo>
                    <a:cubicBezTo>
                      <a:pt x="604" y="465"/>
                      <a:pt x="591" y="503"/>
                      <a:pt x="566" y="540"/>
                    </a:cubicBezTo>
                    <a:cubicBezTo>
                      <a:pt x="516" y="591"/>
                      <a:pt x="466" y="616"/>
                      <a:pt x="403" y="616"/>
                    </a:cubicBezTo>
                    <a:cubicBezTo>
                      <a:pt x="365" y="616"/>
                      <a:pt x="315" y="603"/>
                      <a:pt x="277" y="566"/>
                    </a:cubicBezTo>
                    <a:cubicBezTo>
                      <a:pt x="227" y="528"/>
                      <a:pt x="202" y="478"/>
                      <a:pt x="202" y="415"/>
                    </a:cubicBezTo>
                    <a:cubicBezTo>
                      <a:pt x="202" y="377"/>
                      <a:pt x="227" y="327"/>
                      <a:pt x="252" y="289"/>
                    </a:cubicBezTo>
                    <a:cubicBezTo>
                      <a:pt x="290" y="239"/>
                      <a:pt x="352" y="214"/>
                      <a:pt x="403" y="214"/>
                    </a:cubicBezTo>
                    <a:close/>
                    <a:moveTo>
                      <a:pt x="403" y="0"/>
                    </a:moveTo>
                    <a:cubicBezTo>
                      <a:pt x="290" y="0"/>
                      <a:pt x="177" y="50"/>
                      <a:pt x="89" y="151"/>
                    </a:cubicBezTo>
                    <a:cubicBezTo>
                      <a:pt x="26" y="226"/>
                      <a:pt x="1" y="327"/>
                      <a:pt x="1" y="415"/>
                    </a:cubicBezTo>
                    <a:cubicBezTo>
                      <a:pt x="1" y="528"/>
                      <a:pt x="51" y="654"/>
                      <a:pt x="139" y="729"/>
                    </a:cubicBezTo>
                    <a:cubicBezTo>
                      <a:pt x="214" y="792"/>
                      <a:pt x="315" y="829"/>
                      <a:pt x="403" y="829"/>
                    </a:cubicBezTo>
                    <a:cubicBezTo>
                      <a:pt x="528" y="829"/>
                      <a:pt x="641" y="779"/>
                      <a:pt x="717" y="679"/>
                    </a:cubicBezTo>
                    <a:cubicBezTo>
                      <a:pt x="780" y="603"/>
                      <a:pt x="817" y="503"/>
                      <a:pt x="817" y="415"/>
                    </a:cubicBezTo>
                    <a:cubicBezTo>
                      <a:pt x="817" y="302"/>
                      <a:pt x="767" y="189"/>
                      <a:pt x="667" y="101"/>
                    </a:cubicBezTo>
                    <a:cubicBezTo>
                      <a:pt x="591" y="38"/>
                      <a:pt x="503" y="0"/>
                      <a:pt x="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27"/>
              <p:cNvSpPr/>
              <p:nvPr/>
            </p:nvSpPr>
            <p:spPr>
              <a:xfrm>
                <a:off x="598541" y="4277497"/>
                <a:ext cx="103149" cy="76294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2287" extrusionOk="0">
                    <a:moveTo>
                      <a:pt x="1571" y="0"/>
                    </a:moveTo>
                    <a:cubicBezTo>
                      <a:pt x="1408" y="0"/>
                      <a:pt x="1244" y="25"/>
                      <a:pt x="1094" y="63"/>
                    </a:cubicBezTo>
                    <a:cubicBezTo>
                      <a:pt x="867" y="113"/>
                      <a:pt x="641" y="176"/>
                      <a:pt x="440" y="314"/>
                    </a:cubicBezTo>
                    <a:cubicBezTo>
                      <a:pt x="164" y="528"/>
                      <a:pt x="0" y="867"/>
                      <a:pt x="0" y="1219"/>
                    </a:cubicBezTo>
                    <a:cubicBezTo>
                      <a:pt x="0" y="1307"/>
                      <a:pt x="13" y="1407"/>
                      <a:pt x="38" y="1508"/>
                    </a:cubicBezTo>
                    <a:cubicBezTo>
                      <a:pt x="164" y="1935"/>
                      <a:pt x="566" y="2249"/>
                      <a:pt x="1018" y="2287"/>
                    </a:cubicBezTo>
                    <a:cubicBezTo>
                      <a:pt x="1068" y="2287"/>
                      <a:pt x="1119" y="2237"/>
                      <a:pt x="1119" y="2186"/>
                    </a:cubicBezTo>
                    <a:cubicBezTo>
                      <a:pt x="1131" y="2124"/>
                      <a:pt x="1081" y="2073"/>
                      <a:pt x="1031" y="2073"/>
                    </a:cubicBezTo>
                    <a:cubicBezTo>
                      <a:pt x="666" y="2061"/>
                      <a:pt x="327" y="1784"/>
                      <a:pt x="239" y="1445"/>
                    </a:cubicBezTo>
                    <a:cubicBezTo>
                      <a:pt x="214" y="1370"/>
                      <a:pt x="201" y="1294"/>
                      <a:pt x="201" y="1219"/>
                    </a:cubicBezTo>
                    <a:cubicBezTo>
                      <a:pt x="201" y="942"/>
                      <a:pt x="340" y="653"/>
                      <a:pt x="566" y="490"/>
                    </a:cubicBezTo>
                    <a:cubicBezTo>
                      <a:pt x="729" y="377"/>
                      <a:pt x="930" y="314"/>
                      <a:pt x="1131" y="264"/>
                    </a:cubicBezTo>
                    <a:cubicBezTo>
                      <a:pt x="1282" y="239"/>
                      <a:pt x="1433" y="214"/>
                      <a:pt x="1571" y="214"/>
                    </a:cubicBezTo>
                    <a:cubicBezTo>
                      <a:pt x="1659" y="214"/>
                      <a:pt x="1747" y="226"/>
                      <a:pt x="1835" y="239"/>
                    </a:cubicBezTo>
                    <a:cubicBezTo>
                      <a:pt x="2262" y="339"/>
                      <a:pt x="2589" y="691"/>
                      <a:pt x="2903" y="1056"/>
                    </a:cubicBezTo>
                    <a:cubicBezTo>
                      <a:pt x="2923" y="1082"/>
                      <a:pt x="2951" y="1095"/>
                      <a:pt x="2978" y="1095"/>
                    </a:cubicBezTo>
                    <a:cubicBezTo>
                      <a:pt x="3001" y="1095"/>
                      <a:pt x="3024" y="1086"/>
                      <a:pt x="3041" y="1068"/>
                    </a:cubicBezTo>
                    <a:cubicBezTo>
                      <a:pt x="3092" y="1030"/>
                      <a:pt x="3092" y="968"/>
                      <a:pt x="3054" y="917"/>
                    </a:cubicBezTo>
                    <a:cubicBezTo>
                      <a:pt x="2740" y="565"/>
                      <a:pt x="2388" y="151"/>
                      <a:pt x="1885" y="38"/>
                    </a:cubicBezTo>
                    <a:cubicBezTo>
                      <a:pt x="1772" y="13"/>
                      <a:pt x="1672" y="0"/>
                      <a:pt x="1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27"/>
              <p:cNvSpPr/>
              <p:nvPr/>
            </p:nvSpPr>
            <p:spPr>
              <a:xfrm>
                <a:off x="683209" y="4298013"/>
                <a:ext cx="27288" cy="27288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18" extrusionOk="0">
                    <a:moveTo>
                      <a:pt x="415" y="214"/>
                    </a:moveTo>
                    <a:cubicBezTo>
                      <a:pt x="453" y="214"/>
                      <a:pt x="503" y="227"/>
                      <a:pt x="541" y="252"/>
                    </a:cubicBezTo>
                    <a:cubicBezTo>
                      <a:pt x="591" y="290"/>
                      <a:pt x="616" y="353"/>
                      <a:pt x="616" y="403"/>
                    </a:cubicBezTo>
                    <a:cubicBezTo>
                      <a:pt x="616" y="453"/>
                      <a:pt x="591" y="503"/>
                      <a:pt x="566" y="541"/>
                    </a:cubicBezTo>
                    <a:cubicBezTo>
                      <a:pt x="528" y="591"/>
                      <a:pt x="466" y="616"/>
                      <a:pt x="415" y="616"/>
                    </a:cubicBezTo>
                    <a:cubicBezTo>
                      <a:pt x="365" y="616"/>
                      <a:pt x="315" y="591"/>
                      <a:pt x="277" y="566"/>
                    </a:cubicBezTo>
                    <a:cubicBezTo>
                      <a:pt x="239" y="529"/>
                      <a:pt x="214" y="466"/>
                      <a:pt x="214" y="415"/>
                    </a:cubicBezTo>
                    <a:cubicBezTo>
                      <a:pt x="214" y="365"/>
                      <a:pt x="227" y="315"/>
                      <a:pt x="252" y="277"/>
                    </a:cubicBezTo>
                    <a:cubicBezTo>
                      <a:pt x="302" y="239"/>
                      <a:pt x="352" y="214"/>
                      <a:pt x="415" y="214"/>
                    </a:cubicBezTo>
                    <a:close/>
                    <a:moveTo>
                      <a:pt x="415" y="1"/>
                    </a:moveTo>
                    <a:cubicBezTo>
                      <a:pt x="302" y="1"/>
                      <a:pt x="177" y="51"/>
                      <a:pt x="101" y="152"/>
                    </a:cubicBezTo>
                    <a:cubicBezTo>
                      <a:pt x="38" y="227"/>
                      <a:pt x="1" y="315"/>
                      <a:pt x="1" y="415"/>
                    </a:cubicBezTo>
                    <a:cubicBezTo>
                      <a:pt x="1" y="529"/>
                      <a:pt x="51" y="642"/>
                      <a:pt x="151" y="730"/>
                    </a:cubicBezTo>
                    <a:cubicBezTo>
                      <a:pt x="227" y="792"/>
                      <a:pt x="315" y="818"/>
                      <a:pt x="415" y="818"/>
                    </a:cubicBezTo>
                    <a:cubicBezTo>
                      <a:pt x="528" y="818"/>
                      <a:pt x="642" y="767"/>
                      <a:pt x="729" y="679"/>
                    </a:cubicBezTo>
                    <a:cubicBezTo>
                      <a:pt x="792" y="591"/>
                      <a:pt x="817" y="503"/>
                      <a:pt x="817" y="403"/>
                    </a:cubicBezTo>
                    <a:cubicBezTo>
                      <a:pt x="817" y="290"/>
                      <a:pt x="767" y="177"/>
                      <a:pt x="679" y="101"/>
                    </a:cubicBezTo>
                    <a:cubicBezTo>
                      <a:pt x="604" y="26"/>
                      <a:pt x="503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27"/>
              <p:cNvSpPr/>
              <p:nvPr/>
            </p:nvSpPr>
            <p:spPr>
              <a:xfrm>
                <a:off x="561645" y="4401996"/>
                <a:ext cx="103583" cy="75961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7" extrusionOk="0">
                    <a:moveTo>
                      <a:pt x="1584" y="0"/>
                    </a:moveTo>
                    <a:cubicBezTo>
                      <a:pt x="1420" y="0"/>
                      <a:pt x="1257" y="25"/>
                      <a:pt x="1106" y="63"/>
                    </a:cubicBezTo>
                    <a:cubicBezTo>
                      <a:pt x="880" y="101"/>
                      <a:pt x="654" y="176"/>
                      <a:pt x="453" y="314"/>
                    </a:cubicBezTo>
                    <a:cubicBezTo>
                      <a:pt x="164" y="528"/>
                      <a:pt x="1" y="867"/>
                      <a:pt x="1" y="1219"/>
                    </a:cubicBezTo>
                    <a:cubicBezTo>
                      <a:pt x="1" y="1307"/>
                      <a:pt x="13" y="1407"/>
                      <a:pt x="38" y="1508"/>
                    </a:cubicBezTo>
                    <a:cubicBezTo>
                      <a:pt x="164" y="1935"/>
                      <a:pt x="579" y="2249"/>
                      <a:pt x="1018" y="2275"/>
                    </a:cubicBezTo>
                    <a:cubicBezTo>
                      <a:pt x="1025" y="2276"/>
                      <a:pt x="1031" y="2276"/>
                      <a:pt x="1038" y="2276"/>
                    </a:cubicBezTo>
                    <a:cubicBezTo>
                      <a:pt x="1091" y="2276"/>
                      <a:pt x="1131" y="2232"/>
                      <a:pt x="1131" y="2187"/>
                    </a:cubicBezTo>
                    <a:cubicBezTo>
                      <a:pt x="1131" y="2124"/>
                      <a:pt x="1094" y="2073"/>
                      <a:pt x="1031" y="2073"/>
                    </a:cubicBezTo>
                    <a:cubicBezTo>
                      <a:pt x="679" y="2048"/>
                      <a:pt x="340" y="1784"/>
                      <a:pt x="239" y="1445"/>
                    </a:cubicBezTo>
                    <a:cubicBezTo>
                      <a:pt x="227" y="1370"/>
                      <a:pt x="214" y="1294"/>
                      <a:pt x="214" y="1219"/>
                    </a:cubicBezTo>
                    <a:cubicBezTo>
                      <a:pt x="214" y="930"/>
                      <a:pt x="352" y="654"/>
                      <a:pt x="579" y="490"/>
                    </a:cubicBezTo>
                    <a:cubicBezTo>
                      <a:pt x="729" y="377"/>
                      <a:pt x="930" y="314"/>
                      <a:pt x="1144" y="264"/>
                    </a:cubicBezTo>
                    <a:cubicBezTo>
                      <a:pt x="1295" y="239"/>
                      <a:pt x="1433" y="214"/>
                      <a:pt x="1584" y="214"/>
                    </a:cubicBezTo>
                    <a:cubicBezTo>
                      <a:pt x="1672" y="214"/>
                      <a:pt x="1760" y="226"/>
                      <a:pt x="1848" y="239"/>
                    </a:cubicBezTo>
                    <a:cubicBezTo>
                      <a:pt x="2262" y="339"/>
                      <a:pt x="2602" y="691"/>
                      <a:pt x="2903" y="1056"/>
                    </a:cubicBezTo>
                    <a:cubicBezTo>
                      <a:pt x="2923" y="1083"/>
                      <a:pt x="2954" y="1095"/>
                      <a:pt x="2985" y="1095"/>
                    </a:cubicBezTo>
                    <a:cubicBezTo>
                      <a:pt x="3011" y="1095"/>
                      <a:pt x="3037" y="1086"/>
                      <a:pt x="3054" y="1068"/>
                    </a:cubicBezTo>
                    <a:cubicBezTo>
                      <a:pt x="3104" y="1031"/>
                      <a:pt x="3104" y="968"/>
                      <a:pt x="3067" y="917"/>
                    </a:cubicBezTo>
                    <a:cubicBezTo>
                      <a:pt x="2752" y="553"/>
                      <a:pt x="2401" y="151"/>
                      <a:pt x="1885" y="38"/>
                    </a:cubicBezTo>
                    <a:cubicBezTo>
                      <a:pt x="1785" y="13"/>
                      <a:pt x="1684" y="0"/>
                      <a:pt x="1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27"/>
              <p:cNvSpPr/>
              <p:nvPr/>
            </p:nvSpPr>
            <p:spPr>
              <a:xfrm>
                <a:off x="646747" y="4422513"/>
                <a:ext cx="27288" cy="27288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18" extrusionOk="0">
                    <a:moveTo>
                      <a:pt x="403" y="202"/>
                    </a:moveTo>
                    <a:cubicBezTo>
                      <a:pt x="453" y="202"/>
                      <a:pt x="503" y="227"/>
                      <a:pt x="541" y="252"/>
                    </a:cubicBezTo>
                    <a:cubicBezTo>
                      <a:pt x="578" y="290"/>
                      <a:pt x="604" y="353"/>
                      <a:pt x="604" y="403"/>
                    </a:cubicBezTo>
                    <a:cubicBezTo>
                      <a:pt x="604" y="453"/>
                      <a:pt x="591" y="503"/>
                      <a:pt x="566" y="541"/>
                    </a:cubicBezTo>
                    <a:cubicBezTo>
                      <a:pt x="516" y="579"/>
                      <a:pt x="465" y="604"/>
                      <a:pt x="403" y="604"/>
                    </a:cubicBezTo>
                    <a:cubicBezTo>
                      <a:pt x="365" y="604"/>
                      <a:pt x="315" y="591"/>
                      <a:pt x="277" y="566"/>
                    </a:cubicBezTo>
                    <a:cubicBezTo>
                      <a:pt x="227" y="529"/>
                      <a:pt x="201" y="466"/>
                      <a:pt x="201" y="416"/>
                    </a:cubicBezTo>
                    <a:cubicBezTo>
                      <a:pt x="201" y="365"/>
                      <a:pt x="227" y="315"/>
                      <a:pt x="252" y="277"/>
                    </a:cubicBezTo>
                    <a:cubicBezTo>
                      <a:pt x="289" y="227"/>
                      <a:pt x="352" y="202"/>
                      <a:pt x="403" y="202"/>
                    </a:cubicBezTo>
                    <a:close/>
                    <a:moveTo>
                      <a:pt x="403" y="1"/>
                    </a:moveTo>
                    <a:cubicBezTo>
                      <a:pt x="289" y="1"/>
                      <a:pt x="176" y="51"/>
                      <a:pt x="88" y="139"/>
                    </a:cubicBezTo>
                    <a:cubicBezTo>
                      <a:pt x="26" y="227"/>
                      <a:pt x="0" y="315"/>
                      <a:pt x="0" y="416"/>
                    </a:cubicBezTo>
                    <a:cubicBezTo>
                      <a:pt x="0" y="529"/>
                      <a:pt x="51" y="642"/>
                      <a:pt x="139" y="717"/>
                    </a:cubicBezTo>
                    <a:cubicBezTo>
                      <a:pt x="214" y="792"/>
                      <a:pt x="315" y="818"/>
                      <a:pt x="403" y="818"/>
                    </a:cubicBezTo>
                    <a:cubicBezTo>
                      <a:pt x="516" y="818"/>
                      <a:pt x="641" y="767"/>
                      <a:pt x="717" y="667"/>
                    </a:cubicBezTo>
                    <a:cubicBezTo>
                      <a:pt x="779" y="591"/>
                      <a:pt x="817" y="503"/>
                      <a:pt x="817" y="403"/>
                    </a:cubicBezTo>
                    <a:cubicBezTo>
                      <a:pt x="817" y="290"/>
                      <a:pt x="767" y="177"/>
                      <a:pt x="666" y="89"/>
                    </a:cubicBezTo>
                    <a:cubicBezTo>
                      <a:pt x="591" y="26"/>
                      <a:pt x="503" y="1"/>
                      <a:pt x="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27"/>
              <p:cNvSpPr/>
              <p:nvPr/>
            </p:nvSpPr>
            <p:spPr>
              <a:xfrm>
                <a:off x="516375" y="4528598"/>
                <a:ext cx="103583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5" extrusionOk="0">
                    <a:moveTo>
                      <a:pt x="1571" y="0"/>
                    </a:moveTo>
                    <a:cubicBezTo>
                      <a:pt x="1408" y="0"/>
                      <a:pt x="1257" y="25"/>
                      <a:pt x="1094" y="50"/>
                    </a:cubicBezTo>
                    <a:cubicBezTo>
                      <a:pt x="880" y="101"/>
                      <a:pt x="641" y="163"/>
                      <a:pt x="453" y="314"/>
                    </a:cubicBezTo>
                    <a:cubicBezTo>
                      <a:pt x="164" y="515"/>
                      <a:pt x="0" y="867"/>
                      <a:pt x="0" y="1206"/>
                    </a:cubicBezTo>
                    <a:cubicBezTo>
                      <a:pt x="0" y="1307"/>
                      <a:pt x="13" y="1395"/>
                      <a:pt x="38" y="1495"/>
                    </a:cubicBezTo>
                    <a:cubicBezTo>
                      <a:pt x="164" y="1923"/>
                      <a:pt x="566" y="2249"/>
                      <a:pt x="1018" y="2274"/>
                    </a:cubicBezTo>
                    <a:cubicBezTo>
                      <a:pt x="1081" y="2274"/>
                      <a:pt x="1131" y="2237"/>
                      <a:pt x="1131" y="2174"/>
                    </a:cubicBezTo>
                    <a:cubicBezTo>
                      <a:pt x="1131" y="2111"/>
                      <a:pt x="1094" y="2061"/>
                      <a:pt x="1031" y="2061"/>
                    </a:cubicBezTo>
                    <a:cubicBezTo>
                      <a:pt x="679" y="2048"/>
                      <a:pt x="340" y="1772"/>
                      <a:pt x="239" y="1433"/>
                    </a:cubicBezTo>
                    <a:cubicBezTo>
                      <a:pt x="227" y="1357"/>
                      <a:pt x="214" y="1282"/>
                      <a:pt x="214" y="1206"/>
                    </a:cubicBezTo>
                    <a:cubicBezTo>
                      <a:pt x="214" y="930"/>
                      <a:pt x="352" y="641"/>
                      <a:pt x="566" y="478"/>
                    </a:cubicBezTo>
                    <a:cubicBezTo>
                      <a:pt x="729" y="364"/>
                      <a:pt x="930" y="302"/>
                      <a:pt x="1144" y="251"/>
                    </a:cubicBezTo>
                    <a:cubicBezTo>
                      <a:pt x="1282" y="226"/>
                      <a:pt x="1433" y="201"/>
                      <a:pt x="1571" y="201"/>
                    </a:cubicBezTo>
                    <a:cubicBezTo>
                      <a:pt x="1672" y="201"/>
                      <a:pt x="1760" y="214"/>
                      <a:pt x="1835" y="239"/>
                    </a:cubicBezTo>
                    <a:cubicBezTo>
                      <a:pt x="2262" y="327"/>
                      <a:pt x="2602" y="691"/>
                      <a:pt x="2903" y="1056"/>
                    </a:cubicBezTo>
                    <a:cubicBezTo>
                      <a:pt x="2922" y="1074"/>
                      <a:pt x="2947" y="1084"/>
                      <a:pt x="2974" y="1084"/>
                    </a:cubicBezTo>
                    <a:cubicBezTo>
                      <a:pt x="3001" y="1084"/>
                      <a:pt x="3029" y="1074"/>
                      <a:pt x="3054" y="1056"/>
                    </a:cubicBezTo>
                    <a:cubicBezTo>
                      <a:pt x="3092" y="1018"/>
                      <a:pt x="3104" y="955"/>
                      <a:pt x="3066" y="917"/>
                    </a:cubicBezTo>
                    <a:cubicBezTo>
                      <a:pt x="2752" y="553"/>
                      <a:pt x="2400" y="151"/>
                      <a:pt x="1885" y="25"/>
                    </a:cubicBezTo>
                    <a:cubicBezTo>
                      <a:pt x="1785" y="0"/>
                      <a:pt x="1684" y="0"/>
                      <a:pt x="1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27"/>
              <p:cNvSpPr/>
              <p:nvPr/>
            </p:nvSpPr>
            <p:spPr>
              <a:xfrm>
                <a:off x="601477" y="4548714"/>
                <a:ext cx="27288" cy="27689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30" extrusionOk="0">
                    <a:moveTo>
                      <a:pt x="402" y="214"/>
                    </a:moveTo>
                    <a:cubicBezTo>
                      <a:pt x="453" y="214"/>
                      <a:pt x="503" y="226"/>
                      <a:pt x="541" y="264"/>
                    </a:cubicBezTo>
                    <a:cubicBezTo>
                      <a:pt x="578" y="302"/>
                      <a:pt x="603" y="352"/>
                      <a:pt x="603" y="415"/>
                    </a:cubicBezTo>
                    <a:cubicBezTo>
                      <a:pt x="603" y="453"/>
                      <a:pt x="591" y="503"/>
                      <a:pt x="553" y="541"/>
                    </a:cubicBezTo>
                    <a:cubicBezTo>
                      <a:pt x="515" y="591"/>
                      <a:pt x="465" y="616"/>
                      <a:pt x="402" y="616"/>
                    </a:cubicBezTo>
                    <a:cubicBezTo>
                      <a:pt x="352" y="616"/>
                      <a:pt x="314" y="603"/>
                      <a:pt x="277" y="566"/>
                    </a:cubicBezTo>
                    <a:cubicBezTo>
                      <a:pt x="226" y="528"/>
                      <a:pt x="201" y="478"/>
                      <a:pt x="201" y="415"/>
                    </a:cubicBezTo>
                    <a:cubicBezTo>
                      <a:pt x="201" y="365"/>
                      <a:pt x="214" y="327"/>
                      <a:pt x="252" y="289"/>
                    </a:cubicBezTo>
                    <a:cubicBezTo>
                      <a:pt x="289" y="239"/>
                      <a:pt x="352" y="214"/>
                      <a:pt x="402" y="214"/>
                    </a:cubicBezTo>
                    <a:close/>
                    <a:moveTo>
                      <a:pt x="402" y="0"/>
                    </a:moveTo>
                    <a:cubicBezTo>
                      <a:pt x="289" y="0"/>
                      <a:pt x="176" y="50"/>
                      <a:pt x="88" y="151"/>
                    </a:cubicBezTo>
                    <a:cubicBezTo>
                      <a:pt x="25" y="226"/>
                      <a:pt x="0" y="327"/>
                      <a:pt x="0" y="415"/>
                    </a:cubicBezTo>
                    <a:cubicBezTo>
                      <a:pt x="0" y="528"/>
                      <a:pt x="51" y="641"/>
                      <a:pt x="139" y="729"/>
                    </a:cubicBezTo>
                    <a:cubicBezTo>
                      <a:pt x="214" y="792"/>
                      <a:pt x="314" y="830"/>
                      <a:pt x="402" y="830"/>
                    </a:cubicBezTo>
                    <a:cubicBezTo>
                      <a:pt x="515" y="830"/>
                      <a:pt x="641" y="779"/>
                      <a:pt x="717" y="679"/>
                    </a:cubicBezTo>
                    <a:cubicBezTo>
                      <a:pt x="779" y="603"/>
                      <a:pt x="817" y="503"/>
                      <a:pt x="817" y="415"/>
                    </a:cubicBezTo>
                    <a:cubicBezTo>
                      <a:pt x="817" y="302"/>
                      <a:pt x="767" y="176"/>
                      <a:pt x="666" y="101"/>
                    </a:cubicBezTo>
                    <a:cubicBezTo>
                      <a:pt x="591" y="38"/>
                      <a:pt x="503" y="0"/>
                      <a:pt x="4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27"/>
              <p:cNvSpPr/>
              <p:nvPr/>
            </p:nvSpPr>
            <p:spPr>
              <a:xfrm>
                <a:off x="567516" y="4745305"/>
                <a:ext cx="28956" cy="1471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441" extrusionOk="0">
                    <a:moveTo>
                      <a:pt x="867" y="440"/>
                    </a:moveTo>
                    <a:cubicBezTo>
                      <a:pt x="566" y="327"/>
                      <a:pt x="264" y="189"/>
                      <a:pt x="0" y="1"/>
                    </a:cubicBezTo>
                    <a:cubicBezTo>
                      <a:pt x="264" y="189"/>
                      <a:pt x="566" y="327"/>
                      <a:pt x="867" y="440"/>
                    </a:cubicBezTo>
                    <a:close/>
                  </a:path>
                </a:pathLst>
              </a:custGeom>
              <a:solidFill>
                <a:srgbClr val="EFD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27"/>
              <p:cNvSpPr/>
              <p:nvPr/>
            </p:nvSpPr>
            <p:spPr>
              <a:xfrm>
                <a:off x="547800" y="4715948"/>
                <a:ext cx="433513" cy="159761"/>
              </a:xfrm>
              <a:custGeom>
                <a:avLst/>
                <a:gdLst/>
                <a:ahLst/>
                <a:cxnLst/>
                <a:rect l="l" t="t" r="r" b="b"/>
                <a:pathLst>
                  <a:path w="12995" h="4789" extrusionOk="0">
                    <a:moveTo>
                      <a:pt x="12994" y="4789"/>
                    </a:moveTo>
                    <a:cubicBezTo>
                      <a:pt x="9212" y="3444"/>
                      <a:pt x="5417" y="2100"/>
                      <a:pt x="1634" y="742"/>
                    </a:cubicBezTo>
                    <a:cubicBezTo>
                      <a:pt x="5417" y="2100"/>
                      <a:pt x="9212" y="3444"/>
                      <a:pt x="12994" y="4789"/>
                    </a:cubicBezTo>
                    <a:cubicBezTo>
                      <a:pt x="12994" y="4789"/>
                      <a:pt x="12994" y="4789"/>
                      <a:pt x="12994" y="4789"/>
                    </a:cubicBezTo>
                    <a:close/>
                    <a:moveTo>
                      <a:pt x="152" y="114"/>
                    </a:moveTo>
                    <a:cubicBezTo>
                      <a:pt x="101" y="76"/>
                      <a:pt x="51" y="39"/>
                      <a:pt x="1" y="1"/>
                    </a:cubicBezTo>
                    <a:lnTo>
                      <a:pt x="1" y="1"/>
                    </a:lnTo>
                    <a:cubicBezTo>
                      <a:pt x="51" y="39"/>
                      <a:pt x="101" y="76"/>
                      <a:pt x="152" y="114"/>
                    </a:cubicBezTo>
                    <a:close/>
                  </a:path>
                </a:pathLst>
              </a:custGeom>
              <a:solidFill>
                <a:srgbClr val="F24BA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6" name="Google Shape;1976;p27"/>
            <p:cNvGrpSpPr/>
            <p:nvPr/>
          </p:nvGrpSpPr>
          <p:grpSpPr>
            <a:xfrm rot="-4995285">
              <a:off x="3817324" y="3950569"/>
              <a:ext cx="1791184" cy="1791184"/>
              <a:chOff x="7910987" y="28700"/>
              <a:chExt cx="1619581" cy="1619581"/>
            </a:xfrm>
          </p:grpSpPr>
          <p:sp>
            <p:nvSpPr>
              <p:cNvPr id="1977" name="Google Shape;1977;p27"/>
              <p:cNvSpPr/>
              <p:nvPr/>
            </p:nvSpPr>
            <p:spPr>
              <a:xfrm rot="2700000">
                <a:off x="8051309" y="362742"/>
                <a:ext cx="1338935" cy="951497"/>
              </a:xfrm>
              <a:custGeom>
                <a:avLst/>
                <a:gdLst/>
                <a:ahLst/>
                <a:cxnLst/>
                <a:rect l="l" t="t" r="r" b="b"/>
                <a:pathLst>
                  <a:path w="42210" h="29996" extrusionOk="0">
                    <a:moveTo>
                      <a:pt x="4549" y="4248"/>
                    </a:moveTo>
                    <a:cubicBezTo>
                      <a:pt x="4587" y="4248"/>
                      <a:pt x="4637" y="4248"/>
                      <a:pt x="4675" y="4261"/>
                    </a:cubicBezTo>
                    <a:cubicBezTo>
                      <a:pt x="5190" y="4361"/>
                      <a:pt x="5454" y="5040"/>
                      <a:pt x="5202" y="5467"/>
                    </a:cubicBezTo>
                    <a:lnTo>
                      <a:pt x="5064" y="5630"/>
                    </a:lnTo>
                    <a:cubicBezTo>
                      <a:pt x="4926" y="5756"/>
                      <a:pt x="4750" y="5819"/>
                      <a:pt x="4562" y="5819"/>
                    </a:cubicBezTo>
                    <a:cubicBezTo>
                      <a:pt x="4210" y="5819"/>
                      <a:pt x="3845" y="5605"/>
                      <a:pt x="3757" y="5253"/>
                    </a:cubicBezTo>
                    <a:cubicBezTo>
                      <a:pt x="3619" y="4776"/>
                      <a:pt x="4059" y="4248"/>
                      <a:pt x="4549" y="4248"/>
                    </a:cubicBezTo>
                    <a:close/>
                    <a:moveTo>
                      <a:pt x="4122" y="1"/>
                    </a:moveTo>
                    <a:cubicBezTo>
                      <a:pt x="3971" y="302"/>
                      <a:pt x="3808" y="616"/>
                      <a:pt x="3657" y="918"/>
                    </a:cubicBezTo>
                    <a:cubicBezTo>
                      <a:pt x="2551" y="3079"/>
                      <a:pt x="1345" y="5178"/>
                      <a:pt x="25" y="7214"/>
                    </a:cubicBezTo>
                    <a:lnTo>
                      <a:pt x="0" y="7264"/>
                    </a:lnTo>
                    <a:cubicBezTo>
                      <a:pt x="9626" y="12705"/>
                      <a:pt x="19151" y="18322"/>
                      <a:pt x="28588" y="24090"/>
                    </a:cubicBezTo>
                    <a:cubicBezTo>
                      <a:pt x="31729" y="26012"/>
                      <a:pt x="34858" y="27960"/>
                      <a:pt x="37974" y="29920"/>
                    </a:cubicBezTo>
                    <a:lnTo>
                      <a:pt x="38100" y="29996"/>
                    </a:lnTo>
                    <a:cubicBezTo>
                      <a:pt x="39507" y="27897"/>
                      <a:pt x="40852" y="25761"/>
                      <a:pt x="42134" y="23587"/>
                    </a:cubicBezTo>
                    <a:lnTo>
                      <a:pt x="42209" y="23474"/>
                    </a:lnTo>
                    <a:cubicBezTo>
                      <a:pt x="39935" y="22016"/>
                      <a:pt x="37660" y="20559"/>
                      <a:pt x="35373" y="19126"/>
                    </a:cubicBezTo>
                    <a:cubicBezTo>
                      <a:pt x="34707" y="18699"/>
                      <a:pt x="34029" y="18272"/>
                      <a:pt x="33363" y="17857"/>
                    </a:cubicBezTo>
                    <a:cubicBezTo>
                      <a:pt x="32684" y="17430"/>
                      <a:pt x="32018" y="17015"/>
                      <a:pt x="31340" y="16588"/>
                    </a:cubicBezTo>
                    <a:cubicBezTo>
                      <a:pt x="29216" y="15256"/>
                      <a:pt x="27092" y="13924"/>
                      <a:pt x="24956" y="12604"/>
                    </a:cubicBezTo>
                    <a:cubicBezTo>
                      <a:pt x="24328" y="12227"/>
                      <a:pt x="23699" y="11838"/>
                      <a:pt x="23084" y="11448"/>
                    </a:cubicBezTo>
                    <a:cubicBezTo>
                      <a:pt x="21789" y="10657"/>
                      <a:pt x="20483" y="9852"/>
                      <a:pt x="19188" y="9061"/>
                    </a:cubicBezTo>
                    <a:cubicBezTo>
                      <a:pt x="17919" y="8294"/>
                      <a:pt x="16650" y="7515"/>
                      <a:pt x="15393" y="6749"/>
                    </a:cubicBezTo>
                    <a:cubicBezTo>
                      <a:pt x="14124" y="5982"/>
                      <a:pt x="12868" y="5228"/>
                      <a:pt x="11611" y="4462"/>
                    </a:cubicBezTo>
                    <a:cubicBezTo>
                      <a:pt x="10367" y="3720"/>
                      <a:pt x="9136" y="2979"/>
                      <a:pt x="7904" y="2237"/>
                    </a:cubicBezTo>
                    <a:cubicBezTo>
                      <a:pt x="6673" y="1509"/>
                      <a:pt x="5441" y="767"/>
                      <a:pt x="4197" y="38"/>
                    </a:cubicBezTo>
                    <a:lnTo>
                      <a:pt x="4122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78" name="Google Shape;1978;p27"/>
              <p:cNvGrpSpPr/>
              <p:nvPr/>
            </p:nvGrpSpPr>
            <p:grpSpPr>
              <a:xfrm>
                <a:off x="8643129" y="226316"/>
                <a:ext cx="344065" cy="1232036"/>
                <a:chOff x="8643129" y="226316"/>
                <a:chExt cx="344065" cy="1232036"/>
              </a:xfrm>
            </p:grpSpPr>
            <p:sp>
              <p:nvSpPr>
                <p:cNvPr id="1979" name="Google Shape;1979;p27"/>
                <p:cNvSpPr/>
                <p:nvPr/>
              </p:nvSpPr>
              <p:spPr>
                <a:xfrm rot="2700000">
                  <a:off x="8659998" y="231100"/>
                  <a:ext cx="40190" cy="64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2029" extrusionOk="0">
                      <a:moveTo>
                        <a:pt x="1205" y="1"/>
                      </a:moveTo>
                      <a:cubicBezTo>
                        <a:pt x="1191" y="1"/>
                        <a:pt x="1179" y="6"/>
                        <a:pt x="1175" y="19"/>
                      </a:cubicBezTo>
                      <a:cubicBezTo>
                        <a:pt x="873" y="685"/>
                        <a:pt x="509" y="1313"/>
                        <a:pt x="56" y="1866"/>
                      </a:cubicBezTo>
                      <a:cubicBezTo>
                        <a:pt x="0" y="1940"/>
                        <a:pt x="55" y="2028"/>
                        <a:pt x="117" y="2028"/>
                      </a:cubicBezTo>
                      <a:cubicBezTo>
                        <a:pt x="139" y="2028"/>
                        <a:pt x="162" y="2018"/>
                        <a:pt x="182" y="1992"/>
                      </a:cubicBezTo>
                      <a:cubicBezTo>
                        <a:pt x="421" y="1715"/>
                        <a:pt x="634" y="1401"/>
                        <a:pt x="823" y="1074"/>
                      </a:cubicBezTo>
                      <a:cubicBezTo>
                        <a:pt x="1011" y="747"/>
                        <a:pt x="1137" y="408"/>
                        <a:pt x="1250" y="56"/>
                      </a:cubicBezTo>
                      <a:cubicBezTo>
                        <a:pt x="1267" y="23"/>
                        <a:pt x="1233" y="1"/>
                        <a:pt x="12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0" name="Google Shape;1980;p27"/>
                <p:cNvSpPr/>
                <p:nvPr/>
              </p:nvSpPr>
              <p:spPr>
                <a:xfrm rot="2700000">
                  <a:off x="8695086" y="364120"/>
                  <a:ext cx="37240" cy="68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4" h="2151" extrusionOk="0">
                      <a:moveTo>
                        <a:pt x="1100" y="0"/>
                      </a:moveTo>
                      <a:cubicBezTo>
                        <a:pt x="1075" y="0"/>
                        <a:pt x="1050" y="14"/>
                        <a:pt x="1040" y="45"/>
                      </a:cubicBezTo>
                      <a:cubicBezTo>
                        <a:pt x="814" y="749"/>
                        <a:pt x="474" y="1402"/>
                        <a:pt x="47" y="2005"/>
                      </a:cubicBezTo>
                      <a:cubicBezTo>
                        <a:pt x="0" y="2071"/>
                        <a:pt x="72" y="2150"/>
                        <a:pt x="143" y="2150"/>
                      </a:cubicBezTo>
                      <a:cubicBezTo>
                        <a:pt x="167" y="2150"/>
                        <a:pt x="191" y="2141"/>
                        <a:pt x="211" y="2118"/>
                      </a:cubicBezTo>
                      <a:cubicBezTo>
                        <a:pt x="650" y="1502"/>
                        <a:pt x="977" y="811"/>
                        <a:pt x="1166" y="83"/>
                      </a:cubicBezTo>
                      <a:cubicBezTo>
                        <a:pt x="1173" y="30"/>
                        <a:pt x="1136" y="0"/>
                        <a:pt x="11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1" name="Google Shape;1981;p27"/>
                <p:cNvSpPr/>
                <p:nvPr/>
              </p:nvSpPr>
              <p:spPr>
                <a:xfrm rot="2700000">
                  <a:off x="8728806" y="500959"/>
                  <a:ext cx="38192" cy="68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2144" extrusionOk="0">
                      <a:moveTo>
                        <a:pt x="1106" y="1"/>
                      </a:moveTo>
                      <a:cubicBezTo>
                        <a:pt x="1082" y="1"/>
                        <a:pt x="1057" y="14"/>
                        <a:pt x="1040" y="43"/>
                      </a:cubicBezTo>
                      <a:cubicBezTo>
                        <a:pt x="688" y="684"/>
                        <a:pt x="361" y="1350"/>
                        <a:pt x="35" y="2003"/>
                      </a:cubicBezTo>
                      <a:cubicBezTo>
                        <a:pt x="1" y="2079"/>
                        <a:pt x="69" y="2144"/>
                        <a:pt x="133" y="2144"/>
                      </a:cubicBezTo>
                      <a:cubicBezTo>
                        <a:pt x="164" y="2144"/>
                        <a:pt x="194" y="2128"/>
                        <a:pt x="210" y="2091"/>
                      </a:cubicBezTo>
                      <a:cubicBezTo>
                        <a:pt x="537" y="1438"/>
                        <a:pt x="876" y="784"/>
                        <a:pt x="1178" y="118"/>
                      </a:cubicBezTo>
                      <a:cubicBezTo>
                        <a:pt x="1203" y="51"/>
                        <a:pt x="1156" y="1"/>
                        <a:pt x="11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27"/>
                <p:cNvSpPr/>
                <p:nvPr/>
              </p:nvSpPr>
              <p:spPr>
                <a:xfrm rot="2700000">
                  <a:off x="8756871" y="638656"/>
                  <a:ext cx="36479" cy="78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" h="2464" extrusionOk="0">
                      <a:moveTo>
                        <a:pt x="1042" y="0"/>
                      </a:moveTo>
                      <a:cubicBezTo>
                        <a:pt x="1016" y="0"/>
                        <a:pt x="988" y="12"/>
                        <a:pt x="968" y="40"/>
                      </a:cubicBezTo>
                      <a:cubicBezTo>
                        <a:pt x="730" y="391"/>
                        <a:pt x="516" y="781"/>
                        <a:pt x="353" y="1196"/>
                      </a:cubicBezTo>
                      <a:cubicBezTo>
                        <a:pt x="277" y="1384"/>
                        <a:pt x="202" y="1585"/>
                        <a:pt x="139" y="1786"/>
                      </a:cubicBezTo>
                      <a:cubicBezTo>
                        <a:pt x="101" y="1887"/>
                        <a:pt x="76" y="2000"/>
                        <a:pt x="51" y="2100"/>
                      </a:cubicBezTo>
                      <a:cubicBezTo>
                        <a:pt x="39" y="2151"/>
                        <a:pt x="26" y="2188"/>
                        <a:pt x="13" y="2239"/>
                      </a:cubicBezTo>
                      <a:cubicBezTo>
                        <a:pt x="1" y="2301"/>
                        <a:pt x="13" y="2339"/>
                        <a:pt x="13" y="2402"/>
                      </a:cubicBezTo>
                      <a:cubicBezTo>
                        <a:pt x="13" y="2439"/>
                        <a:pt x="49" y="2463"/>
                        <a:pt x="83" y="2463"/>
                      </a:cubicBezTo>
                      <a:cubicBezTo>
                        <a:pt x="107" y="2463"/>
                        <a:pt x="129" y="2452"/>
                        <a:pt x="139" y="2427"/>
                      </a:cubicBezTo>
                      <a:cubicBezTo>
                        <a:pt x="164" y="2377"/>
                        <a:pt x="189" y="2339"/>
                        <a:pt x="215" y="2289"/>
                      </a:cubicBezTo>
                      <a:cubicBezTo>
                        <a:pt x="227" y="2239"/>
                        <a:pt x="227" y="2188"/>
                        <a:pt x="240" y="2151"/>
                      </a:cubicBezTo>
                      <a:cubicBezTo>
                        <a:pt x="265" y="2037"/>
                        <a:pt x="302" y="1937"/>
                        <a:pt x="328" y="1836"/>
                      </a:cubicBezTo>
                      <a:cubicBezTo>
                        <a:pt x="390" y="1635"/>
                        <a:pt x="453" y="1434"/>
                        <a:pt x="541" y="1233"/>
                      </a:cubicBezTo>
                      <a:cubicBezTo>
                        <a:pt x="692" y="844"/>
                        <a:pt x="893" y="467"/>
                        <a:pt x="1107" y="115"/>
                      </a:cubicBezTo>
                      <a:cubicBezTo>
                        <a:pt x="1150" y="55"/>
                        <a:pt x="1098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3" name="Google Shape;1983;p27"/>
                <p:cNvSpPr/>
                <p:nvPr/>
              </p:nvSpPr>
              <p:spPr>
                <a:xfrm rot="2700000">
                  <a:off x="8793895" y="780479"/>
                  <a:ext cx="39302" cy="60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" h="1908" extrusionOk="0">
                      <a:moveTo>
                        <a:pt x="1156" y="0"/>
                      </a:moveTo>
                      <a:cubicBezTo>
                        <a:pt x="1136" y="0"/>
                        <a:pt x="1115" y="9"/>
                        <a:pt x="1099" y="28"/>
                      </a:cubicBezTo>
                      <a:cubicBezTo>
                        <a:pt x="722" y="594"/>
                        <a:pt x="396" y="1185"/>
                        <a:pt x="44" y="1775"/>
                      </a:cubicBezTo>
                      <a:cubicBezTo>
                        <a:pt x="1" y="1844"/>
                        <a:pt x="65" y="1907"/>
                        <a:pt x="129" y="1907"/>
                      </a:cubicBezTo>
                      <a:cubicBezTo>
                        <a:pt x="158" y="1907"/>
                        <a:pt x="188" y="1894"/>
                        <a:pt x="207" y="1863"/>
                      </a:cubicBezTo>
                      <a:cubicBezTo>
                        <a:pt x="559" y="1273"/>
                        <a:pt x="911" y="694"/>
                        <a:pt x="1213" y="91"/>
                      </a:cubicBezTo>
                      <a:cubicBezTo>
                        <a:pt x="1238" y="40"/>
                        <a:pt x="1200" y="0"/>
                        <a:pt x="11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27"/>
                <p:cNvSpPr/>
                <p:nvPr/>
              </p:nvSpPr>
              <p:spPr>
                <a:xfrm rot="2700000">
                  <a:off x="8826198" y="923286"/>
                  <a:ext cx="36606" cy="62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985" extrusionOk="0">
                      <a:moveTo>
                        <a:pt x="1061" y="1"/>
                      </a:moveTo>
                      <a:cubicBezTo>
                        <a:pt x="1039" y="1"/>
                        <a:pt x="1017" y="11"/>
                        <a:pt x="1002" y="35"/>
                      </a:cubicBezTo>
                      <a:cubicBezTo>
                        <a:pt x="662" y="625"/>
                        <a:pt x="348" y="1241"/>
                        <a:pt x="34" y="1844"/>
                      </a:cubicBezTo>
                      <a:cubicBezTo>
                        <a:pt x="0" y="1920"/>
                        <a:pt x="57" y="1985"/>
                        <a:pt x="117" y="1985"/>
                      </a:cubicBezTo>
                      <a:cubicBezTo>
                        <a:pt x="147" y="1985"/>
                        <a:pt x="177" y="1969"/>
                        <a:pt x="197" y="1932"/>
                      </a:cubicBezTo>
                      <a:cubicBezTo>
                        <a:pt x="512" y="1329"/>
                        <a:pt x="838" y="726"/>
                        <a:pt x="1127" y="110"/>
                      </a:cubicBezTo>
                      <a:cubicBezTo>
                        <a:pt x="1153" y="49"/>
                        <a:pt x="1108" y="1"/>
                        <a:pt x="10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5" name="Google Shape;1985;p27"/>
                <p:cNvSpPr/>
                <p:nvPr/>
              </p:nvSpPr>
              <p:spPr>
                <a:xfrm rot="2700000">
                  <a:off x="8869697" y="1083018"/>
                  <a:ext cx="33117" cy="60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1922" extrusionOk="0">
                      <a:moveTo>
                        <a:pt x="959" y="0"/>
                      </a:moveTo>
                      <a:cubicBezTo>
                        <a:pt x="938" y="0"/>
                        <a:pt x="917" y="10"/>
                        <a:pt x="901" y="34"/>
                      </a:cubicBezTo>
                      <a:cubicBezTo>
                        <a:pt x="599" y="612"/>
                        <a:pt x="323" y="1203"/>
                        <a:pt x="34" y="1781"/>
                      </a:cubicBezTo>
                      <a:cubicBezTo>
                        <a:pt x="0" y="1857"/>
                        <a:pt x="63" y="1922"/>
                        <a:pt x="126" y="1922"/>
                      </a:cubicBezTo>
                      <a:cubicBezTo>
                        <a:pt x="158" y="1922"/>
                        <a:pt x="189" y="1906"/>
                        <a:pt x="210" y="1869"/>
                      </a:cubicBezTo>
                      <a:cubicBezTo>
                        <a:pt x="486" y="1278"/>
                        <a:pt x="763" y="700"/>
                        <a:pt x="1027" y="97"/>
                      </a:cubicBezTo>
                      <a:cubicBezTo>
                        <a:pt x="1044" y="46"/>
                        <a:pt x="1002" y="0"/>
                        <a:pt x="9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27"/>
                <p:cNvSpPr/>
                <p:nvPr/>
              </p:nvSpPr>
              <p:spPr>
                <a:xfrm rot="2700000">
                  <a:off x="8902929" y="1230158"/>
                  <a:ext cx="34798" cy="59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1863" extrusionOk="0">
                      <a:moveTo>
                        <a:pt x="1027" y="0"/>
                      </a:moveTo>
                      <a:cubicBezTo>
                        <a:pt x="1015" y="0"/>
                        <a:pt x="1003" y="6"/>
                        <a:pt x="993" y="19"/>
                      </a:cubicBezTo>
                      <a:cubicBezTo>
                        <a:pt x="566" y="521"/>
                        <a:pt x="239" y="1124"/>
                        <a:pt x="25" y="1740"/>
                      </a:cubicBezTo>
                      <a:cubicBezTo>
                        <a:pt x="0" y="1807"/>
                        <a:pt x="75" y="1863"/>
                        <a:pt x="140" y="1863"/>
                      </a:cubicBezTo>
                      <a:cubicBezTo>
                        <a:pt x="172" y="1863"/>
                        <a:pt x="201" y="1849"/>
                        <a:pt x="214" y="1816"/>
                      </a:cubicBezTo>
                      <a:cubicBezTo>
                        <a:pt x="339" y="1514"/>
                        <a:pt x="452" y="1212"/>
                        <a:pt x="603" y="923"/>
                      </a:cubicBezTo>
                      <a:cubicBezTo>
                        <a:pt x="741" y="634"/>
                        <a:pt x="905" y="358"/>
                        <a:pt x="1068" y="81"/>
                      </a:cubicBezTo>
                      <a:cubicBezTo>
                        <a:pt x="1096" y="44"/>
                        <a:pt x="1062" y="0"/>
                        <a:pt x="10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7" name="Google Shape;1987;p27"/>
                <p:cNvSpPr/>
                <p:nvPr/>
              </p:nvSpPr>
              <p:spPr>
                <a:xfrm rot="2700000">
                  <a:off x="8931236" y="1391436"/>
                  <a:ext cx="39937" cy="61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1950" extrusionOk="0">
                      <a:moveTo>
                        <a:pt x="1168" y="0"/>
                      </a:moveTo>
                      <a:cubicBezTo>
                        <a:pt x="1146" y="0"/>
                        <a:pt x="1124" y="12"/>
                        <a:pt x="1108" y="40"/>
                      </a:cubicBezTo>
                      <a:cubicBezTo>
                        <a:pt x="793" y="643"/>
                        <a:pt x="454" y="1246"/>
                        <a:pt x="52" y="1812"/>
                      </a:cubicBezTo>
                      <a:cubicBezTo>
                        <a:pt x="0" y="1881"/>
                        <a:pt x="73" y="1950"/>
                        <a:pt x="148" y="1950"/>
                      </a:cubicBezTo>
                      <a:cubicBezTo>
                        <a:pt x="182" y="1950"/>
                        <a:pt x="217" y="1935"/>
                        <a:pt x="241" y="1900"/>
                      </a:cubicBezTo>
                      <a:cubicBezTo>
                        <a:pt x="630" y="1347"/>
                        <a:pt x="982" y="744"/>
                        <a:pt x="1233" y="103"/>
                      </a:cubicBezTo>
                      <a:cubicBezTo>
                        <a:pt x="1259" y="51"/>
                        <a:pt x="1215" y="0"/>
                        <a:pt x="11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8" name="Google Shape;1988;p27"/>
                <p:cNvSpPr/>
                <p:nvPr/>
              </p:nvSpPr>
              <p:spPr>
                <a:xfrm rot="2700000">
                  <a:off x="8934765" y="1326683"/>
                  <a:ext cx="26328" cy="38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1203" extrusionOk="0">
                      <a:moveTo>
                        <a:pt x="750" y="1"/>
                      </a:moveTo>
                      <a:cubicBezTo>
                        <a:pt x="736" y="1"/>
                        <a:pt x="723" y="6"/>
                        <a:pt x="713" y="19"/>
                      </a:cubicBezTo>
                      <a:cubicBezTo>
                        <a:pt x="588" y="195"/>
                        <a:pt x="475" y="371"/>
                        <a:pt x="349" y="559"/>
                      </a:cubicBezTo>
                      <a:cubicBezTo>
                        <a:pt x="299" y="647"/>
                        <a:pt x="236" y="735"/>
                        <a:pt x="173" y="823"/>
                      </a:cubicBezTo>
                      <a:cubicBezTo>
                        <a:pt x="123" y="911"/>
                        <a:pt x="35" y="1012"/>
                        <a:pt x="10" y="1112"/>
                      </a:cubicBezTo>
                      <a:cubicBezTo>
                        <a:pt x="0" y="1168"/>
                        <a:pt x="45" y="1203"/>
                        <a:pt x="89" y="1203"/>
                      </a:cubicBezTo>
                      <a:cubicBezTo>
                        <a:pt x="106" y="1203"/>
                        <a:pt x="122" y="1198"/>
                        <a:pt x="135" y="1188"/>
                      </a:cubicBezTo>
                      <a:cubicBezTo>
                        <a:pt x="186" y="1150"/>
                        <a:pt x="211" y="1087"/>
                        <a:pt x="236" y="1050"/>
                      </a:cubicBezTo>
                      <a:cubicBezTo>
                        <a:pt x="261" y="999"/>
                        <a:pt x="286" y="962"/>
                        <a:pt x="311" y="924"/>
                      </a:cubicBezTo>
                      <a:cubicBezTo>
                        <a:pt x="374" y="823"/>
                        <a:pt x="424" y="735"/>
                        <a:pt x="487" y="647"/>
                      </a:cubicBezTo>
                      <a:cubicBezTo>
                        <a:pt x="600" y="459"/>
                        <a:pt x="713" y="270"/>
                        <a:pt x="801" y="82"/>
                      </a:cubicBezTo>
                      <a:cubicBezTo>
                        <a:pt x="829" y="45"/>
                        <a:pt x="788" y="1"/>
                        <a:pt x="7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27"/>
                <p:cNvSpPr/>
                <p:nvPr/>
              </p:nvSpPr>
              <p:spPr>
                <a:xfrm rot="2700000">
                  <a:off x="8901462" y="1161534"/>
                  <a:ext cx="24901" cy="4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1353" extrusionOk="0">
                      <a:moveTo>
                        <a:pt x="717" y="0"/>
                      </a:moveTo>
                      <a:cubicBezTo>
                        <a:pt x="702" y="0"/>
                        <a:pt x="687" y="7"/>
                        <a:pt x="679" y="24"/>
                      </a:cubicBezTo>
                      <a:cubicBezTo>
                        <a:pt x="541" y="237"/>
                        <a:pt x="428" y="451"/>
                        <a:pt x="315" y="665"/>
                      </a:cubicBezTo>
                      <a:cubicBezTo>
                        <a:pt x="252" y="765"/>
                        <a:pt x="189" y="866"/>
                        <a:pt x="139" y="979"/>
                      </a:cubicBezTo>
                      <a:cubicBezTo>
                        <a:pt x="89" y="1067"/>
                        <a:pt x="1" y="1192"/>
                        <a:pt x="1" y="1293"/>
                      </a:cubicBezTo>
                      <a:cubicBezTo>
                        <a:pt x="1" y="1330"/>
                        <a:pt x="28" y="1353"/>
                        <a:pt x="57" y="1353"/>
                      </a:cubicBezTo>
                      <a:cubicBezTo>
                        <a:pt x="68" y="1353"/>
                        <a:pt x="79" y="1350"/>
                        <a:pt x="89" y="1343"/>
                      </a:cubicBezTo>
                      <a:cubicBezTo>
                        <a:pt x="177" y="1280"/>
                        <a:pt x="227" y="1155"/>
                        <a:pt x="265" y="1067"/>
                      </a:cubicBezTo>
                      <a:cubicBezTo>
                        <a:pt x="327" y="954"/>
                        <a:pt x="390" y="841"/>
                        <a:pt x="440" y="727"/>
                      </a:cubicBezTo>
                      <a:cubicBezTo>
                        <a:pt x="554" y="514"/>
                        <a:pt x="667" y="300"/>
                        <a:pt x="767" y="74"/>
                      </a:cubicBezTo>
                      <a:cubicBezTo>
                        <a:pt x="784" y="31"/>
                        <a:pt x="749" y="0"/>
                        <a:pt x="7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27"/>
                <p:cNvSpPr/>
                <p:nvPr/>
              </p:nvSpPr>
              <p:spPr>
                <a:xfrm rot="2700000">
                  <a:off x="8868767" y="1022986"/>
                  <a:ext cx="24837" cy="28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883" extrusionOk="0">
                      <a:moveTo>
                        <a:pt x="706" y="1"/>
                      </a:moveTo>
                      <a:cubicBezTo>
                        <a:pt x="692" y="1"/>
                        <a:pt x="679" y="5"/>
                        <a:pt x="666" y="14"/>
                      </a:cubicBezTo>
                      <a:cubicBezTo>
                        <a:pt x="541" y="140"/>
                        <a:pt x="428" y="278"/>
                        <a:pt x="314" y="416"/>
                      </a:cubicBezTo>
                      <a:cubicBezTo>
                        <a:pt x="252" y="492"/>
                        <a:pt x="201" y="554"/>
                        <a:pt x="139" y="630"/>
                      </a:cubicBezTo>
                      <a:cubicBezTo>
                        <a:pt x="101" y="680"/>
                        <a:pt x="0" y="768"/>
                        <a:pt x="25" y="844"/>
                      </a:cubicBezTo>
                      <a:cubicBezTo>
                        <a:pt x="25" y="869"/>
                        <a:pt x="51" y="881"/>
                        <a:pt x="76" y="881"/>
                      </a:cubicBezTo>
                      <a:cubicBezTo>
                        <a:pt x="79" y="882"/>
                        <a:pt x="83" y="882"/>
                        <a:pt x="86" y="882"/>
                      </a:cubicBezTo>
                      <a:cubicBezTo>
                        <a:pt x="158" y="882"/>
                        <a:pt x="228" y="766"/>
                        <a:pt x="264" y="718"/>
                      </a:cubicBezTo>
                      <a:cubicBezTo>
                        <a:pt x="327" y="655"/>
                        <a:pt x="377" y="580"/>
                        <a:pt x="428" y="504"/>
                      </a:cubicBezTo>
                      <a:cubicBezTo>
                        <a:pt x="541" y="366"/>
                        <a:pt x="654" y="228"/>
                        <a:pt x="754" y="77"/>
                      </a:cubicBezTo>
                      <a:cubicBezTo>
                        <a:pt x="783" y="39"/>
                        <a:pt x="747" y="1"/>
                        <a:pt x="7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27"/>
                <p:cNvSpPr/>
                <p:nvPr/>
              </p:nvSpPr>
              <p:spPr>
                <a:xfrm rot="2700000">
                  <a:off x="8832816" y="858750"/>
                  <a:ext cx="20587" cy="35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114" extrusionOk="0">
                      <a:moveTo>
                        <a:pt x="606" y="1"/>
                      </a:moveTo>
                      <a:cubicBezTo>
                        <a:pt x="589" y="1"/>
                        <a:pt x="572" y="11"/>
                        <a:pt x="566" y="33"/>
                      </a:cubicBezTo>
                      <a:cubicBezTo>
                        <a:pt x="554" y="58"/>
                        <a:pt x="529" y="83"/>
                        <a:pt x="516" y="108"/>
                      </a:cubicBezTo>
                      <a:cubicBezTo>
                        <a:pt x="504" y="133"/>
                        <a:pt x="491" y="158"/>
                        <a:pt x="491" y="171"/>
                      </a:cubicBezTo>
                      <a:cubicBezTo>
                        <a:pt x="466" y="221"/>
                        <a:pt x="453" y="272"/>
                        <a:pt x="428" y="322"/>
                      </a:cubicBezTo>
                      <a:cubicBezTo>
                        <a:pt x="390" y="410"/>
                        <a:pt x="340" y="498"/>
                        <a:pt x="302" y="573"/>
                      </a:cubicBezTo>
                      <a:cubicBezTo>
                        <a:pt x="252" y="661"/>
                        <a:pt x="202" y="736"/>
                        <a:pt x="139" y="824"/>
                      </a:cubicBezTo>
                      <a:cubicBezTo>
                        <a:pt x="89" y="887"/>
                        <a:pt x="1" y="975"/>
                        <a:pt x="13" y="1076"/>
                      </a:cubicBezTo>
                      <a:cubicBezTo>
                        <a:pt x="13" y="1088"/>
                        <a:pt x="26" y="1113"/>
                        <a:pt x="51" y="1113"/>
                      </a:cubicBezTo>
                      <a:cubicBezTo>
                        <a:pt x="152" y="1113"/>
                        <a:pt x="215" y="988"/>
                        <a:pt x="265" y="912"/>
                      </a:cubicBezTo>
                      <a:cubicBezTo>
                        <a:pt x="328" y="824"/>
                        <a:pt x="378" y="736"/>
                        <a:pt x="428" y="649"/>
                      </a:cubicBezTo>
                      <a:cubicBezTo>
                        <a:pt x="478" y="561"/>
                        <a:pt x="529" y="460"/>
                        <a:pt x="566" y="372"/>
                      </a:cubicBezTo>
                      <a:cubicBezTo>
                        <a:pt x="579" y="322"/>
                        <a:pt x="604" y="272"/>
                        <a:pt x="617" y="221"/>
                      </a:cubicBezTo>
                      <a:cubicBezTo>
                        <a:pt x="629" y="158"/>
                        <a:pt x="629" y="108"/>
                        <a:pt x="642" y="45"/>
                      </a:cubicBezTo>
                      <a:cubicBezTo>
                        <a:pt x="649" y="17"/>
                        <a:pt x="628" y="1"/>
                        <a:pt x="6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27"/>
                <p:cNvSpPr/>
                <p:nvPr/>
              </p:nvSpPr>
              <p:spPr>
                <a:xfrm rot="2700000">
                  <a:off x="8796307" y="720735"/>
                  <a:ext cx="20682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116" extrusionOk="0">
                      <a:moveTo>
                        <a:pt x="559" y="1"/>
                      </a:moveTo>
                      <a:cubicBezTo>
                        <a:pt x="527" y="1"/>
                        <a:pt x="496" y="19"/>
                        <a:pt x="486" y="60"/>
                      </a:cubicBezTo>
                      <a:cubicBezTo>
                        <a:pt x="435" y="399"/>
                        <a:pt x="284" y="713"/>
                        <a:pt x="58" y="965"/>
                      </a:cubicBezTo>
                      <a:cubicBezTo>
                        <a:pt x="0" y="1033"/>
                        <a:pt x="61" y="1115"/>
                        <a:pt x="127" y="1115"/>
                      </a:cubicBezTo>
                      <a:cubicBezTo>
                        <a:pt x="147" y="1115"/>
                        <a:pt x="167" y="1108"/>
                        <a:pt x="184" y="1090"/>
                      </a:cubicBezTo>
                      <a:cubicBezTo>
                        <a:pt x="423" y="801"/>
                        <a:pt x="586" y="462"/>
                        <a:pt x="636" y="98"/>
                      </a:cubicBezTo>
                      <a:cubicBezTo>
                        <a:pt x="651" y="38"/>
                        <a:pt x="605" y="1"/>
                        <a:pt x="5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3" name="Google Shape;1993;p27"/>
                <p:cNvSpPr/>
                <p:nvPr/>
              </p:nvSpPr>
              <p:spPr>
                <a:xfrm rot="2700000">
                  <a:off x="8763701" y="578511"/>
                  <a:ext cx="22236" cy="3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1179" extrusionOk="0">
                      <a:moveTo>
                        <a:pt x="618" y="1"/>
                      </a:moveTo>
                      <a:cubicBezTo>
                        <a:pt x="588" y="1"/>
                        <a:pt x="558" y="18"/>
                        <a:pt x="547" y="55"/>
                      </a:cubicBezTo>
                      <a:cubicBezTo>
                        <a:pt x="510" y="243"/>
                        <a:pt x="447" y="432"/>
                        <a:pt x="359" y="595"/>
                      </a:cubicBezTo>
                      <a:cubicBezTo>
                        <a:pt x="309" y="683"/>
                        <a:pt x="271" y="771"/>
                        <a:pt x="208" y="846"/>
                      </a:cubicBezTo>
                      <a:cubicBezTo>
                        <a:pt x="183" y="884"/>
                        <a:pt x="145" y="922"/>
                        <a:pt x="120" y="959"/>
                      </a:cubicBezTo>
                      <a:cubicBezTo>
                        <a:pt x="83" y="997"/>
                        <a:pt x="45" y="1035"/>
                        <a:pt x="32" y="1072"/>
                      </a:cubicBezTo>
                      <a:cubicBezTo>
                        <a:pt x="0" y="1126"/>
                        <a:pt x="49" y="1179"/>
                        <a:pt x="103" y="1179"/>
                      </a:cubicBezTo>
                      <a:cubicBezTo>
                        <a:pt x="113" y="1179"/>
                        <a:pt x="123" y="1177"/>
                        <a:pt x="133" y="1173"/>
                      </a:cubicBezTo>
                      <a:cubicBezTo>
                        <a:pt x="208" y="1123"/>
                        <a:pt x="271" y="1010"/>
                        <a:pt x="334" y="934"/>
                      </a:cubicBezTo>
                      <a:cubicBezTo>
                        <a:pt x="397" y="846"/>
                        <a:pt x="447" y="758"/>
                        <a:pt x="497" y="670"/>
                      </a:cubicBezTo>
                      <a:cubicBezTo>
                        <a:pt x="585" y="494"/>
                        <a:pt x="648" y="293"/>
                        <a:pt x="686" y="92"/>
                      </a:cubicBezTo>
                      <a:cubicBezTo>
                        <a:pt x="700" y="34"/>
                        <a:pt x="660" y="1"/>
                        <a:pt x="6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4" name="Google Shape;1994;p27"/>
                <p:cNvSpPr/>
                <p:nvPr/>
              </p:nvSpPr>
              <p:spPr>
                <a:xfrm rot="2700000">
                  <a:off x="8731363" y="453621"/>
                  <a:ext cx="21190" cy="36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156" extrusionOk="0">
                      <a:moveTo>
                        <a:pt x="597" y="0"/>
                      </a:moveTo>
                      <a:cubicBezTo>
                        <a:pt x="579" y="0"/>
                        <a:pt x="562" y="9"/>
                        <a:pt x="550" y="29"/>
                      </a:cubicBezTo>
                      <a:cubicBezTo>
                        <a:pt x="449" y="193"/>
                        <a:pt x="361" y="368"/>
                        <a:pt x="261" y="544"/>
                      </a:cubicBezTo>
                      <a:cubicBezTo>
                        <a:pt x="223" y="632"/>
                        <a:pt x="173" y="720"/>
                        <a:pt x="122" y="808"/>
                      </a:cubicBezTo>
                      <a:cubicBezTo>
                        <a:pt x="85" y="884"/>
                        <a:pt x="22" y="984"/>
                        <a:pt x="9" y="1072"/>
                      </a:cubicBezTo>
                      <a:cubicBezTo>
                        <a:pt x="0" y="1117"/>
                        <a:pt x="36" y="1156"/>
                        <a:pt x="76" y="1156"/>
                      </a:cubicBezTo>
                      <a:cubicBezTo>
                        <a:pt x="92" y="1156"/>
                        <a:pt x="108" y="1149"/>
                        <a:pt x="122" y="1135"/>
                      </a:cubicBezTo>
                      <a:cubicBezTo>
                        <a:pt x="185" y="1072"/>
                        <a:pt x="223" y="959"/>
                        <a:pt x="261" y="884"/>
                      </a:cubicBezTo>
                      <a:cubicBezTo>
                        <a:pt x="311" y="796"/>
                        <a:pt x="349" y="708"/>
                        <a:pt x="399" y="607"/>
                      </a:cubicBezTo>
                      <a:cubicBezTo>
                        <a:pt x="487" y="431"/>
                        <a:pt x="575" y="255"/>
                        <a:pt x="650" y="79"/>
                      </a:cubicBezTo>
                      <a:cubicBezTo>
                        <a:pt x="667" y="37"/>
                        <a:pt x="632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5" name="Google Shape;1995;p27"/>
                <p:cNvSpPr/>
                <p:nvPr/>
              </p:nvSpPr>
              <p:spPr>
                <a:xfrm rot="2700000">
                  <a:off x="8692225" y="315856"/>
                  <a:ext cx="21316" cy="36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1150" extrusionOk="0">
                      <a:moveTo>
                        <a:pt x="636" y="1"/>
                      </a:moveTo>
                      <a:cubicBezTo>
                        <a:pt x="629" y="1"/>
                        <a:pt x="620" y="6"/>
                        <a:pt x="613" y="17"/>
                      </a:cubicBezTo>
                      <a:lnTo>
                        <a:pt x="575" y="67"/>
                      </a:lnTo>
                      <a:cubicBezTo>
                        <a:pt x="550" y="79"/>
                        <a:pt x="550" y="79"/>
                        <a:pt x="525" y="105"/>
                      </a:cubicBezTo>
                      <a:cubicBezTo>
                        <a:pt x="500" y="142"/>
                        <a:pt x="487" y="180"/>
                        <a:pt x="462" y="230"/>
                      </a:cubicBezTo>
                      <a:cubicBezTo>
                        <a:pt x="412" y="318"/>
                        <a:pt x="361" y="406"/>
                        <a:pt x="324" y="494"/>
                      </a:cubicBezTo>
                      <a:cubicBezTo>
                        <a:pt x="223" y="670"/>
                        <a:pt x="135" y="846"/>
                        <a:pt x="35" y="1034"/>
                      </a:cubicBezTo>
                      <a:cubicBezTo>
                        <a:pt x="0" y="1095"/>
                        <a:pt x="60" y="1149"/>
                        <a:pt x="117" y="1149"/>
                      </a:cubicBezTo>
                      <a:cubicBezTo>
                        <a:pt x="144" y="1149"/>
                        <a:pt x="170" y="1138"/>
                        <a:pt x="185" y="1110"/>
                      </a:cubicBezTo>
                      <a:cubicBezTo>
                        <a:pt x="273" y="921"/>
                        <a:pt x="361" y="745"/>
                        <a:pt x="449" y="569"/>
                      </a:cubicBezTo>
                      <a:cubicBezTo>
                        <a:pt x="500" y="482"/>
                        <a:pt x="537" y="394"/>
                        <a:pt x="575" y="306"/>
                      </a:cubicBezTo>
                      <a:cubicBezTo>
                        <a:pt x="600" y="255"/>
                        <a:pt x="625" y="218"/>
                        <a:pt x="650" y="167"/>
                      </a:cubicBezTo>
                      <a:cubicBezTo>
                        <a:pt x="650" y="142"/>
                        <a:pt x="650" y="130"/>
                        <a:pt x="650" y="117"/>
                      </a:cubicBezTo>
                      <a:lnTo>
                        <a:pt x="650" y="92"/>
                      </a:lnTo>
                      <a:lnTo>
                        <a:pt x="663" y="54"/>
                      </a:lnTo>
                      <a:cubicBezTo>
                        <a:pt x="672" y="28"/>
                        <a:pt x="656" y="1"/>
                        <a:pt x="6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96" name="Google Shape;1996;p27"/>
          <p:cNvGrpSpPr/>
          <p:nvPr/>
        </p:nvGrpSpPr>
        <p:grpSpPr>
          <a:xfrm>
            <a:off x="92867" y="81841"/>
            <a:ext cx="8927849" cy="935886"/>
            <a:chOff x="92867" y="81841"/>
            <a:chExt cx="8927849" cy="935886"/>
          </a:xfrm>
        </p:grpSpPr>
        <p:sp>
          <p:nvSpPr>
            <p:cNvPr id="1997" name="Google Shape;1997;p27"/>
            <p:cNvSpPr/>
            <p:nvPr/>
          </p:nvSpPr>
          <p:spPr>
            <a:xfrm rot="1601833" flipH="1">
              <a:off x="129632" y="604330"/>
              <a:ext cx="575283" cy="300166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7"/>
            <p:cNvSpPr/>
            <p:nvPr/>
          </p:nvSpPr>
          <p:spPr>
            <a:xfrm rot="4428589" flipH="1">
              <a:off x="229695" y="249843"/>
              <a:ext cx="575298" cy="300174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7"/>
            <p:cNvSpPr/>
            <p:nvPr/>
          </p:nvSpPr>
          <p:spPr>
            <a:xfrm rot="8894627" flipH="1">
              <a:off x="8409478" y="249841"/>
              <a:ext cx="575309" cy="300179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0" name="Google Shape;2000;p27"/>
          <p:cNvSpPr/>
          <p:nvPr/>
        </p:nvSpPr>
        <p:spPr>
          <a:xfrm>
            <a:off x="8246888" y="120925"/>
            <a:ext cx="302819" cy="296921"/>
          </a:xfrm>
          <a:custGeom>
            <a:avLst/>
            <a:gdLst/>
            <a:ahLst/>
            <a:cxnLst/>
            <a:rect l="l" t="t" r="r" b="b"/>
            <a:pathLst>
              <a:path w="9036" h="8860" extrusionOk="0">
                <a:moveTo>
                  <a:pt x="6661" y="1"/>
                </a:moveTo>
                <a:cubicBezTo>
                  <a:pt x="5794" y="554"/>
                  <a:pt x="4939" y="1107"/>
                  <a:pt x="4072" y="1647"/>
                </a:cubicBezTo>
                <a:lnTo>
                  <a:pt x="4047" y="1597"/>
                </a:lnTo>
                <a:cubicBezTo>
                  <a:pt x="2991" y="1232"/>
                  <a:pt x="1936" y="855"/>
                  <a:pt x="880" y="478"/>
                </a:cubicBezTo>
                <a:lnTo>
                  <a:pt x="880" y="478"/>
                </a:lnTo>
                <a:cubicBezTo>
                  <a:pt x="1220" y="1521"/>
                  <a:pt x="1572" y="2564"/>
                  <a:pt x="1911" y="3607"/>
                </a:cubicBezTo>
                <a:lnTo>
                  <a:pt x="1710" y="3695"/>
                </a:lnTo>
                <a:cubicBezTo>
                  <a:pt x="1257" y="4562"/>
                  <a:pt x="679" y="5367"/>
                  <a:pt x="1" y="6070"/>
                </a:cubicBezTo>
                <a:cubicBezTo>
                  <a:pt x="1031" y="6083"/>
                  <a:pt x="2062" y="6083"/>
                  <a:pt x="3105" y="6095"/>
                </a:cubicBezTo>
                <a:cubicBezTo>
                  <a:pt x="3670" y="7013"/>
                  <a:pt x="4235" y="7943"/>
                  <a:pt x="4801" y="8860"/>
                </a:cubicBezTo>
                <a:cubicBezTo>
                  <a:pt x="5103" y="7867"/>
                  <a:pt x="5404" y="6887"/>
                  <a:pt x="5706" y="5894"/>
                </a:cubicBezTo>
                <a:lnTo>
                  <a:pt x="5655" y="5744"/>
                </a:lnTo>
                <a:cubicBezTo>
                  <a:pt x="6774" y="5417"/>
                  <a:pt x="7905" y="5115"/>
                  <a:pt x="9036" y="4851"/>
                </a:cubicBezTo>
                <a:cubicBezTo>
                  <a:pt x="8269" y="4248"/>
                  <a:pt x="7478" y="3683"/>
                  <a:pt x="6661" y="3168"/>
                </a:cubicBezTo>
                <a:lnTo>
                  <a:pt x="6585" y="3042"/>
                </a:lnTo>
                <a:cubicBezTo>
                  <a:pt x="6698" y="2037"/>
                  <a:pt x="6724" y="1006"/>
                  <a:pt x="6661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3" name="Google Shape;2193;p30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2194" name="Google Shape;2194;p30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2195" name="Google Shape;2195;p30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2196" name="Google Shape;2196;p30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7" name="Google Shape;2197;p30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8" name="Google Shape;2198;p30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9" name="Google Shape;2199;p30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0" name="Google Shape;2200;p30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1" name="Google Shape;2201;p30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2" name="Google Shape;2202;p30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3" name="Google Shape;2203;p30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4" name="Google Shape;2204;p30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5" name="Google Shape;2205;p30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6" name="Google Shape;2206;p30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7" name="Google Shape;2207;p30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8" name="Google Shape;2208;p30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9" name="Google Shape;2209;p30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0" name="Google Shape;2210;p30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1" name="Google Shape;2211;p30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2" name="Google Shape;2212;p30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3" name="Google Shape;2213;p30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4" name="Google Shape;2214;p30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5" name="Google Shape;2215;p30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6" name="Google Shape;2216;p30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7" name="Google Shape;2217;p30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8" name="Google Shape;2218;p30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9" name="Google Shape;2219;p30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0" name="Google Shape;2220;p30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1" name="Google Shape;2221;p30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2" name="Google Shape;2222;p30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3" name="Google Shape;2223;p30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4" name="Google Shape;2224;p30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5" name="Google Shape;2225;p30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6" name="Google Shape;2226;p30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7" name="Google Shape;2227;p30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8" name="Google Shape;2228;p30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29" name="Google Shape;2229;p30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2230" name="Google Shape;2230;p30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1" name="Google Shape;2231;p30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2" name="Google Shape;2232;p30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3" name="Google Shape;2233;p30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4" name="Google Shape;2234;p30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5" name="Google Shape;2235;p30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6" name="Google Shape;2236;p30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7" name="Google Shape;2237;p30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8" name="Google Shape;2238;p30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9" name="Google Shape;2239;p30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0" name="Google Shape;2240;p30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1" name="Google Shape;2241;p30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2" name="Google Shape;2242;p30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3" name="Google Shape;2243;p30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4" name="Google Shape;2244;p30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5" name="Google Shape;2245;p30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6" name="Google Shape;2246;p30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7" name="Google Shape;2247;p30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31"/>
          <p:cNvSpPr/>
          <p:nvPr/>
        </p:nvSpPr>
        <p:spPr>
          <a:xfrm>
            <a:off x="454950" y="273113"/>
            <a:ext cx="8234100" cy="4600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dist="114300" dir="2640000" algn="bl" rotWithShape="0">
              <a:schemeClr val="dk1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78" name="Google Shape;78;p3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79" name="Google Shape;79;p3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80" name="Google Shape;80;p3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3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3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3" name="Google Shape;113;p3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114" name="Google Shape;114;p3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3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3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3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3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3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3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3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3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3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3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" name="Google Shape;130;p3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" name="Google Shape;131;p3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2" name="Google Shape;132;p3"/>
          <p:cNvSpPr txBox="1">
            <a:spLocks noGrp="1"/>
          </p:cNvSpPr>
          <p:nvPr>
            <p:ph type="title"/>
          </p:nvPr>
        </p:nvSpPr>
        <p:spPr>
          <a:xfrm>
            <a:off x="2038200" y="2388500"/>
            <a:ext cx="5067600" cy="8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3" name="Google Shape;133;p3"/>
          <p:cNvSpPr txBox="1">
            <a:spLocks noGrp="1"/>
          </p:cNvSpPr>
          <p:nvPr>
            <p:ph type="title" idx="2" hasCustomPrompt="1"/>
          </p:nvPr>
        </p:nvSpPr>
        <p:spPr>
          <a:xfrm>
            <a:off x="3745950" y="1457950"/>
            <a:ext cx="1652100" cy="782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64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4" name="Google Shape;134;p3"/>
          <p:cNvSpPr txBox="1">
            <a:spLocks noGrp="1"/>
          </p:cNvSpPr>
          <p:nvPr>
            <p:ph type="subTitle" idx="1"/>
          </p:nvPr>
        </p:nvSpPr>
        <p:spPr>
          <a:xfrm>
            <a:off x="2038200" y="3264550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"/>
          <p:cNvSpPr/>
          <p:nvPr/>
        </p:nvSpPr>
        <p:spPr>
          <a:xfrm>
            <a:off x="7826075" y="4236825"/>
            <a:ext cx="25" cy="3475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0" y="138"/>
                </a:moveTo>
                <a:cubicBezTo>
                  <a:pt x="0" y="138"/>
                  <a:pt x="0" y="138"/>
                  <a:pt x="0" y="126"/>
                </a:cubicBezTo>
                <a:cubicBezTo>
                  <a:pt x="0" y="138"/>
                  <a:pt x="0" y="138"/>
                  <a:pt x="0" y="138"/>
                </a:cubicBezTo>
                <a:close/>
                <a:moveTo>
                  <a:pt x="0" y="126"/>
                </a:moveTo>
                <a:cubicBezTo>
                  <a:pt x="0" y="126"/>
                  <a:pt x="0" y="113"/>
                  <a:pt x="0" y="113"/>
                </a:cubicBezTo>
                <a:cubicBezTo>
                  <a:pt x="0" y="113"/>
                  <a:pt x="0" y="126"/>
                  <a:pt x="0" y="126"/>
                </a:cubicBezTo>
                <a:close/>
                <a:moveTo>
                  <a:pt x="0" y="101"/>
                </a:moveTo>
                <a:cubicBezTo>
                  <a:pt x="0" y="101"/>
                  <a:pt x="0" y="101"/>
                  <a:pt x="0" y="101"/>
                </a:cubicBezTo>
                <a:cubicBezTo>
                  <a:pt x="0" y="101"/>
                  <a:pt x="0" y="101"/>
                  <a:pt x="0" y="101"/>
                </a:cubicBezTo>
                <a:close/>
                <a:moveTo>
                  <a:pt x="0" y="88"/>
                </a:moveTo>
                <a:cubicBezTo>
                  <a:pt x="0" y="88"/>
                  <a:pt x="0" y="76"/>
                  <a:pt x="0" y="76"/>
                </a:cubicBezTo>
                <a:cubicBezTo>
                  <a:pt x="0" y="76"/>
                  <a:pt x="0" y="88"/>
                  <a:pt x="0" y="88"/>
                </a:cubicBezTo>
                <a:close/>
                <a:moveTo>
                  <a:pt x="0" y="76"/>
                </a:move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76"/>
                </a:cubicBezTo>
                <a:close/>
                <a:moveTo>
                  <a:pt x="0" y="50"/>
                </a:moveTo>
                <a:cubicBezTo>
                  <a:pt x="0" y="50"/>
                  <a:pt x="0" y="50"/>
                  <a:pt x="0" y="50"/>
                </a:cubicBezTo>
                <a:cubicBezTo>
                  <a:pt x="0" y="50"/>
                  <a:pt x="0" y="50"/>
                  <a:pt x="0" y="50"/>
                </a:cubicBezTo>
                <a:close/>
                <a:moveTo>
                  <a:pt x="0" y="38"/>
                </a:moveTo>
                <a:cubicBezTo>
                  <a:pt x="0" y="38"/>
                  <a:pt x="0" y="25"/>
                  <a:pt x="0" y="25"/>
                </a:cubicBezTo>
                <a:cubicBezTo>
                  <a:pt x="0" y="25"/>
                  <a:pt x="0" y="38"/>
                  <a:pt x="0" y="38"/>
                </a:cubicBezTo>
                <a:close/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8A5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3"/>
          <p:cNvGrpSpPr/>
          <p:nvPr/>
        </p:nvGrpSpPr>
        <p:grpSpPr>
          <a:xfrm>
            <a:off x="226150" y="36146"/>
            <a:ext cx="8752603" cy="5092171"/>
            <a:chOff x="226150" y="36146"/>
            <a:chExt cx="8752603" cy="5092171"/>
          </a:xfrm>
        </p:grpSpPr>
        <p:sp>
          <p:nvSpPr>
            <p:cNvPr id="137" name="Google Shape;137;p3"/>
            <p:cNvSpPr/>
            <p:nvPr/>
          </p:nvSpPr>
          <p:spPr>
            <a:xfrm rot="-3912685">
              <a:off x="84342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 rot="6887315">
              <a:off x="195363" y="465417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3"/>
          <p:cNvGrpSpPr/>
          <p:nvPr/>
        </p:nvGrpSpPr>
        <p:grpSpPr>
          <a:xfrm>
            <a:off x="1179130" y="47625"/>
            <a:ext cx="8671677" cy="5499611"/>
            <a:chOff x="1179130" y="47625"/>
            <a:chExt cx="8671677" cy="5499611"/>
          </a:xfrm>
        </p:grpSpPr>
        <p:grpSp>
          <p:nvGrpSpPr>
            <p:cNvPr id="140" name="Google Shape;140;p3"/>
            <p:cNvGrpSpPr/>
            <p:nvPr/>
          </p:nvGrpSpPr>
          <p:grpSpPr>
            <a:xfrm rot="1902070">
              <a:off x="7722502" y="3418931"/>
              <a:ext cx="1791284" cy="1791284"/>
              <a:chOff x="7910987" y="28700"/>
              <a:chExt cx="1619581" cy="1619581"/>
            </a:xfrm>
          </p:grpSpPr>
          <p:sp>
            <p:nvSpPr>
              <p:cNvPr id="141" name="Google Shape;141;p3"/>
              <p:cNvSpPr/>
              <p:nvPr/>
            </p:nvSpPr>
            <p:spPr>
              <a:xfrm rot="2700000">
                <a:off x="8051309" y="362742"/>
                <a:ext cx="1338935" cy="951497"/>
              </a:xfrm>
              <a:custGeom>
                <a:avLst/>
                <a:gdLst/>
                <a:ahLst/>
                <a:cxnLst/>
                <a:rect l="l" t="t" r="r" b="b"/>
                <a:pathLst>
                  <a:path w="42210" h="29996" extrusionOk="0">
                    <a:moveTo>
                      <a:pt x="4549" y="4248"/>
                    </a:moveTo>
                    <a:cubicBezTo>
                      <a:pt x="4587" y="4248"/>
                      <a:pt x="4637" y="4248"/>
                      <a:pt x="4675" y="4261"/>
                    </a:cubicBezTo>
                    <a:cubicBezTo>
                      <a:pt x="5190" y="4361"/>
                      <a:pt x="5454" y="5040"/>
                      <a:pt x="5202" y="5467"/>
                    </a:cubicBezTo>
                    <a:lnTo>
                      <a:pt x="5064" y="5630"/>
                    </a:lnTo>
                    <a:cubicBezTo>
                      <a:pt x="4926" y="5756"/>
                      <a:pt x="4750" y="5819"/>
                      <a:pt x="4562" y="5819"/>
                    </a:cubicBezTo>
                    <a:cubicBezTo>
                      <a:pt x="4210" y="5819"/>
                      <a:pt x="3845" y="5605"/>
                      <a:pt x="3757" y="5253"/>
                    </a:cubicBezTo>
                    <a:cubicBezTo>
                      <a:pt x="3619" y="4776"/>
                      <a:pt x="4059" y="4248"/>
                      <a:pt x="4549" y="4248"/>
                    </a:cubicBezTo>
                    <a:close/>
                    <a:moveTo>
                      <a:pt x="4122" y="1"/>
                    </a:moveTo>
                    <a:cubicBezTo>
                      <a:pt x="3971" y="302"/>
                      <a:pt x="3808" y="616"/>
                      <a:pt x="3657" y="918"/>
                    </a:cubicBezTo>
                    <a:cubicBezTo>
                      <a:pt x="2551" y="3079"/>
                      <a:pt x="1345" y="5178"/>
                      <a:pt x="25" y="7214"/>
                    </a:cubicBezTo>
                    <a:lnTo>
                      <a:pt x="0" y="7264"/>
                    </a:lnTo>
                    <a:cubicBezTo>
                      <a:pt x="9626" y="12705"/>
                      <a:pt x="19151" y="18322"/>
                      <a:pt x="28588" y="24090"/>
                    </a:cubicBezTo>
                    <a:cubicBezTo>
                      <a:pt x="31729" y="26012"/>
                      <a:pt x="34858" y="27960"/>
                      <a:pt x="37974" y="29920"/>
                    </a:cubicBezTo>
                    <a:lnTo>
                      <a:pt x="38100" y="29996"/>
                    </a:lnTo>
                    <a:cubicBezTo>
                      <a:pt x="39507" y="27897"/>
                      <a:pt x="40852" y="25761"/>
                      <a:pt x="42134" y="23587"/>
                    </a:cubicBezTo>
                    <a:lnTo>
                      <a:pt x="42209" y="23474"/>
                    </a:lnTo>
                    <a:cubicBezTo>
                      <a:pt x="39935" y="22016"/>
                      <a:pt x="37660" y="20559"/>
                      <a:pt x="35373" y="19126"/>
                    </a:cubicBezTo>
                    <a:cubicBezTo>
                      <a:pt x="34707" y="18699"/>
                      <a:pt x="34029" y="18272"/>
                      <a:pt x="33363" y="17857"/>
                    </a:cubicBezTo>
                    <a:cubicBezTo>
                      <a:pt x="32684" y="17430"/>
                      <a:pt x="32018" y="17015"/>
                      <a:pt x="31340" y="16588"/>
                    </a:cubicBezTo>
                    <a:cubicBezTo>
                      <a:pt x="29216" y="15256"/>
                      <a:pt x="27092" y="13924"/>
                      <a:pt x="24956" y="12604"/>
                    </a:cubicBezTo>
                    <a:cubicBezTo>
                      <a:pt x="24328" y="12227"/>
                      <a:pt x="23699" y="11838"/>
                      <a:pt x="23084" y="11448"/>
                    </a:cubicBezTo>
                    <a:cubicBezTo>
                      <a:pt x="21789" y="10657"/>
                      <a:pt x="20483" y="9852"/>
                      <a:pt x="19188" y="9061"/>
                    </a:cubicBezTo>
                    <a:cubicBezTo>
                      <a:pt x="17919" y="8294"/>
                      <a:pt x="16650" y="7515"/>
                      <a:pt x="15393" y="6749"/>
                    </a:cubicBezTo>
                    <a:cubicBezTo>
                      <a:pt x="14124" y="5982"/>
                      <a:pt x="12868" y="5228"/>
                      <a:pt x="11611" y="4462"/>
                    </a:cubicBezTo>
                    <a:cubicBezTo>
                      <a:pt x="10367" y="3720"/>
                      <a:pt x="9136" y="2979"/>
                      <a:pt x="7904" y="2237"/>
                    </a:cubicBezTo>
                    <a:cubicBezTo>
                      <a:pt x="6673" y="1509"/>
                      <a:pt x="5441" y="767"/>
                      <a:pt x="4197" y="38"/>
                    </a:cubicBezTo>
                    <a:lnTo>
                      <a:pt x="4122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2" name="Google Shape;142;p3"/>
              <p:cNvGrpSpPr/>
              <p:nvPr/>
            </p:nvGrpSpPr>
            <p:grpSpPr>
              <a:xfrm>
                <a:off x="8643129" y="226316"/>
                <a:ext cx="344065" cy="1232036"/>
                <a:chOff x="8643129" y="226316"/>
                <a:chExt cx="344065" cy="1232036"/>
              </a:xfrm>
            </p:grpSpPr>
            <p:sp>
              <p:nvSpPr>
                <p:cNvPr id="143" name="Google Shape;143;p3"/>
                <p:cNvSpPr/>
                <p:nvPr/>
              </p:nvSpPr>
              <p:spPr>
                <a:xfrm rot="2700000">
                  <a:off x="8659998" y="231100"/>
                  <a:ext cx="40190" cy="64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2029" extrusionOk="0">
                      <a:moveTo>
                        <a:pt x="1205" y="1"/>
                      </a:moveTo>
                      <a:cubicBezTo>
                        <a:pt x="1191" y="1"/>
                        <a:pt x="1179" y="6"/>
                        <a:pt x="1175" y="19"/>
                      </a:cubicBezTo>
                      <a:cubicBezTo>
                        <a:pt x="873" y="685"/>
                        <a:pt x="509" y="1313"/>
                        <a:pt x="56" y="1866"/>
                      </a:cubicBezTo>
                      <a:cubicBezTo>
                        <a:pt x="0" y="1940"/>
                        <a:pt x="55" y="2028"/>
                        <a:pt x="117" y="2028"/>
                      </a:cubicBezTo>
                      <a:cubicBezTo>
                        <a:pt x="139" y="2028"/>
                        <a:pt x="162" y="2018"/>
                        <a:pt x="182" y="1992"/>
                      </a:cubicBezTo>
                      <a:cubicBezTo>
                        <a:pt x="421" y="1715"/>
                        <a:pt x="634" y="1401"/>
                        <a:pt x="823" y="1074"/>
                      </a:cubicBezTo>
                      <a:cubicBezTo>
                        <a:pt x="1011" y="747"/>
                        <a:pt x="1137" y="408"/>
                        <a:pt x="1250" y="56"/>
                      </a:cubicBezTo>
                      <a:cubicBezTo>
                        <a:pt x="1267" y="23"/>
                        <a:pt x="1233" y="1"/>
                        <a:pt x="12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3"/>
                <p:cNvSpPr/>
                <p:nvPr/>
              </p:nvSpPr>
              <p:spPr>
                <a:xfrm rot="2700000">
                  <a:off x="8695086" y="364120"/>
                  <a:ext cx="37240" cy="68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4" h="2151" extrusionOk="0">
                      <a:moveTo>
                        <a:pt x="1100" y="0"/>
                      </a:moveTo>
                      <a:cubicBezTo>
                        <a:pt x="1075" y="0"/>
                        <a:pt x="1050" y="14"/>
                        <a:pt x="1040" y="45"/>
                      </a:cubicBezTo>
                      <a:cubicBezTo>
                        <a:pt x="814" y="749"/>
                        <a:pt x="474" y="1402"/>
                        <a:pt x="47" y="2005"/>
                      </a:cubicBezTo>
                      <a:cubicBezTo>
                        <a:pt x="0" y="2071"/>
                        <a:pt x="72" y="2150"/>
                        <a:pt x="143" y="2150"/>
                      </a:cubicBezTo>
                      <a:cubicBezTo>
                        <a:pt x="167" y="2150"/>
                        <a:pt x="191" y="2141"/>
                        <a:pt x="211" y="2118"/>
                      </a:cubicBezTo>
                      <a:cubicBezTo>
                        <a:pt x="650" y="1502"/>
                        <a:pt x="977" y="811"/>
                        <a:pt x="1166" y="83"/>
                      </a:cubicBezTo>
                      <a:cubicBezTo>
                        <a:pt x="1173" y="30"/>
                        <a:pt x="1136" y="0"/>
                        <a:pt x="11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3"/>
                <p:cNvSpPr/>
                <p:nvPr/>
              </p:nvSpPr>
              <p:spPr>
                <a:xfrm rot="2700000">
                  <a:off x="8728806" y="500959"/>
                  <a:ext cx="38192" cy="68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2144" extrusionOk="0">
                      <a:moveTo>
                        <a:pt x="1106" y="1"/>
                      </a:moveTo>
                      <a:cubicBezTo>
                        <a:pt x="1082" y="1"/>
                        <a:pt x="1057" y="14"/>
                        <a:pt x="1040" y="43"/>
                      </a:cubicBezTo>
                      <a:cubicBezTo>
                        <a:pt x="688" y="684"/>
                        <a:pt x="361" y="1350"/>
                        <a:pt x="35" y="2003"/>
                      </a:cubicBezTo>
                      <a:cubicBezTo>
                        <a:pt x="1" y="2079"/>
                        <a:pt x="69" y="2144"/>
                        <a:pt x="133" y="2144"/>
                      </a:cubicBezTo>
                      <a:cubicBezTo>
                        <a:pt x="164" y="2144"/>
                        <a:pt x="194" y="2128"/>
                        <a:pt x="210" y="2091"/>
                      </a:cubicBezTo>
                      <a:cubicBezTo>
                        <a:pt x="537" y="1438"/>
                        <a:pt x="876" y="784"/>
                        <a:pt x="1178" y="118"/>
                      </a:cubicBezTo>
                      <a:cubicBezTo>
                        <a:pt x="1203" y="51"/>
                        <a:pt x="1156" y="1"/>
                        <a:pt x="11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3"/>
                <p:cNvSpPr/>
                <p:nvPr/>
              </p:nvSpPr>
              <p:spPr>
                <a:xfrm rot="2700000">
                  <a:off x="8756871" y="638656"/>
                  <a:ext cx="36479" cy="78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" h="2464" extrusionOk="0">
                      <a:moveTo>
                        <a:pt x="1042" y="0"/>
                      </a:moveTo>
                      <a:cubicBezTo>
                        <a:pt x="1016" y="0"/>
                        <a:pt x="988" y="12"/>
                        <a:pt x="968" y="40"/>
                      </a:cubicBezTo>
                      <a:cubicBezTo>
                        <a:pt x="730" y="391"/>
                        <a:pt x="516" y="781"/>
                        <a:pt x="353" y="1196"/>
                      </a:cubicBezTo>
                      <a:cubicBezTo>
                        <a:pt x="277" y="1384"/>
                        <a:pt x="202" y="1585"/>
                        <a:pt x="139" y="1786"/>
                      </a:cubicBezTo>
                      <a:cubicBezTo>
                        <a:pt x="101" y="1887"/>
                        <a:pt x="76" y="2000"/>
                        <a:pt x="51" y="2100"/>
                      </a:cubicBezTo>
                      <a:cubicBezTo>
                        <a:pt x="39" y="2151"/>
                        <a:pt x="26" y="2188"/>
                        <a:pt x="13" y="2239"/>
                      </a:cubicBezTo>
                      <a:cubicBezTo>
                        <a:pt x="1" y="2301"/>
                        <a:pt x="13" y="2339"/>
                        <a:pt x="13" y="2402"/>
                      </a:cubicBezTo>
                      <a:cubicBezTo>
                        <a:pt x="13" y="2439"/>
                        <a:pt x="49" y="2463"/>
                        <a:pt x="83" y="2463"/>
                      </a:cubicBezTo>
                      <a:cubicBezTo>
                        <a:pt x="107" y="2463"/>
                        <a:pt x="129" y="2452"/>
                        <a:pt x="139" y="2427"/>
                      </a:cubicBezTo>
                      <a:cubicBezTo>
                        <a:pt x="164" y="2377"/>
                        <a:pt x="189" y="2339"/>
                        <a:pt x="215" y="2289"/>
                      </a:cubicBezTo>
                      <a:cubicBezTo>
                        <a:pt x="227" y="2239"/>
                        <a:pt x="227" y="2188"/>
                        <a:pt x="240" y="2151"/>
                      </a:cubicBezTo>
                      <a:cubicBezTo>
                        <a:pt x="265" y="2037"/>
                        <a:pt x="302" y="1937"/>
                        <a:pt x="328" y="1836"/>
                      </a:cubicBezTo>
                      <a:cubicBezTo>
                        <a:pt x="390" y="1635"/>
                        <a:pt x="453" y="1434"/>
                        <a:pt x="541" y="1233"/>
                      </a:cubicBezTo>
                      <a:cubicBezTo>
                        <a:pt x="692" y="844"/>
                        <a:pt x="893" y="467"/>
                        <a:pt x="1107" y="115"/>
                      </a:cubicBezTo>
                      <a:cubicBezTo>
                        <a:pt x="1150" y="55"/>
                        <a:pt x="1098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3"/>
                <p:cNvSpPr/>
                <p:nvPr/>
              </p:nvSpPr>
              <p:spPr>
                <a:xfrm rot="2700000">
                  <a:off x="8793895" y="780479"/>
                  <a:ext cx="39302" cy="60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" h="1908" extrusionOk="0">
                      <a:moveTo>
                        <a:pt x="1156" y="0"/>
                      </a:moveTo>
                      <a:cubicBezTo>
                        <a:pt x="1136" y="0"/>
                        <a:pt x="1115" y="9"/>
                        <a:pt x="1099" y="28"/>
                      </a:cubicBezTo>
                      <a:cubicBezTo>
                        <a:pt x="722" y="594"/>
                        <a:pt x="396" y="1185"/>
                        <a:pt x="44" y="1775"/>
                      </a:cubicBezTo>
                      <a:cubicBezTo>
                        <a:pt x="1" y="1844"/>
                        <a:pt x="65" y="1907"/>
                        <a:pt x="129" y="1907"/>
                      </a:cubicBezTo>
                      <a:cubicBezTo>
                        <a:pt x="158" y="1907"/>
                        <a:pt x="188" y="1894"/>
                        <a:pt x="207" y="1863"/>
                      </a:cubicBezTo>
                      <a:cubicBezTo>
                        <a:pt x="559" y="1273"/>
                        <a:pt x="911" y="694"/>
                        <a:pt x="1213" y="91"/>
                      </a:cubicBezTo>
                      <a:cubicBezTo>
                        <a:pt x="1238" y="40"/>
                        <a:pt x="1200" y="0"/>
                        <a:pt x="11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 rot="2700000">
                  <a:off x="8826198" y="923286"/>
                  <a:ext cx="36606" cy="62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985" extrusionOk="0">
                      <a:moveTo>
                        <a:pt x="1061" y="1"/>
                      </a:moveTo>
                      <a:cubicBezTo>
                        <a:pt x="1039" y="1"/>
                        <a:pt x="1017" y="11"/>
                        <a:pt x="1002" y="35"/>
                      </a:cubicBezTo>
                      <a:cubicBezTo>
                        <a:pt x="662" y="625"/>
                        <a:pt x="348" y="1241"/>
                        <a:pt x="34" y="1844"/>
                      </a:cubicBezTo>
                      <a:cubicBezTo>
                        <a:pt x="0" y="1920"/>
                        <a:pt x="57" y="1985"/>
                        <a:pt x="117" y="1985"/>
                      </a:cubicBezTo>
                      <a:cubicBezTo>
                        <a:pt x="147" y="1985"/>
                        <a:pt x="177" y="1969"/>
                        <a:pt x="197" y="1932"/>
                      </a:cubicBezTo>
                      <a:cubicBezTo>
                        <a:pt x="512" y="1329"/>
                        <a:pt x="838" y="726"/>
                        <a:pt x="1127" y="110"/>
                      </a:cubicBezTo>
                      <a:cubicBezTo>
                        <a:pt x="1153" y="49"/>
                        <a:pt x="1108" y="1"/>
                        <a:pt x="10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3"/>
                <p:cNvSpPr/>
                <p:nvPr/>
              </p:nvSpPr>
              <p:spPr>
                <a:xfrm rot="2700000">
                  <a:off x="8869697" y="1083018"/>
                  <a:ext cx="33117" cy="60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1922" extrusionOk="0">
                      <a:moveTo>
                        <a:pt x="959" y="0"/>
                      </a:moveTo>
                      <a:cubicBezTo>
                        <a:pt x="938" y="0"/>
                        <a:pt x="917" y="10"/>
                        <a:pt x="901" y="34"/>
                      </a:cubicBezTo>
                      <a:cubicBezTo>
                        <a:pt x="599" y="612"/>
                        <a:pt x="323" y="1203"/>
                        <a:pt x="34" y="1781"/>
                      </a:cubicBezTo>
                      <a:cubicBezTo>
                        <a:pt x="0" y="1857"/>
                        <a:pt x="63" y="1922"/>
                        <a:pt x="126" y="1922"/>
                      </a:cubicBezTo>
                      <a:cubicBezTo>
                        <a:pt x="158" y="1922"/>
                        <a:pt x="189" y="1906"/>
                        <a:pt x="210" y="1869"/>
                      </a:cubicBezTo>
                      <a:cubicBezTo>
                        <a:pt x="486" y="1278"/>
                        <a:pt x="763" y="700"/>
                        <a:pt x="1027" y="97"/>
                      </a:cubicBezTo>
                      <a:cubicBezTo>
                        <a:pt x="1044" y="46"/>
                        <a:pt x="1002" y="0"/>
                        <a:pt x="9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3"/>
                <p:cNvSpPr/>
                <p:nvPr/>
              </p:nvSpPr>
              <p:spPr>
                <a:xfrm rot="2700000">
                  <a:off x="8902929" y="1230158"/>
                  <a:ext cx="34798" cy="59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1863" extrusionOk="0">
                      <a:moveTo>
                        <a:pt x="1027" y="0"/>
                      </a:moveTo>
                      <a:cubicBezTo>
                        <a:pt x="1015" y="0"/>
                        <a:pt x="1003" y="6"/>
                        <a:pt x="993" y="19"/>
                      </a:cubicBezTo>
                      <a:cubicBezTo>
                        <a:pt x="566" y="521"/>
                        <a:pt x="239" y="1124"/>
                        <a:pt x="25" y="1740"/>
                      </a:cubicBezTo>
                      <a:cubicBezTo>
                        <a:pt x="0" y="1807"/>
                        <a:pt x="75" y="1863"/>
                        <a:pt x="140" y="1863"/>
                      </a:cubicBezTo>
                      <a:cubicBezTo>
                        <a:pt x="172" y="1863"/>
                        <a:pt x="201" y="1849"/>
                        <a:pt x="214" y="1816"/>
                      </a:cubicBezTo>
                      <a:cubicBezTo>
                        <a:pt x="339" y="1514"/>
                        <a:pt x="452" y="1212"/>
                        <a:pt x="603" y="923"/>
                      </a:cubicBezTo>
                      <a:cubicBezTo>
                        <a:pt x="741" y="634"/>
                        <a:pt x="905" y="358"/>
                        <a:pt x="1068" y="81"/>
                      </a:cubicBezTo>
                      <a:cubicBezTo>
                        <a:pt x="1096" y="44"/>
                        <a:pt x="1062" y="0"/>
                        <a:pt x="10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 rot="2700000">
                  <a:off x="8931236" y="1391436"/>
                  <a:ext cx="39937" cy="61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1950" extrusionOk="0">
                      <a:moveTo>
                        <a:pt x="1168" y="0"/>
                      </a:moveTo>
                      <a:cubicBezTo>
                        <a:pt x="1146" y="0"/>
                        <a:pt x="1124" y="12"/>
                        <a:pt x="1108" y="40"/>
                      </a:cubicBezTo>
                      <a:cubicBezTo>
                        <a:pt x="793" y="643"/>
                        <a:pt x="454" y="1246"/>
                        <a:pt x="52" y="1812"/>
                      </a:cubicBezTo>
                      <a:cubicBezTo>
                        <a:pt x="0" y="1881"/>
                        <a:pt x="73" y="1950"/>
                        <a:pt x="148" y="1950"/>
                      </a:cubicBezTo>
                      <a:cubicBezTo>
                        <a:pt x="182" y="1950"/>
                        <a:pt x="217" y="1935"/>
                        <a:pt x="241" y="1900"/>
                      </a:cubicBezTo>
                      <a:cubicBezTo>
                        <a:pt x="630" y="1347"/>
                        <a:pt x="982" y="744"/>
                        <a:pt x="1233" y="103"/>
                      </a:cubicBezTo>
                      <a:cubicBezTo>
                        <a:pt x="1259" y="51"/>
                        <a:pt x="1215" y="0"/>
                        <a:pt x="11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3"/>
                <p:cNvSpPr/>
                <p:nvPr/>
              </p:nvSpPr>
              <p:spPr>
                <a:xfrm rot="2700000">
                  <a:off x="8934765" y="1326683"/>
                  <a:ext cx="26328" cy="38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1203" extrusionOk="0">
                      <a:moveTo>
                        <a:pt x="750" y="1"/>
                      </a:moveTo>
                      <a:cubicBezTo>
                        <a:pt x="736" y="1"/>
                        <a:pt x="723" y="6"/>
                        <a:pt x="713" y="19"/>
                      </a:cubicBezTo>
                      <a:cubicBezTo>
                        <a:pt x="588" y="195"/>
                        <a:pt x="475" y="371"/>
                        <a:pt x="349" y="559"/>
                      </a:cubicBezTo>
                      <a:cubicBezTo>
                        <a:pt x="299" y="647"/>
                        <a:pt x="236" y="735"/>
                        <a:pt x="173" y="823"/>
                      </a:cubicBezTo>
                      <a:cubicBezTo>
                        <a:pt x="123" y="911"/>
                        <a:pt x="35" y="1012"/>
                        <a:pt x="10" y="1112"/>
                      </a:cubicBezTo>
                      <a:cubicBezTo>
                        <a:pt x="0" y="1168"/>
                        <a:pt x="45" y="1203"/>
                        <a:pt x="89" y="1203"/>
                      </a:cubicBezTo>
                      <a:cubicBezTo>
                        <a:pt x="106" y="1203"/>
                        <a:pt x="122" y="1198"/>
                        <a:pt x="135" y="1188"/>
                      </a:cubicBezTo>
                      <a:cubicBezTo>
                        <a:pt x="186" y="1150"/>
                        <a:pt x="211" y="1087"/>
                        <a:pt x="236" y="1050"/>
                      </a:cubicBezTo>
                      <a:cubicBezTo>
                        <a:pt x="261" y="999"/>
                        <a:pt x="286" y="962"/>
                        <a:pt x="311" y="924"/>
                      </a:cubicBezTo>
                      <a:cubicBezTo>
                        <a:pt x="374" y="823"/>
                        <a:pt x="424" y="735"/>
                        <a:pt x="487" y="647"/>
                      </a:cubicBezTo>
                      <a:cubicBezTo>
                        <a:pt x="600" y="459"/>
                        <a:pt x="713" y="270"/>
                        <a:pt x="801" y="82"/>
                      </a:cubicBezTo>
                      <a:cubicBezTo>
                        <a:pt x="829" y="45"/>
                        <a:pt x="788" y="1"/>
                        <a:pt x="7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3"/>
                <p:cNvSpPr/>
                <p:nvPr/>
              </p:nvSpPr>
              <p:spPr>
                <a:xfrm rot="2700000">
                  <a:off x="8901462" y="1161534"/>
                  <a:ext cx="24901" cy="4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1353" extrusionOk="0">
                      <a:moveTo>
                        <a:pt x="717" y="0"/>
                      </a:moveTo>
                      <a:cubicBezTo>
                        <a:pt x="702" y="0"/>
                        <a:pt x="687" y="7"/>
                        <a:pt x="679" y="24"/>
                      </a:cubicBezTo>
                      <a:cubicBezTo>
                        <a:pt x="541" y="237"/>
                        <a:pt x="428" y="451"/>
                        <a:pt x="315" y="665"/>
                      </a:cubicBezTo>
                      <a:cubicBezTo>
                        <a:pt x="252" y="765"/>
                        <a:pt x="189" y="866"/>
                        <a:pt x="139" y="979"/>
                      </a:cubicBezTo>
                      <a:cubicBezTo>
                        <a:pt x="89" y="1067"/>
                        <a:pt x="1" y="1192"/>
                        <a:pt x="1" y="1293"/>
                      </a:cubicBezTo>
                      <a:cubicBezTo>
                        <a:pt x="1" y="1330"/>
                        <a:pt x="28" y="1353"/>
                        <a:pt x="57" y="1353"/>
                      </a:cubicBezTo>
                      <a:cubicBezTo>
                        <a:pt x="68" y="1353"/>
                        <a:pt x="79" y="1350"/>
                        <a:pt x="89" y="1343"/>
                      </a:cubicBezTo>
                      <a:cubicBezTo>
                        <a:pt x="177" y="1280"/>
                        <a:pt x="227" y="1155"/>
                        <a:pt x="265" y="1067"/>
                      </a:cubicBezTo>
                      <a:cubicBezTo>
                        <a:pt x="327" y="954"/>
                        <a:pt x="390" y="841"/>
                        <a:pt x="440" y="727"/>
                      </a:cubicBezTo>
                      <a:cubicBezTo>
                        <a:pt x="554" y="514"/>
                        <a:pt x="667" y="300"/>
                        <a:pt x="767" y="74"/>
                      </a:cubicBezTo>
                      <a:cubicBezTo>
                        <a:pt x="784" y="31"/>
                        <a:pt x="749" y="0"/>
                        <a:pt x="7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3"/>
                <p:cNvSpPr/>
                <p:nvPr/>
              </p:nvSpPr>
              <p:spPr>
                <a:xfrm rot="2700000">
                  <a:off x="8868767" y="1022986"/>
                  <a:ext cx="24837" cy="28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883" extrusionOk="0">
                      <a:moveTo>
                        <a:pt x="706" y="1"/>
                      </a:moveTo>
                      <a:cubicBezTo>
                        <a:pt x="692" y="1"/>
                        <a:pt x="679" y="5"/>
                        <a:pt x="666" y="14"/>
                      </a:cubicBezTo>
                      <a:cubicBezTo>
                        <a:pt x="541" y="140"/>
                        <a:pt x="428" y="278"/>
                        <a:pt x="314" y="416"/>
                      </a:cubicBezTo>
                      <a:cubicBezTo>
                        <a:pt x="252" y="492"/>
                        <a:pt x="201" y="554"/>
                        <a:pt x="139" y="630"/>
                      </a:cubicBezTo>
                      <a:cubicBezTo>
                        <a:pt x="101" y="680"/>
                        <a:pt x="0" y="768"/>
                        <a:pt x="25" y="844"/>
                      </a:cubicBezTo>
                      <a:cubicBezTo>
                        <a:pt x="25" y="869"/>
                        <a:pt x="51" y="881"/>
                        <a:pt x="76" y="881"/>
                      </a:cubicBezTo>
                      <a:cubicBezTo>
                        <a:pt x="79" y="882"/>
                        <a:pt x="83" y="882"/>
                        <a:pt x="86" y="882"/>
                      </a:cubicBezTo>
                      <a:cubicBezTo>
                        <a:pt x="158" y="882"/>
                        <a:pt x="228" y="766"/>
                        <a:pt x="264" y="718"/>
                      </a:cubicBezTo>
                      <a:cubicBezTo>
                        <a:pt x="327" y="655"/>
                        <a:pt x="377" y="580"/>
                        <a:pt x="428" y="504"/>
                      </a:cubicBezTo>
                      <a:cubicBezTo>
                        <a:pt x="541" y="366"/>
                        <a:pt x="654" y="228"/>
                        <a:pt x="754" y="77"/>
                      </a:cubicBezTo>
                      <a:cubicBezTo>
                        <a:pt x="783" y="39"/>
                        <a:pt x="747" y="1"/>
                        <a:pt x="7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3"/>
                <p:cNvSpPr/>
                <p:nvPr/>
              </p:nvSpPr>
              <p:spPr>
                <a:xfrm rot="2700000">
                  <a:off x="8832816" y="858750"/>
                  <a:ext cx="20587" cy="35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114" extrusionOk="0">
                      <a:moveTo>
                        <a:pt x="606" y="1"/>
                      </a:moveTo>
                      <a:cubicBezTo>
                        <a:pt x="589" y="1"/>
                        <a:pt x="572" y="11"/>
                        <a:pt x="566" y="33"/>
                      </a:cubicBezTo>
                      <a:cubicBezTo>
                        <a:pt x="554" y="58"/>
                        <a:pt x="529" y="83"/>
                        <a:pt x="516" y="108"/>
                      </a:cubicBezTo>
                      <a:cubicBezTo>
                        <a:pt x="504" y="133"/>
                        <a:pt x="491" y="158"/>
                        <a:pt x="491" y="171"/>
                      </a:cubicBezTo>
                      <a:cubicBezTo>
                        <a:pt x="466" y="221"/>
                        <a:pt x="453" y="272"/>
                        <a:pt x="428" y="322"/>
                      </a:cubicBezTo>
                      <a:cubicBezTo>
                        <a:pt x="390" y="410"/>
                        <a:pt x="340" y="498"/>
                        <a:pt x="302" y="573"/>
                      </a:cubicBezTo>
                      <a:cubicBezTo>
                        <a:pt x="252" y="661"/>
                        <a:pt x="202" y="736"/>
                        <a:pt x="139" y="824"/>
                      </a:cubicBezTo>
                      <a:cubicBezTo>
                        <a:pt x="89" y="887"/>
                        <a:pt x="1" y="975"/>
                        <a:pt x="13" y="1076"/>
                      </a:cubicBezTo>
                      <a:cubicBezTo>
                        <a:pt x="13" y="1088"/>
                        <a:pt x="26" y="1113"/>
                        <a:pt x="51" y="1113"/>
                      </a:cubicBezTo>
                      <a:cubicBezTo>
                        <a:pt x="152" y="1113"/>
                        <a:pt x="215" y="988"/>
                        <a:pt x="265" y="912"/>
                      </a:cubicBezTo>
                      <a:cubicBezTo>
                        <a:pt x="328" y="824"/>
                        <a:pt x="378" y="736"/>
                        <a:pt x="428" y="649"/>
                      </a:cubicBezTo>
                      <a:cubicBezTo>
                        <a:pt x="478" y="561"/>
                        <a:pt x="529" y="460"/>
                        <a:pt x="566" y="372"/>
                      </a:cubicBezTo>
                      <a:cubicBezTo>
                        <a:pt x="579" y="322"/>
                        <a:pt x="604" y="272"/>
                        <a:pt x="617" y="221"/>
                      </a:cubicBezTo>
                      <a:cubicBezTo>
                        <a:pt x="629" y="158"/>
                        <a:pt x="629" y="108"/>
                        <a:pt x="642" y="45"/>
                      </a:cubicBezTo>
                      <a:cubicBezTo>
                        <a:pt x="649" y="17"/>
                        <a:pt x="628" y="1"/>
                        <a:pt x="6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3"/>
                <p:cNvSpPr/>
                <p:nvPr/>
              </p:nvSpPr>
              <p:spPr>
                <a:xfrm rot="2700000">
                  <a:off x="8796307" y="720735"/>
                  <a:ext cx="20682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116" extrusionOk="0">
                      <a:moveTo>
                        <a:pt x="559" y="1"/>
                      </a:moveTo>
                      <a:cubicBezTo>
                        <a:pt x="527" y="1"/>
                        <a:pt x="496" y="19"/>
                        <a:pt x="486" y="60"/>
                      </a:cubicBezTo>
                      <a:cubicBezTo>
                        <a:pt x="435" y="399"/>
                        <a:pt x="284" y="713"/>
                        <a:pt x="58" y="965"/>
                      </a:cubicBezTo>
                      <a:cubicBezTo>
                        <a:pt x="0" y="1033"/>
                        <a:pt x="61" y="1115"/>
                        <a:pt x="127" y="1115"/>
                      </a:cubicBezTo>
                      <a:cubicBezTo>
                        <a:pt x="147" y="1115"/>
                        <a:pt x="167" y="1108"/>
                        <a:pt x="184" y="1090"/>
                      </a:cubicBezTo>
                      <a:cubicBezTo>
                        <a:pt x="423" y="801"/>
                        <a:pt x="586" y="462"/>
                        <a:pt x="636" y="98"/>
                      </a:cubicBezTo>
                      <a:cubicBezTo>
                        <a:pt x="651" y="38"/>
                        <a:pt x="605" y="1"/>
                        <a:pt x="5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3"/>
                <p:cNvSpPr/>
                <p:nvPr/>
              </p:nvSpPr>
              <p:spPr>
                <a:xfrm rot="2700000">
                  <a:off x="8763701" y="578511"/>
                  <a:ext cx="22236" cy="3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1179" extrusionOk="0">
                      <a:moveTo>
                        <a:pt x="618" y="1"/>
                      </a:moveTo>
                      <a:cubicBezTo>
                        <a:pt x="588" y="1"/>
                        <a:pt x="558" y="18"/>
                        <a:pt x="547" y="55"/>
                      </a:cubicBezTo>
                      <a:cubicBezTo>
                        <a:pt x="510" y="243"/>
                        <a:pt x="447" y="432"/>
                        <a:pt x="359" y="595"/>
                      </a:cubicBezTo>
                      <a:cubicBezTo>
                        <a:pt x="309" y="683"/>
                        <a:pt x="271" y="771"/>
                        <a:pt x="208" y="846"/>
                      </a:cubicBezTo>
                      <a:cubicBezTo>
                        <a:pt x="183" y="884"/>
                        <a:pt x="145" y="922"/>
                        <a:pt x="120" y="959"/>
                      </a:cubicBezTo>
                      <a:cubicBezTo>
                        <a:pt x="83" y="997"/>
                        <a:pt x="45" y="1035"/>
                        <a:pt x="32" y="1072"/>
                      </a:cubicBezTo>
                      <a:cubicBezTo>
                        <a:pt x="0" y="1126"/>
                        <a:pt x="49" y="1179"/>
                        <a:pt x="103" y="1179"/>
                      </a:cubicBezTo>
                      <a:cubicBezTo>
                        <a:pt x="113" y="1179"/>
                        <a:pt x="123" y="1177"/>
                        <a:pt x="133" y="1173"/>
                      </a:cubicBezTo>
                      <a:cubicBezTo>
                        <a:pt x="208" y="1123"/>
                        <a:pt x="271" y="1010"/>
                        <a:pt x="334" y="934"/>
                      </a:cubicBezTo>
                      <a:cubicBezTo>
                        <a:pt x="397" y="846"/>
                        <a:pt x="447" y="758"/>
                        <a:pt x="497" y="670"/>
                      </a:cubicBezTo>
                      <a:cubicBezTo>
                        <a:pt x="585" y="494"/>
                        <a:pt x="648" y="293"/>
                        <a:pt x="686" y="92"/>
                      </a:cubicBezTo>
                      <a:cubicBezTo>
                        <a:pt x="700" y="34"/>
                        <a:pt x="660" y="1"/>
                        <a:pt x="6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3"/>
                <p:cNvSpPr/>
                <p:nvPr/>
              </p:nvSpPr>
              <p:spPr>
                <a:xfrm rot="2700000">
                  <a:off x="8731363" y="453621"/>
                  <a:ext cx="21190" cy="36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156" extrusionOk="0">
                      <a:moveTo>
                        <a:pt x="597" y="0"/>
                      </a:moveTo>
                      <a:cubicBezTo>
                        <a:pt x="579" y="0"/>
                        <a:pt x="562" y="9"/>
                        <a:pt x="550" y="29"/>
                      </a:cubicBezTo>
                      <a:cubicBezTo>
                        <a:pt x="449" y="193"/>
                        <a:pt x="361" y="368"/>
                        <a:pt x="261" y="544"/>
                      </a:cubicBezTo>
                      <a:cubicBezTo>
                        <a:pt x="223" y="632"/>
                        <a:pt x="173" y="720"/>
                        <a:pt x="122" y="808"/>
                      </a:cubicBezTo>
                      <a:cubicBezTo>
                        <a:pt x="85" y="884"/>
                        <a:pt x="22" y="984"/>
                        <a:pt x="9" y="1072"/>
                      </a:cubicBezTo>
                      <a:cubicBezTo>
                        <a:pt x="0" y="1117"/>
                        <a:pt x="36" y="1156"/>
                        <a:pt x="76" y="1156"/>
                      </a:cubicBezTo>
                      <a:cubicBezTo>
                        <a:pt x="92" y="1156"/>
                        <a:pt x="108" y="1149"/>
                        <a:pt x="122" y="1135"/>
                      </a:cubicBezTo>
                      <a:cubicBezTo>
                        <a:pt x="185" y="1072"/>
                        <a:pt x="223" y="959"/>
                        <a:pt x="261" y="884"/>
                      </a:cubicBezTo>
                      <a:cubicBezTo>
                        <a:pt x="311" y="796"/>
                        <a:pt x="349" y="708"/>
                        <a:pt x="399" y="607"/>
                      </a:cubicBezTo>
                      <a:cubicBezTo>
                        <a:pt x="487" y="431"/>
                        <a:pt x="575" y="255"/>
                        <a:pt x="650" y="79"/>
                      </a:cubicBezTo>
                      <a:cubicBezTo>
                        <a:pt x="667" y="37"/>
                        <a:pt x="632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3"/>
                <p:cNvSpPr/>
                <p:nvPr/>
              </p:nvSpPr>
              <p:spPr>
                <a:xfrm rot="2700000">
                  <a:off x="8692225" y="315856"/>
                  <a:ext cx="21316" cy="36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1150" extrusionOk="0">
                      <a:moveTo>
                        <a:pt x="636" y="1"/>
                      </a:moveTo>
                      <a:cubicBezTo>
                        <a:pt x="629" y="1"/>
                        <a:pt x="620" y="6"/>
                        <a:pt x="613" y="17"/>
                      </a:cubicBezTo>
                      <a:lnTo>
                        <a:pt x="575" y="67"/>
                      </a:lnTo>
                      <a:cubicBezTo>
                        <a:pt x="550" y="79"/>
                        <a:pt x="550" y="79"/>
                        <a:pt x="525" y="105"/>
                      </a:cubicBezTo>
                      <a:cubicBezTo>
                        <a:pt x="500" y="142"/>
                        <a:pt x="487" y="180"/>
                        <a:pt x="462" y="230"/>
                      </a:cubicBezTo>
                      <a:cubicBezTo>
                        <a:pt x="412" y="318"/>
                        <a:pt x="361" y="406"/>
                        <a:pt x="324" y="494"/>
                      </a:cubicBezTo>
                      <a:cubicBezTo>
                        <a:pt x="223" y="670"/>
                        <a:pt x="135" y="846"/>
                        <a:pt x="35" y="1034"/>
                      </a:cubicBezTo>
                      <a:cubicBezTo>
                        <a:pt x="0" y="1095"/>
                        <a:pt x="60" y="1149"/>
                        <a:pt x="117" y="1149"/>
                      </a:cubicBezTo>
                      <a:cubicBezTo>
                        <a:pt x="144" y="1149"/>
                        <a:pt x="170" y="1138"/>
                        <a:pt x="185" y="1110"/>
                      </a:cubicBezTo>
                      <a:cubicBezTo>
                        <a:pt x="273" y="921"/>
                        <a:pt x="361" y="745"/>
                        <a:pt x="449" y="569"/>
                      </a:cubicBezTo>
                      <a:cubicBezTo>
                        <a:pt x="500" y="482"/>
                        <a:pt x="537" y="394"/>
                        <a:pt x="575" y="306"/>
                      </a:cubicBezTo>
                      <a:cubicBezTo>
                        <a:pt x="600" y="255"/>
                        <a:pt x="625" y="218"/>
                        <a:pt x="650" y="167"/>
                      </a:cubicBezTo>
                      <a:cubicBezTo>
                        <a:pt x="650" y="142"/>
                        <a:pt x="650" y="130"/>
                        <a:pt x="650" y="117"/>
                      </a:cubicBezTo>
                      <a:lnTo>
                        <a:pt x="650" y="92"/>
                      </a:lnTo>
                      <a:lnTo>
                        <a:pt x="663" y="54"/>
                      </a:lnTo>
                      <a:cubicBezTo>
                        <a:pt x="672" y="28"/>
                        <a:pt x="656" y="1"/>
                        <a:pt x="6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0" name="Google Shape;160;p3"/>
            <p:cNvGrpSpPr/>
            <p:nvPr/>
          </p:nvGrpSpPr>
          <p:grpSpPr>
            <a:xfrm>
              <a:off x="1179130" y="47625"/>
              <a:ext cx="851192" cy="546052"/>
              <a:chOff x="1161225" y="29450"/>
              <a:chExt cx="963432" cy="618055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1845444" y="33644"/>
                <a:ext cx="279213" cy="429672"/>
              </a:xfrm>
              <a:custGeom>
                <a:avLst/>
                <a:gdLst/>
                <a:ahLst/>
                <a:cxnLst/>
                <a:rect l="l" t="t" r="r" b="b"/>
                <a:pathLst>
                  <a:path w="8722" h="13422" extrusionOk="0">
                    <a:moveTo>
                      <a:pt x="4223" y="1"/>
                    </a:moveTo>
                    <a:lnTo>
                      <a:pt x="4034" y="516"/>
                    </a:lnTo>
                    <a:cubicBezTo>
                      <a:pt x="3155" y="2916"/>
                      <a:pt x="2275" y="5316"/>
                      <a:pt x="1396" y="7729"/>
                    </a:cubicBezTo>
                    <a:cubicBezTo>
                      <a:pt x="1194" y="8294"/>
                      <a:pt x="968" y="8897"/>
                      <a:pt x="491" y="9287"/>
                    </a:cubicBezTo>
                    <a:cubicBezTo>
                      <a:pt x="340" y="9413"/>
                      <a:pt x="177" y="9513"/>
                      <a:pt x="1" y="9588"/>
                    </a:cubicBezTo>
                    <a:lnTo>
                      <a:pt x="126" y="9915"/>
                    </a:lnTo>
                    <a:cubicBezTo>
                      <a:pt x="1509" y="10845"/>
                      <a:pt x="2715" y="12014"/>
                      <a:pt x="3695" y="13371"/>
                    </a:cubicBezTo>
                    <a:lnTo>
                      <a:pt x="3708" y="13371"/>
                    </a:lnTo>
                    <a:lnTo>
                      <a:pt x="3758" y="13421"/>
                    </a:lnTo>
                    <a:cubicBezTo>
                      <a:pt x="5643" y="11184"/>
                      <a:pt x="7126" y="8621"/>
                      <a:pt x="8106" y="5869"/>
                    </a:cubicBezTo>
                    <a:cubicBezTo>
                      <a:pt x="8445" y="4914"/>
                      <a:pt x="8721" y="3846"/>
                      <a:pt x="8282" y="2941"/>
                    </a:cubicBezTo>
                    <a:cubicBezTo>
                      <a:pt x="8005" y="2376"/>
                      <a:pt x="7503" y="1973"/>
                      <a:pt x="7013" y="1597"/>
                    </a:cubicBezTo>
                    <a:cubicBezTo>
                      <a:pt x="6158" y="931"/>
                      <a:pt x="5253" y="277"/>
                      <a:pt x="4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1538515" y="29450"/>
                <a:ext cx="442125" cy="388408"/>
              </a:xfrm>
              <a:custGeom>
                <a:avLst/>
                <a:gdLst/>
                <a:ahLst/>
                <a:cxnLst/>
                <a:rect l="l" t="t" r="r" b="b"/>
                <a:pathLst>
                  <a:path w="13811" h="12133" extrusionOk="0">
                    <a:moveTo>
                      <a:pt x="12763" y="0"/>
                    </a:moveTo>
                    <a:cubicBezTo>
                      <a:pt x="11878" y="0"/>
                      <a:pt x="10993" y="267"/>
                      <a:pt x="10142" y="534"/>
                    </a:cubicBezTo>
                    <a:cubicBezTo>
                      <a:pt x="7905" y="1212"/>
                      <a:pt x="5681" y="1903"/>
                      <a:pt x="3444" y="2582"/>
                    </a:cubicBezTo>
                    <a:lnTo>
                      <a:pt x="3494" y="2745"/>
                    </a:lnTo>
                    <a:cubicBezTo>
                      <a:pt x="2300" y="5434"/>
                      <a:pt x="1220" y="8161"/>
                      <a:pt x="265" y="10951"/>
                    </a:cubicBezTo>
                    <a:cubicBezTo>
                      <a:pt x="139" y="11328"/>
                      <a:pt x="1" y="11743"/>
                      <a:pt x="39" y="12132"/>
                    </a:cubicBezTo>
                    <a:cubicBezTo>
                      <a:pt x="2904" y="11428"/>
                      <a:pt x="5781" y="10712"/>
                      <a:pt x="8646" y="10008"/>
                    </a:cubicBezTo>
                    <a:cubicBezTo>
                      <a:pt x="8960" y="9933"/>
                      <a:pt x="9287" y="9845"/>
                      <a:pt x="9589" y="9719"/>
                    </a:cubicBezTo>
                    <a:cubicBezTo>
                      <a:pt x="9765" y="9644"/>
                      <a:pt x="9928" y="9544"/>
                      <a:pt x="10079" y="9418"/>
                    </a:cubicBezTo>
                    <a:cubicBezTo>
                      <a:pt x="10556" y="9028"/>
                      <a:pt x="10782" y="8425"/>
                      <a:pt x="10984" y="7860"/>
                    </a:cubicBezTo>
                    <a:cubicBezTo>
                      <a:pt x="11863" y="5447"/>
                      <a:pt x="12743" y="3047"/>
                      <a:pt x="13622" y="647"/>
                    </a:cubicBezTo>
                    <a:lnTo>
                      <a:pt x="13811" y="132"/>
                    </a:lnTo>
                    <a:cubicBezTo>
                      <a:pt x="13660" y="94"/>
                      <a:pt x="13522" y="56"/>
                      <a:pt x="13359" y="44"/>
                    </a:cubicBezTo>
                    <a:cubicBezTo>
                      <a:pt x="13160" y="14"/>
                      <a:pt x="12961" y="0"/>
                      <a:pt x="127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1467321" y="112072"/>
                <a:ext cx="183079" cy="322270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10067" extrusionOk="0">
                    <a:moveTo>
                      <a:pt x="5668" y="1"/>
                    </a:moveTo>
                    <a:cubicBezTo>
                      <a:pt x="4901" y="240"/>
                      <a:pt x="4135" y="479"/>
                      <a:pt x="3368" y="717"/>
                    </a:cubicBezTo>
                    <a:cubicBezTo>
                      <a:pt x="2351" y="3080"/>
                      <a:pt x="1358" y="5455"/>
                      <a:pt x="403" y="7842"/>
                    </a:cubicBezTo>
                    <a:cubicBezTo>
                      <a:pt x="202" y="8320"/>
                      <a:pt x="1" y="8822"/>
                      <a:pt x="13" y="9350"/>
                    </a:cubicBezTo>
                    <a:cubicBezTo>
                      <a:pt x="26" y="9601"/>
                      <a:pt x="76" y="9840"/>
                      <a:pt x="164" y="10066"/>
                    </a:cubicBezTo>
                    <a:cubicBezTo>
                      <a:pt x="855" y="9890"/>
                      <a:pt x="1559" y="9714"/>
                      <a:pt x="2263" y="9551"/>
                    </a:cubicBezTo>
                    <a:cubicBezTo>
                      <a:pt x="2225" y="9162"/>
                      <a:pt x="2363" y="8747"/>
                      <a:pt x="2489" y="8370"/>
                    </a:cubicBezTo>
                    <a:cubicBezTo>
                      <a:pt x="3444" y="5580"/>
                      <a:pt x="4524" y="2853"/>
                      <a:pt x="5718" y="164"/>
                    </a:cubicBezTo>
                    <a:lnTo>
                      <a:pt x="5668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1161225" y="135025"/>
                <a:ext cx="413954" cy="374546"/>
              </a:xfrm>
              <a:custGeom>
                <a:avLst/>
                <a:gdLst/>
                <a:ahLst/>
                <a:cxnLst/>
                <a:rect l="l" t="t" r="r" b="b"/>
                <a:pathLst>
                  <a:path w="12931" h="11700" extrusionOk="0">
                    <a:moveTo>
                      <a:pt x="12930" y="0"/>
                    </a:moveTo>
                    <a:lnTo>
                      <a:pt x="12930" y="0"/>
                    </a:lnTo>
                    <a:cubicBezTo>
                      <a:pt x="10882" y="629"/>
                      <a:pt x="8821" y="1257"/>
                      <a:pt x="6761" y="1885"/>
                    </a:cubicBezTo>
                    <a:cubicBezTo>
                      <a:pt x="6007" y="2124"/>
                      <a:pt x="5228" y="2363"/>
                      <a:pt x="4612" y="2853"/>
                    </a:cubicBezTo>
                    <a:cubicBezTo>
                      <a:pt x="4084" y="3267"/>
                      <a:pt x="3707" y="3833"/>
                      <a:pt x="3355" y="4398"/>
                    </a:cubicBezTo>
                    <a:cubicBezTo>
                      <a:pt x="2362" y="5944"/>
                      <a:pt x="1445" y="7540"/>
                      <a:pt x="591" y="9173"/>
                    </a:cubicBezTo>
                    <a:cubicBezTo>
                      <a:pt x="314" y="9701"/>
                      <a:pt x="25" y="10267"/>
                      <a:pt x="13" y="10870"/>
                    </a:cubicBezTo>
                    <a:cubicBezTo>
                      <a:pt x="0" y="11159"/>
                      <a:pt x="63" y="11435"/>
                      <a:pt x="151" y="11699"/>
                    </a:cubicBezTo>
                    <a:lnTo>
                      <a:pt x="201" y="11687"/>
                    </a:lnTo>
                    <a:cubicBezTo>
                      <a:pt x="3380" y="10908"/>
                      <a:pt x="6547" y="10128"/>
                      <a:pt x="9726" y="9349"/>
                    </a:cubicBezTo>
                    <a:cubicBezTo>
                      <a:pt x="9638" y="9123"/>
                      <a:pt x="9588" y="8884"/>
                      <a:pt x="9575" y="8633"/>
                    </a:cubicBezTo>
                    <a:cubicBezTo>
                      <a:pt x="9563" y="8105"/>
                      <a:pt x="9764" y="7603"/>
                      <a:pt x="9965" y="7125"/>
                    </a:cubicBezTo>
                    <a:cubicBezTo>
                      <a:pt x="10920" y="4738"/>
                      <a:pt x="11913" y="2363"/>
                      <a:pt x="129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1539732" y="340572"/>
                <a:ext cx="424038" cy="211218"/>
              </a:xfrm>
              <a:custGeom>
                <a:avLst/>
                <a:gdLst/>
                <a:ahLst/>
                <a:cxnLst/>
                <a:rect l="l" t="t" r="r" b="b"/>
                <a:pathLst>
                  <a:path w="13246" h="6598" extrusionOk="0">
                    <a:moveTo>
                      <a:pt x="9551" y="0"/>
                    </a:moveTo>
                    <a:cubicBezTo>
                      <a:pt x="9249" y="126"/>
                      <a:pt x="8922" y="214"/>
                      <a:pt x="8608" y="289"/>
                    </a:cubicBezTo>
                    <a:cubicBezTo>
                      <a:pt x="5743" y="993"/>
                      <a:pt x="2866" y="1709"/>
                      <a:pt x="1" y="2413"/>
                    </a:cubicBezTo>
                    <a:cubicBezTo>
                      <a:pt x="13" y="2539"/>
                      <a:pt x="38" y="2652"/>
                      <a:pt x="89" y="2778"/>
                    </a:cubicBezTo>
                    <a:cubicBezTo>
                      <a:pt x="202" y="3079"/>
                      <a:pt x="453" y="3318"/>
                      <a:pt x="692" y="3532"/>
                    </a:cubicBezTo>
                    <a:cubicBezTo>
                      <a:pt x="1961" y="4675"/>
                      <a:pt x="3343" y="5693"/>
                      <a:pt x="4813" y="6560"/>
                    </a:cubicBezTo>
                    <a:lnTo>
                      <a:pt x="4826" y="6598"/>
                    </a:lnTo>
                    <a:cubicBezTo>
                      <a:pt x="7628" y="5655"/>
                      <a:pt x="10443" y="4713"/>
                      <a:pt x="13245" y="3783"/>
                    </a:cubicBezTo>
                    <a:cubicBezTo>
                      <a:pt x="12265" y="2426"/>
                      <a:pt x="11059" y="1257"/>
                      <a:pt x="9676" y="327"/>
                    </a:cubicBezTo>
                    <a:lnTo>
                      <a:pt x="955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1472571" y="417816"/>
                <a:ext cx="221655" cy="156893"/>
              </a:xfrm>
              <a:custGeom>
                <a:avLst/>
                <a:gdLst/>
                <a:ahLst/>
                <a:cxnLst/>
                <a:rect l="l" t="t" r="r" b="b"/>
                <a:pathLst>
                  <a:path w="6924" h="4901" extrusionOk="0">
                    <a:moveTo>
                      <a:pt x="2099" y="0"/>
                    </a:moveTo>
                    <a:cubicBezTo>
                      <a:pt x="1395" y="163"/>
                      <a:pt x="691" y="339"/>
                      <a:pt x="0" y="515"/>
                    </a:cubicBezTo>
                    <a:cubicBezTo>
                      <a:pt x="264" y="1181"/>
                      <a:pt x="817" y="1747"/>
                      <a:pt x="1370" y="2249"/>
                    </a:cubicBezTo>
                    <a:cubicBezTo>
                      <a:pt x="2438" y="3204"/>
                      <a:pt x="3581" y="4084"/>
                      <a:pt x="4775" y="4876"/>
                    </a:cubicBezTo>
                    <a:lnTo>
                      <a:pt x="4775" y="4901"/>
                    </a:lnTo>
                    <a:cubicBezTo>
                      <a:pt x="5491" y="4662"/>
                      <a:pt x="6208" y="4423"/>
                      <a:pt x="6924" y="4185"/>
                    </a:cubicBezTo>
                    <a:lnTo>
                      <a:pt x="6911" y="4147"/>
                    </a:lnTo>
                    <a:cubicBezTo>
                      <a:pt x="5441" y="3280"/>
                      <a:pt x="4059" y="2262"/>
                      <a:pt x="2790" y="1119"/>
                    </a:cubicBezTo>
                    <a:cubicBezTo>
                      <a:pt x="2551" y="905"/>
                      <a:pt x="2300" y="666"/>
                      <a:pt x="2187" y="365"/>
                    </a:cubicBezTo>
                    <a:cubicBezTo>
                      <a:pt x="2136" y="239"/>
                      <a:pt x="2111" y="126"/>
                      <a:pt x="20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1166027" y="434302"/>
                <a:ext cx="459443" cy="213203"/>
              </a:xfrm>
              <a:custGeom>
                <a:avLst/>
                <a:gdLst/>
                <a:ahLst/>
                <a:cxnLst/>
                <a:rect l="l" t="t" r="r" b="b"/>
                <a:pathLst>
                  <a:path w="14352" h="6660" extrusionOk="0">
                    <a:moveTo>
                      <a:pt x="9576" y="0"/>
                    </a:moveTo>
                    <a:cubicBezTo>
                      <a:pt x="6397" y="779"/>
                      <a:pt x="3230" y="1559"/>
                      <a:pt x="51" y="2338"/>
                    </a:cubicBezTo>
                    <a:lnTo>
                      <a:pt x="1" y="2350"/>
                    </a:lnTo>
                    <a:cubicBezTo>
                      <a:pt x="328" y="3242"/>
                      <a:pt x="1182" y="3971"/>
                      <a:pt x="1974" y="4587"/>
                    </a:cubicBezTo>
                    <a:cubicBezTo>
                      <a:pt x="3155" y="5492"/>
                      <a:pt x="4412" y="6422"/>
                      <a:pt x="5882" y="6623"/>
                    </a:cubicBezTo>
                    <a:cubicBezTo>
                      <a:pt x="6074" y="6648"/>
                      <a:pt x="6267" y="6659"/>
                      <a:pt x="6460" y="6659"/>
                    </a:cubicBezTo>
                    <a:cubicBezTo>
                      <a:pt x="7526" y="6659"/>
                      <a:pt x="8592" y="6310"/>
                      <a:pt x="9614" y="5969"/>
                    </a:cubicBezTo>
                    <a:cubicBezTo>
                      <a:pt x="11185" y="5441"/>
                      <a:pt x="12780" y="4914"/>
                      <a:pt x="14351" y="4386"/>
                    </a:cubicBezTo>
                    <a:lnTo>
                      <a:pt x="14351" y="4361"/>
                    </a:lnTo>
                    <a:cubicBezTo>
                      <a:pt x="13157" y="3569"/>
                      <a:pt x="12014" y="2689"/>
                      <a:pt x="10946" y="1734"/>
                    </a:cubicBezTo>
                    <a:cubicBezTo>
                      <a:pt x="10393" y="1232"/>
                      <a:pt x="9840" y="666"/>
                      <a:pt x="95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8" name="Google Shape;168;p3"/>
          <p:cNvGrpSpPr/>
          <p:nvPr/>
        </p:nvGrpSpPr>
        <p:grpSpPr>
          <a:xfrm>
            <a:off x="90450" y="1373875"/>
            <a:ext cx="8075494" cy="3647521"/>
            <a:chOff x="90450" y="1373875"/>
            <a:chExt cx="8075494" cy="3647521"/>
          </a:xfrm>
        </p:grpSpPr>
        <p:sp>
          <p:nvSpPr>
            <p:cNvPr id="169" name="Google Shape;169;p3"/>
            <p:cNvSpPr/>
            <p:nvPr/>
          </p:nvSpPr>
          <p:spPr>
            <a:xfrm>
              <a:off x="7863125" y="47244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90450" y="13738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7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423" name="Google Shape;423;p7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424" name="Google Shape;424;p7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425" name="Google Shape;425;p7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7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7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7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7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7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7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7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7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7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7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7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7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7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7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7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7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7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7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7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7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7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7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7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7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7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7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7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7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7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7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7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7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58" name="Google Shape;458;p7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459" name="Google Shape;459;p7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7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7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7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7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7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7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7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7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7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7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7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7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7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7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7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7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7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77" name="Google Shape;47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7"/>
          <p:cNvSpPr txBox="1">
            <a:spLocks noGrp="1"/>
          </p:cNvSpPr>
          <p:nvPr>
            <p:ph type="subTitle" idx="1"/>
          </p:nvPr>
        </p:nvSpPr>
        <p:spPr>
          <a:xfrm>
            <a:off x="720000" y="175995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79" name="Google Shape;479;p7"/>
          <p:cNvSpPr>
            <a:spLocks noGrp="1"/>
          </p:cNvSpPr>
          <p:nvPr>
            <p:ph type="pic" idx="2"/>
          </p:nvPr>
        </p:nvSpPr>
        <p:spPr>
          <a:xfrm>
            <a:off x="5322000" y="1374125"/>
            <a:ext cx="2973600" cy="29736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2760000" algn="bl" rotWithShape="0">
              <a:schemeClr val="dk1">
                <a:alpha val="21000"/>
              </a:schemeClr>
            </a:outerShdw>
          </a:effectLst>
        </p:spPr>
      </p:sp>
      <p:grpSp>
        <p:nvGrpSpPr>
          <p:cNvPr id="480" name="Google Shape;480;p7"/>
          <p:cNvGrpSpPr/>
          <p:nvPr/>
        </p:nvGrpSpPr>
        <p:grpSpPr>
          <a:xfrm>
            <a:off x="167655" y="36146"/>
            <a:ext cx="8811098" cy="938800"/>
            <a:chOff x="167655" y="36146"/>
            <a:chExt cx="8811098" cy="938800"/>
          </a:xfrm>
        </p:grpSpPr>
        <p:grpSp>
          <p:nvGrpSpPr>
            <p:cNvPr id="481" name="Google Shape;481;p7"/>
            <p:cNvGrpSpPr/>
            <p:nvPr/>
          </p:nvGrpSpPr>
          <p:grpSpPr>
            <a:xfrm>
              <a:off x="167655" y="61975"/>
              <a:ext cx="851192" cy="912971"/>
              <a:chOff x="167655" y="61975"/>
              <a:chExt cx="851192" cy="912971"/>
            </a:xfrm>
          </p:grpSpPr>
          <p:grpSp>
            <p:nvGrpSpPr>
              <p:cNvPr id="482" name="Google Shape;482;p7"/>
              <p:cNvGrpSpPr/>
              <p:nvPr/>
            </p:nvGrpSpPr>
            <p:grpSpPr>
              <a:xfrm>
                <a:off x="167655" y="61975"/>
                <a:ext cx="851192" cy="546052"/>
                <a:chOff x="1161225" y="29450"/>
                <a:chExt cx="963432" cy="618055"/>
              </a:xfrm>
            </p:grpSpPr>
            <p:sp>
              <p:nvSpPr>
                <p:cNvPr id="483" name="Google Shape;483;p7"/>
                <p:cNvSpPr/>
                <p:nvPr/>
              </p:nvSpPr>
              <p:spPr>
                <a:xfrm>
                  <a:off x="1845444" y="33644"/>
                  <a:ext cx="279213" cy="429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2" h="13422" extrusionOk="0">
                      <a:moveTo>
                        <a:pt x="4223" y="1"/>
                      </a:moveTo>
                      <a:lnTo>
                        <a:pt x="4034" y="516"/>
                      </a:lnTo>
                      <a:cubicBezTo>
                        <a:pt x="3155" y="2916"/>
                        <a:pt x="2275" y="5316"/>
                        <a:pt x="1396" y="7729"/>
                      </a:cubicBezTo>
                      <a:cubicBezTo>
                        <a:pt x="1194" y="8294"/>
                        <a:pt x="968" y="8897"/>
                        <a:pt x="491" y="9287"/>
                      </a:cubicBezTo>
                      <a:cubicBezTo>
                        <a:pt x="340" y="9413"/>
                        <a:pt x="177" y="9513"/>
                        <a:pt x="1" y="9588"/>
                      </a:cubicBezTo>
                      <a:lnTo>
                        <a:pt x="126" y="9915"/>
                      </a:lnTo>
                      <a:cubicBezTo>
                        <a:pt x="1509" y="10845"/>
                        <a:pt x="2715" y="12014"/>
                        <a:pt x="3695" y="13371"/>
                      </a:cubicBezTo>
                      <a:lnTo>
                        <a:pt x="3708" y="13371"/>
                      </a:lnTo>
                      <a:lnTo>
                        <a:pt x="3758" y="13421"/>
                      </a:lnTo>
                      <a:cubicBezTo>
                        <a:pt x="5643" y="11184"/>
                        <a:pt x="7126" y="8621"/>
                        <a:pt x="8106" y="5869"/>
                      </a:cubicBezTo>
                      <a:cubicBezTo>
                        <a:pt x="8445" y="4914"/>
                        <a:pt x="8721" y="3846"/>
                        <a:pt x="8282" y="2941"/>
                      </a:cubicBezTo>
                      <a:cubicBezTo>
                        <a:pt x="8005" y="2376"/>
                        <a:pt x="7503" y="1973"/>
                        <a:pt x="7013" y="1597"/>
                      </a:cubicBezTo>
                      <a:cubicBezTo>
                        <a:pt x="6158" y="931"/>
                        <a:pt x="5253" y="277"/>
                        <a:pt x="42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7"/>
                <p:cNvSpPr/>
                <p:nvPr/>
              </p:nvSpPr>
              <p:spPr>
                <a:xfrm>
                  <a:off x="1538515" y="29450"/>
                  <a:ext cx="442125" cy="388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1" h="12133" extrusionOk="0">
                      <a:moveTo>
                        <a:pt x="12763" y="0"/>
                      </a:moveTo>
                      <a:cubicBezTo>
                        <a:pt x="11878" y="0"/>
                        <a:pt x="10993" y="267"/>
                        <a:pt x="10142" y="534"/>
                      </a:cubicBezTo>
                      <a:cubicBezTo>
                        <a:pt x="7905" y="1212"/>
                        <a:pt x="5681" y="1903"/>
                        <a:pt x="3444" y="2582"/>
                      </a:cubicBezTo>
                      <a:lnTo>
                        <a:pt x="3494" y="2745"/>
                      </a:lnTo>
                      <a:cubicBezTo>
                        <a:pt x="2300" y="5434"/>
                        <a:pt x="1220" y="8161"/>
                        <a:pt x="265" y="10951"/>
                      </a:cubicBezTo>
                      <a:cubicBezTo>
                        <a:pt x="139" y="11328"/>
                        <a:pt x="1" y="11743"/>
                        <a:pt x="39" y="12132"/>
                      </a:cubicBezTo>
                      <a:cubicBezTo>
                        <a:pt x="2904" y="11428"/>
                        <a:pt x="5781" y="10712"/>
                        <a:pt x="8646" y="10008"/>
                      </a:cubicBezTo>
                      <a:cubicBezTo>
                        <a:pt x="8960" y="9933"/>
                        <a:pt x="9287" y="9845"/>
                        <a:pt x="9589" y="9719"/>
                      </a:cubicBezTo>
                      <a:cubicBezTo>
                        <a:pt x="9765" y="9644"/>
                        <a:pt x="9928" y="9544"/>
                        <a:pt x="10079" y="9418"/>
                      </a:cubicBezTo>
                      <a:cubicBezTo>
                        <a:pt x="10556" y="9028"/>
                        <a:pt x="10782" y="8425"/>
                        <a:pt x="10984" y="7860"/>
                      </a:cubicBezTo>
                      <a:cubicBezTo>
                        <a:pt x="11863" y="5447"/>
                        <a:pt x="12743" y="3047"/>
                        <a:pt x="13622" y="647"/>
                      </a:cubicBezTo>
                      <a:lnTo>
                        <a:pt x="13811" y="132"/>
                      </a:lnTo>
                      <a:cubicBezTo>
                        <a:pt x="13660" y="94"/>
                        <a:pt x="13522" y="56"/>
                        <a:pt x="13359" y="44"/>
                      </a:cubicBezTo>
                      <a:cubicBezTo>
                        <a:pt x="13160" y="14"/>
                        <a:pt x="12961" y="0"/>
                        <a:pt x="1276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7"/>
                <p:cNvSpPr/>
                <p:nvPr/>
              </p:nvSpPr>
              <p:spPr>
                <a:xfrm>
                  <a:off x="1467321" y="112072"/>
                  <a:ext cx="183079" cy="322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9" h="10067" extrusionOk="0">
                      <a:moveTo>
                        <a:pt x="5668" y="1"/>
                      </a:moveTo>
                      <a:cubicBezTo>
                        <a:pt x="4901" y="240"/>
                        <a:pt x="4135" y="479"/>
                        <a:pt x="3368" y="717"/>
                      </a:cubicBezTo>
                      <a:cubicBezTo>
                        <a:pt x="2351" y="3080"/>
                        <a:pt x="1358" y="5455"/>
                        <a:pt x="403" y="7842"/>
                      </a:cubicBezTo>
                      <a:cubicBezTo>
                        <a:pt x="202" y="8320"/>
                        <a:pt x="1" y="8822"/>
                        <a:pt x="13" y="9350"/>
                      </a:cubicBezTo>
                      <a:cubicBezTo>
                        <a:pt x="26" y="9601"/>
                        <a:pt x="76" y="9840"/>
                        <a:pt x="164" y="10066"/>
                      </a:cubicBezTo>
                      <a:cubicBezTo>
                        <a:pt x="855" y="9890"/>
                        <a:pt x="1559" y="9714"/>
                        <a:pt x="2263" y="9551"/>
                      </a:cubicBezTo>
                      <a:cubicBezTo>
                        <a:pt x="2225" y="9162"/>
                        <a:pt x="2363" y="8747"/>
                        <a:pt x="2489" y="8370"/>
                      </a:cubicBezTo>
                      <a:cubicBezTo>
                        <a:pt x="3444" y="5580"/>
                        <a:pt x="4524" y="2853"/>
                        <a:pt x="5718" y="164"/>
                      </a:cubicBezTo>
                      <a:lnTo>
                        <a:pt x="5668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7"/>
                <p:cNvSpPr/>
                <p:nvPr/>
              </p:nvSpPr>
              <p:spPr>
                <a:xfrm>
                  <a:off x="1161225" y="135025"/>
                  <a:ext cx="413954" cy="374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1" h="11700" extrusionOk="0">
                      <a:moveTo>
                        <a:pt x="12930" y="0"/>
                      </a:moveTo>
                      <a:lnTo>
                        <a:pt x="12930" y="0"/>
                      </a:lnTo>
                      <a:cubicBezTo>
                        <a:pt x="10882" y="629"/>
                        <a:pt x="8821" y="1257"/>
                        <a:pt x="6761" y="1885"/>
                      </a:cubicBezTo>
                      <a:cubicBezTo>
                        <a:pt x="6007" y="2124"/>
                        <a:pt x="5228" y="2363"/>
                        <a:pt x="4612" y="2853"/>
                      </a:cubicBezTo>
                      <a:cubicBezTo>
                        <a:pt x="4084" y="3267"/>
                        <a:pt x="3707" y="3833"/>
                        <a:pt x="3355" y="4398"/>
                      </a:cubicBezTo>
                      <a:cubicBezTo>
                        <a:pt x="2362" y="5944"/>
                        <a:pt x="1445" y="7540"/>
                        <a:pt x="591" y="9173"/>
                      </a:cubicBezTo>
                      <a:cubicBezTo>
                        <a:pt x="314" y="9701"/>
                        <a:pt x="25" y="10267"/>
                        <a:pt x="13" y="10870"/>
                      </a:cubicBezTo>
                      <a:cubicBezTo>
                        <a:pt x="0" y="11159"/>
                        <a:pt x="63" y="11435"/>
                        <a:pt x="151" y="11699"/>
                      </a:cubicBezTo>
                      <a:lnTo>
                        <a:pt x="201" y="11687"/>
                      </a:lnTo>
                      <a:cubicBezTo>
                        <a:pt x="3380" y="10908"/>
                        <a:pt x="6547" y="10128"/>
                        <a:pt x="9726" y="9349"/>
                      </a:cubicBezTo>
                      <a:cubicBezTo>
                        <a:pt x="9638" y="9123"/>
                        <a:pt x="9588" y="8884"/>
                        <a:pt x="9575" y="8633"/>
                      </a:cubicBezTo>
                      <a:cubicBezTo>
                        <a:pt x="9563" y="8105"/>
                        <a:pt x="9764" y="7603"/>
                        <a:pt x="9965" y="7125"/>
                      </a:cubicBezTo>
                      <a:cubicBezTo>
                        <a:pt x="10920" y="4738"/>
                        <a:pt x="11913" y="2363"/>
                        <a:pt x="129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7"/>
                <p:cNvSpPr/>
                <p:nvPr/>
              </p:nvSpPr>
              <p:spPr>
                <a:xfrm>
                  <a:off x="1539732" y="340572"/>
                  <a:ext cx="424038" cy="211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6" h="6598" extrusionOk="0">
                      <a:moveTo>
                        <a:pt x="9551" y="0"/>
                      </a:moveTo>
                      <a:cubicBezTo>
                        <a:pt x="9249" y="126"/>
                        <a:pt x="8922" y="214"/>
                        <a:pt x="8608" y="289"/>
                      </a:cubicBezTo>
                      <a:cubicBezTo>
                        <a:pt x="5743" y="993"/>
                        <a:pt x="2866" y="1709"/>
                        <a:pt x="1" y="2413"/>
                      </a:cubicBezTo>
                      <a:cubicBezTo>
                        <a:pt x="13" y="2539"/>
                        <a:pt x="38" y="2652"/>
                        <a:pt x="89" y="2778"/>
                      </a:cubicBezTo>
                      <a:cubicBezTo>
                        <a:pt x="202" y="3079"/>
                        <a:pt x="453" y="3318"/>
                        <a:pt x="692" y="3532"/>
                      </a:cubicBezTo>
                      <a:cubicBezTo>
                        <a:pt x="1961" y="4675"/>
                        <a:pt x="3343" y="5693"/>
                        <a:pt x="4813" y="6560"/>
                      </a:cubicBezTo>
                      <a:lnTo>
                        <a:pt x="4826" y="6598"/>
                      </a:lnTo>
                      <a:cubicBezTo>
                        <a:pt x="7628" y="5655"/>
                        <a:pt x="10443" y="4713"/>
                        <a:pt x="13245" y="3783"/>
                      </a:cubicBezTo>
                      <a:cubicBezTo>
                        <a:pt x="12265" y="2426"/>
                        <a:pt x="11059" y="1257"/>
                        <a:pt x="9676" y="327"/>
                      </a:cubicBezTo>
                      <a:lnTo>
                        <a:pt x="955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7"/>
                <p:cNvSpPr/>
                <p:nvPr/>
              </p:nvSpPr>
              <p:spPr>
                <a:xfrm>
                  <a:off x="1472571" y="417816"/>
                  <a:ext cx="221655" cy="156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4" h="4901" extrusionOk="0">
                      <a:moveTo>
                        <a:pt x="2099" y="0"/>
                      </a:moveTo>
                      <a:cubicBezTo>
                        <a:pt x="1395" y="163"/>
                        <a:pt x="691" y="339"/>
                        <a:pt x="0" y="515"/>
                      </a:cubicBezTo>
                      <a:cubicBezTo>
                        <a:pt x="264" y="1181"/>
                        <a:pt x="817" y="1747"/>
                        <a:pt x="1370" y="2249"/>
                      </a:cubicBezTo>
                      <a:cubicBezTo>
                        <a:pt x="2438" y="3204"/>
                        <a:pt x="3581" y="4084"/>
                        <a:pt x="4775" y="4876"/>
                      </a:cubicBezTo>
                      <a:lnTo>
                        <a:pt x="4775" y="4901"/>
                      </a:lnTo>
                      <a:cubicBezTo>
                        <a:pt x="5491" y="4662"/>
                        <a:pt x="6208" y="4423"/>
                        <a:pt x="6924" y="4185"/>
                      </a:cubicBezTo>
                      <a:lnTo>
                        <a:pt x="6911" y="4147"/>
                      </a:lnTo>
                      <a:cubicBezTo>
                        <a:pt x="5441" y="3280"/>
                        <a:pt x="4059" y="2262"/>
                        <a:pt x="2790" y="1119"/>
                      </a:cubicBezTo>
                      <a:cubicBezTo>
                        <a:pt x="2551" y="905"/>
                        <a:pt x="2300" y="666"/>
                        <a:pt x="2187" y="365"/>
                      </a:cubicBezTo>
                      <a:cubicBezTo>
                        <a:pt x="2136" y="239"/>
                        <a:pt x="2111" y="126"/>
                        <a:pt x="20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7"/>
                <p:cNvSpPr/>
                <p:nvPr/>
              </p:nvSpPr>
              <p:spPr>
                <a:xfrm>
                  <a:off x="1166027" y="434302"/>
                  <a:ext cx="459443" cy="213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2" h="6660" extrusionOk="0">
                      <a:moveTo>
                        <a:pt x="9576" y="0"/>
                      </a:moveTo>
                      <a:cubicBezTo>
                        <a:pt x="6397" y="779"/>
                        <a:pt x="3230" y="1559"/>
                        <a:pt x="51" y="2338"/>
                      </a:cubicBezTo>
                      <a:lnTo>
                        <a:pt x="1" y="2350"/>
                      </a:lnTo>
                      <a:cubicBezTo>
                        <a:pt x="328" y="3242"/>
                        <a:pt x="1182" y="3971"/>
                        <a:pt x="1974" y="4587"/>
                      </a:cubicBezTo>
                      <a:cubicBezTo>
                        <a:pt x="3155" y="5492"/>
                        <a:pt x="4412" y="6422"/>
                        <a:pt x="5882" y="6623"/>
                      </a:cubicBezTo>
                      <a:cubicBezTo>
                        <a:pt x="6074" y="6648"/>
                        <a:pt x="6267" y="6659"/>
                        <a:pt x="6460" y="6659"/>
                      </a:cubicBezTo>
                      <a:cubicBezTo>
                        <a:pt x="7526" y="6659"/>
                        <a:pt x="8592" y="6310"/>
                        <a:pt x="9614" y="5969"/>
                      </a:cubicBezTo>
                      <a:cubicBezTo>
                        <a:pt x="11185" y="5441"/>
                        <a:pt x="12780" y="4914"/>
                        <a:pt x="14351" y="4386"/>
                      </a:cubicBezTo>
                      <a:lnTo>
                        <a:pt x="14351" y="4361"/>
                      </a:lnTo>
                      <a:cubicBezTo>
                        <a:pt x="13157" y="3569"/>
                        <a:pt x="12014" y="2689"/>
                        <a:pt x="10946" y="1734"/>
                      </a:cubicBezTo>
                      <a:cubicBezTo>
                        <a:pt x="10393" y="1232"/>
                        <a:pt x="9840" y="666"/>
                        <a:pt x="95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0" name="Google Shape;490;p7"/>
              <p:cNvSpPr/>
              <p:nvPr/>
            </p:nvSpPr>
            <p:spPr>
              <a:xfrm>
                <a:off x="284125" y="678025"/>
                <a:ext cx="302819" cy="296921"/>
              </a:xfrm>
              <a:custGeom>
                <a:avLst/>
                <a:gdLst/>
                <a:ahLst/>
                <a:cxnLst/>
                <a:rect l="l" t="t" r="r" b="b"/>
                <a:pathLst>
                  <a:path w="9036" h="8860" extrusionOk="0">
                    <a:moveTo>
                      <a:pt x="6661" y="1"/>
                    </a:moveTo>
                    <a:cubicBezTo>
                      <a:pt x="5794" y="554"/>
                      <a:pt x="4939" y="1107"/>
                      <a:pt x="4072" y="1647"/>
                    </a:cubicBezTo>
                    <a:lnTo>
                      <a:pt x="4047" y="1597"/>
                    </a:lnTo>
                    <a:cubicBezTo>
                      <a:pt x="2991" y="1232"/>
                      <a:pt x="1936" y="855"/>
                      <a:pt x="880" y="478"/>
                    </a:cubicBezTo>
                    <a:lnTo>
                      <a:pt x="880" y="478"/>
                    </a:lnTo>
                    <a:cubicBezTo>
                      <a:pt x="1220" y="1521"/>
                      <a:pt x="1572" y="2564"/>
                      <a:pt x="1911" y="3607"/>
                    </a:cubicBezTo>
                    <a:lnTo>
                      <a:pt x="1710" y="3695"/>
                    </a:lnTo>
                    <a:cubicBezTo>
                      <a:pt x="1257" y="4562"/>
                      <a:pt x="679" y="5367"/>
                      <a:pt x="1" y="6070"/>
                    </a:cubicBezTo>
                    <a:cubicBezTo>
                      <a:pt x="1031" y="6083"/>
                      <a:pt x="2062" y="6083"/>
                      <a:pt x="3105" y="6095"/>
                    </a:cubicBezTo>
                    <a:cubicBezTo>
                      <a:pt x="3670" y="7013"/>
                      <a:pt x="4235" y="7943"/>
                      <a:pt x="4801" y="8860"/>
                    </a:cubicBezTo>
                    <a:cubicBezTo>
                      <a:pt x="5103" y="7867"/>
                      <a:pt x="5404" y="6887"/>
                      <a:pt x="5706" y="5894"/>
                    </a:cubicBezTo>
                    <a:lnTo>
                      <a:pt x="5655" y="5744"/>
                    </a:lnTo>
                    <a:cubicBezTo>
                      <a:pt x="6774" y="5417"/>
                      <a:pt x="7905" y="5115"/>
                      <a:pt x="9036" y="4851"/>
                    </a:cubicBezTo>
                    <a:cubicBezTo>
                      <a:pt x="8269" y="4248"/>
                      <a:pt x="7478" y="3683"/>
                      <a:pt x="6661" y="3168"/>
                    </a:cubicBezTo>
                    <a:lnTo>
                      <a:pt x="6585" y="3042"/>
                    </a:lnTo>
                    <a:cubicBezTo>
                      <a:pt x="6698" y="2037"/>
                      <a:pt x="6724" y="1006"/>
                      <a:pt x="66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1" name="Google Shape;491;p7"/>
            <p:cNvSpPr/>
            <p:nvPr/>
          </p:nvSpPr>
          <p:spPr>
            <a:xfrm rot="-3912685">
              <a:off x="84342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7"/>
          <p:cNvGrpSpPr/>
          <p:nvPr/>
        </p:nvGrpSpPr>
        <p:grpSpPr>
          <a:xfrm>
            <a:off x="9696" y="4199467"/>
            <a:ext cx="1197654" cy="879660"/>
            <a:chOff x="9696" y="4199467"/>
            <a:chExt cx="1197654" cy="879660"/>
          </a:xfrm>
        </p:grpSpPr>
        <p:grpSp>
          <p:nvGrpSpPr>
            <p:cNvPr id="493" name="Google Shape;493;p7"/>
            <p:cNvGrpSpPr/>
            <p:nvPr/>
          </p:nvGrpSpPr>
          <p:grpSpPr>
            <a:xfrm rot="2302211">
              <a:off x="136170" y="4318796"/>
              <a:ext cx="598745" cy="615824"/>
              <a:chOff x="8498350" y="3464975"/>
              <a:chExt cx="507323" cy="521794"/>
            </a:xfrm>
          </p:grpSpPr>
          <p:sp>
            <p:nvSpPr>
              <p:cNvPr id="494" name="Google Shape;494;p7"/>
              <p:cNvSpPr/>
              <p:nvPr/>
            </p:nvSpPr>
            <p:spPr>
              <a:xfrm>
                <a:off x="8498350" y="3464975"/>
                <a:ext cx="507323" cy="521794"/>
              </a:xfrm>
              <a:custGeom>
                <a:avLst/>
                <a:gdLst/>
                <a:ahLst/>
                <a:cxnLst/>
                <a:rect l="l" t="t" r="r" b="b"/>
                <a:pathLst>
                  <a:path w="11674" h="12007" extrusionOk="0">
                    <a:moveTo>
                      <a:pt x="4140" y="1"/>
                    </a:moveTo>
                    <a:cubicBezTo>
                      <a:pt x="3823" y="1"/>
                      <a:pt x="3500" y="66"/>
                      <a:pt x="3192" y="203"/>
                    </a:cubicBezTo>
                    <a:cubicBezTo>
                      <a:pt x="2752" y="404"/>
                      <a:pt x="2363" y="693"/>
                      <a:pt x="2061" y="1058"/>
                    </a:cubicBezTo>
                    <a:cubicBezTo>
                      <a:pt x="1320" y="1950"/>
                      <a:pt x="0" y="3684"/>
                      <a:pt x="239" y="4375"/>
                    </a:cubicBezTo>
                    <a:lnTo>
                      <a:pt x="603" y="5192"/>
                    </a:lnTo>
                    <a:cubicBezTo>
                      <a:pt x="616" y="5242"/>
                      <a:pt x="641" y="5292"/>
                      <a:pt x="679" y="5330"/>
                    </a:cubicBezTo>
                    <a:cubicBezTo>
                      <a:pt x="866" y="5632"/>
                      <a:pt x="1186" y="5777"/>
                      <a:pt x="1514" y="5777"/>
                    </a:cubicBezTo>
                    <a:cubicBezTo>
                      <a:pt x="1870" y="5777"/>
                      <a:pt x="2235" y="5607"/>
                      <a:pt x="2451" y="5280"/>
                    </a:cubicBezTo>
                    <a:lnTo>
                      <a:pt x="3142" y="4287"/>
                    </a:lnTo>
                    <a:lnTo>
                      <a:pt x="5127" y="8773"/>
                    </a:lnTo>
                    <a:lnTo>
                      <a:pt x="4248" y="9163"/>
                    </a:lnTo>
                    <a:cubicBezTo>
                      <a:pt x="3519" y="9489"/>
                      <a:pt x="3192" y="10319"/>
                      <a:pt x="3506" y="11023"/>
                    </a:cubicBezTo>
                    <a:lnTo>
                      <a:pt x="3569" y="11186"/>
                    </a:lnTo>
                    <a:cubicBezTo>
                      <a:pt x="3799" y="11700"/>
                      <a:pt x="4310" y="12006"/>
                      <a:pt x="4853" y="12006"/>
                    </a:cubicBezTo>
                    <a:cubicBezTo>
                      <a:pt x="5053" y="12006"/>
                      <a:pt x="5258" y="11965"/>
                      <a:pt x="5454" y="11877"/>
                    </a:cubicBezTo>
                    <a:lnTo>
                      <a:pt x="10581" y="9615"/>
                    </a:lnTo>
                    <a:cubicBezTo>
                      <a:pt x="11322" y="9276"/>
                      <a:pt x="11674" y="8421"/>
                      <a:pt x="11347" y="7680"/>
                    </a:cubicBezTo>
                    <a:lnTo>
                      <a:pt x="11322" y="7617"/>
                    </a:lnTo>
                    <a:cubicBezTo>
                      <a:pt x="11083" y="7084"/>
                      <a:pt x="10556" y="6767"/>
                      <a:pt x="9995" y="6767"/>
                    </a:cubicBezTo>
                    <a:cubicBezTo>
                      <a:pt x="9788" y="6767"/>
                      <a:pt x="9577" y="6810"/>
                      <a:pt x="9374" y="6901"/>
                    </a:cubicBezTo>
                    <a:lnTo>
                      <a:pt x="8784" y="7152"/>
                    </a:lnTo>
                    <a:lnTo>
                      <a:pt x="6208" y="1322"/>
                    </a:lnTo>
                    <a:cubicBezTo>
                      <a:pt x="5839" y="492"/>
                      <a:pt x="5011" y="1"/>
                      <a:pt x="4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7"/>
              <p:cNvSpPr/>
              <p:nvPr/>
            </p:nvSpPr>
            <p:spPr>
              <a:xfrm>
                <a:off x="8686739" y="3511866"/>
                <a:ext cx="107079" cy="152797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3516" extrusionOk="0">
                    <a:moveTo>
                      <a:pt x="120" y="1"/>
                    </a:moveTo>
                    <a:cubicBezTo>
                      <a:pt x="72" y="1"/>
                      <a:pt x="34" y="25"/>
                      <a:pt x="13" y="67"/>
                    </a:cubicBezTo>
                    <a:cubicBezTo>
                      <a:pt x="1" y="130"/>
                      <a:pt x="26" y="192"/>
                      <a:pt x="76" y="205"/>
                    </a:cubicBezTo>
                    <a:cubicBezTo>
                      <a:pt x="692" y="419"/>
                      <a:pt x="1131" y="984"/>
                      <a:pt x="1420" y="1587"/>
                    </a:cubicBezTo>
                    <a:cubicBezTo>
                      <a:pt x="1709" y="2190"/>
                      <a:pt x="1898" y="2856"/>
                      <a:pt x="2250" y="3460"/>
                    </a:cubicBezTo>
                    <a:cubicBezTo>
                      <a:pt x="2275" y="3493"/>
                      <a:pt x="2311" y="3515"/>
                      <a:pt x="2348" y="3515"/>
                    </a:cubicBezTo>
                    <a:cubicBezTo>
                      <a:pt x="2366" y="3515"/>
                      <a:pt x="2384" y="3510"/>
                      <a:pt x="2401" y="3497"/>
                    </a:cubicBezTo>
                    <a:cubicBezTo>
                      <a:pt x="2451" y="3472"/>
                      <a:pt x="2463" y="3409"/>
                      <a:pt x="2438" y="3359"/>
                    </a:cubicBezTo>
                    <a:cubicBezTo>
                      <a:pt x="2086" y="2781"/>
                      <a:pt x="1911" y="2128"/>
                      <a:pt x="1609" y="1499"/>
                    </a:cubicBezTo>
                    <a:cubicBezTo>
                      <a:pt x="1307" y="871"/>
                      <a:pt x="842" y="243"/>
                      <a:pt x="151" y="4"/>
                    </a:cubicBezTo>
                    <a:cubicBezTo>
                      <a:pt x="141" y="2"/>
                      <a:pt x="130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6" name="Google Shape;496;p7"/>
            <p:cNvGrpSpPr/>
            <p:nvPr/>
          </p:nvGrpSpPr>
          <p:grpSpPr>
            <a:xfrm>
              <a:off x="564775" y="4453146"/>
              <a:ext cx="642575" cy="625981"/>
              <a:chOff x="8362049" y="142511"/>
              <a:chExt cx="582254" cy="567217"/>
            </a:xfrm>
          </p:grpSpPr>
          <p:sp>
            <p:nvSpPr>
              <p:cNvPr id="497" name="Google Shape;497;p7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7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7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8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502" name="Google Shape;502;p8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503" name="Google Shape;503;p8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504" name="Google Shape;504;p8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8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8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8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8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8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8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8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8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8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8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8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8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8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8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8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8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8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8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8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8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8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8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8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8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8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8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8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8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8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8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8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8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37" name="Google Shape;537;p8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538" name="Google Shape;538;p8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8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8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8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8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8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8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8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8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8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8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8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8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8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8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8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8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8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56" name="Google Shape;556;p8"/>
          <p:cNvSpPr txBox="1">
            <a:spLocks noGrp="1"/>
          </p:cNvSpPr>
          <p:nvPr>
            <p:ph type="title"/>
          </p:nvPr>
        </p:nvSpPr>
        <p:spPr>
          <a:xfrm>
            <a:off x="1768550" y="2053363"/>
            <a:ext cx="5607000" cy="10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57" name="Google Shape;557;p8"/>
          <p:cNvGrpSpPr/>
          <p:nvPr/>
        </p:nvGrpSpPr>
        <p:grpSpPr>
          <a:xfrm>
            <a:off x="1179130" y="47625"/>
            <a:ext cx="851192" cy="546052"/>
            <a:chOff x="1161225" y="29450"/>
            <a:chExt cx="963432" cy="618055"/>
          </a:xfrm>
        </p:grpSpPr>
        <p:sp>
          <p:nvSpPr>
            <p:cNvPr id="558" name="Google Shape;558;p8"/>
            <p:cNvSpPr/>
            <p:nvPr/>
          </p:nvSpPr>
          <p:spPr>
            <a:xfrm>
              <a:off x="1845444" y="33644"/>
              <a:ext cx="279213" cy="429672"/>
            </a:xfrm>
            <a:custGeom>
              <a:avLst/>
              <a:gdLst/>
              <a:ahLst/>
              <a:cxnLst/>
              <a:rect l="l" t="t" r="r" b="b"/>
              <a:pathLst>
                <a:path w="8722" h="13422" extrusionOk="0">
                  <a:moveTo>
                    <a:pt x="4223" y="1"/>
                  </a:moveTo>
                  <a:lnTo>
                    <a:pt x="4034" y="516"/>
                  </a:lnTo>
                  <a:cubicBezTo>
                    <a:pt x="3155" y="2916"/>
                    <a:pt x="2275" y="5316"/>
                    <a:pt x="1396" y="7729"/>
                  </a:cubicBezTo>
                  <a:cubicBezTo>
                    <a:pt x="1194" y="8294"/>
                    <a:pt x="968" y="8897"/>
                    <a:pt x="491" y="9287"/>
                  </a:cubicBezTo>
                  <a:cubicBezTo>
                    <a:pt x="340" y="9413"/>
                    <a:pt x="177" y="9513"/>
                    <a:pt x="1" y="9588"/>
                  </a:cubicBezTo>
                  <a:lnTo>
                    <a:pt x="126" y="9915"/>
                  </a:lnTo>
                  <a:cubicBezTo>
                    <a:pt x="1509" y="10845"/>
                    <a:pt x="2715" y="12014"/>
                    <a:pt x="3695" y="13371"/>
                  </a:cubicBezTo>
                  <a:lnTo>
                    <a:pt x="3708" y="13371"/>
                  </a:lnTo>
                  <a:lnTo>
                    <a:pt x="3758" y="13421"/>
                  </a:lnTo>
                  <a:cubicBezTo>
                    <a:pt x="5643" y="11184"/>
                    <a:pt x="7126" y="8621"/>
                    <a:pt x="8106" y="5869"/>
                  </a:cubicBezTo>
                  <a:cubicBezTo>
                    <a:pt x="8445" y="4914"/>
                    <a:pt x="8721" y="3846"/>
                    <a:pt x="8282" y="2941"/>
                  </a:cubicBezTo>
                  <a:cubicBezTo>
                    <a:pt x="8005" y="2376"/>
                    <a:pt x="7503" y="1973"/>
                    <a:pt x="7013" y="1597"/>
                  </a:cubicBezTo>
                  <a:cubicBezTo>
                    <a:pt x="6158" y="931"/>
                    <a:pt x="5253" y="277"/>
                    <a:pt x="422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1538515" y="29450"/>
              <a:ext cx="442125" cy="388408"/>
            </a:xfrm>
            <a:custGeom>
              <a:avLst/>
              <a:gdLst/>
              <a:ahLst/>
              <a:cxnLst/>
              <a:rect l="l" t="t" r="r" b="b"/>
              <a:pathLst>
                <a:path w="13811" h="12133" extrusionOk="0">
                  <a:moveTo>
                    <a:pt x="12763" y="0"/>
                  </a:moveTo>
                  <a:cubicBezTo>
                    <a:pt x="11878" y="0"/>
                    <a:pt x="10993" y="267"/>
                    <a:pt x="10142" y="534"/>
                  </a:cubicBezTo>
                  <a:cubicBezTo>
                    <a:pt x="7905" y="1212"/>
                    <a:pt x="5681" y="1903"/>
                    <a:pt x="3444" y="2582"/>
                  </a:cubicBezTo>
                  <a:lnTo>
                    <a:pt x="3494" y="2745"/>
                  </a:lnTo>
                  <a:cubicBezTo>
                    <a:pt x="2300" y="5434"/>
                    <a:pt x="1220" y="8161"/>
                    <a:pt x="265" y="10951"/>
                  </a:cubicBezTo>
                  <a:cubicBezTo>
                    <a:pt x="139" y="11328"/>
                    <a:pt x="1" y="11743"/>
                    <a:pt x="39" y="12132"/>
                  </a:cubicBezTo>
                  <a:cubicBezTo>
                    <a:pt x="2904" y="11428"/>
                    <a:pt x="5781" y="10712"/>
                    <a:pt x="8646" y="10008"/>
                  </a:cubicBezTo>
                  <a:cubicBezTo>
                    <a:pt x="8960" y="9933"/>
                    <a:pt x="9287" y="9845"/>
                    <a:pt x="9589" y="9719"/>
                  </a:cubicBezTo>
                  <a:cubicBezTo>
                    <a:pt x="9765" y="9644"/>
                    <a:pt x="9928" y="9544"/>
                    <a:pt x="10079" y="9418"/>
                  </a:cubicBezTo>
                  <a:cubicBezTo>
                    <a:pt x="10556" y="9028"/>
                    <a:pt x="10782" y="8425"/>
                    <a:pt x="10984" y="7860"/>
                  </a:cubicBezTo>
                  <a:cubicBezTo>
                    <a:pt x="11863" y="5447"/>
                    <a:pt x="12743" y="3047"/>
                    <a:pt x="13622" y="647"/>
                  </a:cubicBezTo>
                  <a:lnTo>
                    <a:pt x="13811" y="132"/>
                  </a:lnTo>
                  <a:cubicBezTo>
                    <a:pt x="13660" y="94"/>
                    <a:pt x="13522" y="56"/>
                    <a:pt x="13359" y="44"/>
                  </a:cubicBezTo>
                  <a:cubicBezTo>
                    <a:pt x="13160" y="14"/>
                    <a:pt x="12961" y="0"/>
                    <a:pt x="1276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1467321" y="112072"/>
              <a:ext cx="183079" cy="322270"/>
            </a:xfrm>
            <a:custGeom>
              <a:avLst/>
              <a:gdLst/>
              <a:ahLst/>
              <a:cxnLst/>
              <a:rect l="l" t="t" r="r" b="b"/>
              <a:pathLst>
                <a:path w="5719" h="10067" extrusionOk="0">
                  <a:moveTo>
                    <a:pt x="5668" y="1"/>
                  </a:moveTo>
                  <a:cubicBezTo>
                    <a:pt x="4901" y="240"/>
                    <a:pt x="4135" y="479"/>
                    <a:pt x="3368" y="717"/>
                  </a:cubicBezTo>
                  <a:cubicBezTo>
                    <a:pt x="2351" y="3080"/>
                    <a:pt x="1358" y="5455"/>
                    <a:pt x="403" y="7842"/>
                  </a:cubicBezTo>
                  <a:cubicBezTo>
                    <a:pt x="202" y="8320"/>
                    <a:pt x="1" y="8822"/>
                    <a:pt x="13" y="9350"/>
                  </a:cubicBezTo>
                  <a:cubicBezTo>
                    <a:pt x="26" y="9601"/>
                    <a:pt x="76" y="9840"/>
                    <a:pt x="164" y="10066"/>
                  </a:cubicBezTo>
                  <a:cubicBezTo>
                    <a:pt x="855" y="9890"/>
                    <a:pt x="1559" y="9714"/>
                    <a:pt x="2263" y="9551"/>
                  </a:cubicBezTo>
                  <a:cubicBezTo>
                    <a:pt x="2225" y="9162"/>
                    <a:pt x="2363" y="8747"/>
                    <a:pt x="2489" y="8370"/>
                  </a:cubicBezTo>
                  <a:cubicBezTo>
                    <a:pt x="3444" y="5580"/>
                    <a:pt x="4524" y="2853"/>
                    <a:pt x="5718" y="164"/>
                  </a:cubicBezTo>
                  <a:lnTo>
                    <a:pt x="566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1161225" y="135025"/>
              <a:ext cx="413954" cy="374546"/>
            </a:xfrm>
            <a:custGeom>
              <a:avLst/>
              <a:gdLst/>
              <a:ahLst/>
              <a:cxnLst/>
              <a:rect l="l" t="t" r="r" b="b"/>
              <a:pathLst>
                <a:path w="12931" h="11700" extrusionOk="0">
                  <a:moveTo>
                    <a:pt x="12930" y="0"/>
                  </a:moveTo>
                  <a:lnTo>
                    <a:pt x="12930" y="0"/>
                  </a:lnTo>
                  <a:cubicBezTo>
                    <a:pt x="10882" y="629"/>
                    <a:pt x="8821" y="1257"/>
                    <a:pt x="6761" y="1885"/>
                  </a:cubicBezTo>
                  <a:cubicBezTo>
                    <a:pt x="6007" y="2124"/>
                    <a:pt x="5228" y="2363"/>
                    <a:pt x="4612" y="2853"/>
                  </a:cubicBezTo>
                  <a:cubicBezTo>
                    <a:pt x="4084" y="3267"/>
                    <a:pt x="3707" y="3833"/>
                    <a:pt x="3355" y="4398"/>
                  </a:cubicBezTo>
                  <a:cubicBezTo>
                    <a:pt x="2362" y="5944"/>
                    <a:pt x="1445" y="7540"/>
                    <a:pt x="591" y="9173"/>
                  </a:cubicBezTo>
                  <a:cubicBezTo>
                    <a:pt x="314" y="9701"/>
                    <a:pt x="25" y="10267"/>
                    <a:pt x="13" y="10870"/>
                  </a:cubicBezTo>
                  <a:cubicBezTo>
                    <a:pt x="0" y="11159"/>
                    <a:pt x="63" y="11435"/>
                    <a:pt x="151" y="11699"/>
                  </a:cubicBezTo>
                  <a:lnTo>
                    <a:pt x="201" y="11687"/>
                  </a:lnTo>
                  <a:cubicBezTo>
                    <a:pt x="3380" y="10908"/>
                    <a:pt x="6547" y="10128"/>
                    <a:pt x="9726" y="9349"/>
                  </a:cubicBezTo>
                  <a:cubicBezTo>
                    <a:pt x="9638" y="9123"/>
                    <a:pt x="9588" y="8884"/>
                    <a:pt x="9575" y="8633"/>
                  </a:cubicBezTo>
                  <a:cubicBezTo>
                    <a:pt x="9563" y="8105"/>
                    <a:pt x="9764" y="7603"/>
                    <a:pt x="9965" y="7125"/>
                  </a:cubicBezTo>
                  <a:cubicBezTo>
                    <a:pt x="10920" y="4738"/>
                    <a:pt x="11913" y="2363"/>
                    <a:pt x="1293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1539732" y="340572"/>
              <a:ext cx="424038" cy="211218"/>
            </a:xfrm>
            <a:custGeom>
              <a:avLst/>
              <a:gdLst/>
              <a:ahLst/>
              <a:cxnLst/>
              <a:rect l="l" t="t" r="r" b="b"/>
              <a:pathLst>
                <a:path w="13246" h="6598" extrusionOk="0">
                  <a:moveTo>
                    <a:pt x="9551" y="0"/>
                  </a:moveTo>
                  <a:cubicBezTo>
                    <a:pt x="9249" y="126"/>
                    <a:pt x="8922" y="214"/>
                    <a:pt x="8608" y="289"/>
                  </a:cubicBezTo>
                  <a:cubicBezTo>
                    <a:pt x="5743" y="993"/>
                    <a:pt x="2866" y="1709"/>
                    <a:pt x="1" y="2413"/>
                  </a:cubicBezTo>
                  <a:cubicBezTo>
                    <a:pt x="13" y="2539"/>
                    <a:pt x="38" y="2652"/>
                    <a:pt x="89" y="2778"/>
                  </a:cubicBezTo>
                  <a:cubicBezTo>
                    <a:pt x="202" y="3079"/>
                    <a:pt x="453" y="3318"/>
                    <a:pt x="692" y="3532"/>
                  </a:cubicBezTo>
                  <a:cubicBezTo>
                    <a:pt x="1961" y="4675"/>
                    <a:pt x="3343" y="5693"/>
                    <a:pt x="4813" y="6560"/>
                  </a:cubicBezTo>
                  <a:lnTo>
                    <a:pt x="4826" y="6598"/>
                  </a:lnTo>
                  <a:cubicBezTo>
                    <a:pt x="7628" y="5655"/>
                    <a:pt x="10443" y="4713"/>
                    <a:pt x="13245" y="3783"/>
                  </a:cubicBezTo>
                  <a:cubicBezTo>
                    <a:pt x="12265" y="2426"/>
                    <a:pt x="11059" y="1257"/>
                    <a:pt x="9676" y="327"/>
                  </a:cubicBezTo>
                  <a:lnTo>
                    <a:pt x="955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1472571" y="417816"/>
              <a:ext cx="221655" cy="156893"/>
            </a:xfrm>
            <a:custGeom>
              <a:avLst/>
              <a:gdLst/>
              <a:ahLst/>
              <a:cxnLst/>
              <a:rect l="l" t="t" r="r" b="b"/>
              <a:pathLst>
                <a:path w="6924" h="4901" extrusionOk="0">
                  <a:moveTo>
                    <a:pt x="2099" y="0"/>
                  </a:moveTo>
                  <a:cubicBezTo>
                    <a:pt x="1395" y="163"/>
                    <a:pt x="691" y="339"/>
                    <a:pt x="0" y="515"/>
                  </a:cubicBezTo>
                  <a:cubicBezTo>
                    <a:pt x="264" y="1181"/>
                    <a:pt x="817" y="1747"/>
                    <a:pt x="1370" y="2249"/>
                  </a:cubicBezTo>
                  <a:cubicBezTo>
                    <a:pt x="2438" y="3204"/>
                    <a:pt x="3581" y="4084"/>
                    <a:pt x="4775" y="4876"/>
                  </a:cubicBezTo>
                  <a:lnTo>
                    <a:pt x="4775" y="4901"/>
                  </a:lnTo>
                  <a:cubicBezTo>
                    <a:pt x="5491" y="4662"/>
                    <a:pt x="6208" y="4423"/>
                    <a:pt x="6924" y="4185"/>
                  </a:cubicBezTo>
                  <a:lnTo>
                    <a:pt x="6911" y="4147"/>
                  </a:lnTo>
                  <a:cubicBezTo>
                    <a:pt x="5441" y="3280"/>
                    <a:pt x="4059" y="2262"/>
                    <a:pt x="2790" y="1119"/>
                  </a:cubicBezTo>
                  <a:cubicBezTo>
                    <a:pt x="2551" y="905"/>
                    <a:pt x="2300" y="666"/>
                    <a:pt x="2187" y="365"/>
                  </a:cubicBezTo>
                  <a:cubicBezTo>
                    <a:pt x="2136" y="239"/>
                    <a:pt x="2111" y="126"/>
                    <a:pt x="20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1166027" y="434302"/>
              <a:ext cx="459443" cy="213203"/>
            </a:xfrm>
            <a:custGeom>
              <a:avLst/>
              <a:gdLst/>
              <a:ahLst/>
              <a:cxnLst/>
              <a:rect l="l" t="t" r="r" b="b"/>
              <a:pathLst>
                <a:path w="14352" h="6660" extrusionOk="0">
                  <a:moveTo>
                    <a:pt x="9576" y="0"/>
                  </a:moveTo>
                  <a:cubicBezTo>
                    <a:pt x="6397" y="779"/>
                    <a:pt x="3230" y="1559"/>
                    <a:pt x="51" y="2338"/>
                  </a:cubicBezTo>
                  <a:lnTo>
                    <a:pt x="1" y="2350"/>
                  </a:lnTo>
                  <a:cubicBezTo>
                    <a:pt x="328" y="3242"/>
                    <a:pt x="1182" y="3971"/>
                    <a:pt x="1974" y="4587"/>
                  </a:cubicBezTo>
                  <a:cubicBezTo>
                    <a:pt x="3155" y="5492"/>
                    <a:pt x="4412" y="6422"/>
                    <a:pt x="5882" y="6623"/>
                  </a:cubicBezTo>
                  <a:cubicBezTo>
                    <a:pt x="6074" y="6648"/>
                    <a:pt x="6267" y="6659"/>
                    <a:pt x="6460" y="6659"/>
                  </a:cubicBezTo>
                  <a:cubicBezTo>
                    <a:pt x="7526" y="6659"/>
                    <a:pt x="8592" y="6310"/>
                    <a:pt x="9614" y="5969"/>
                  </a:cubicBezTo>
                  <a:cubicBezTo>
                    <a:pt x="11185" y="5441"/>
                    <a:pt x="12780" y="4914"/>
                    <a:pt x="14351" y="4386"/>
                  </a:cubicBezTo>
                  <a:lnTo>
                    <a:pt x="14351" y="4361"/>
                  </a:lnTo>
                  <a:cubicBezTo>
                    <a:pt x="13157" y="3569"/>
                    <a:pt x="12014" y="2689"/>
                    <a:pt x="10946" y="1734"/>
                  </a:cubicBezTo>
                  <a:cubicBezTo>
                    <a:pt x="10393" y="1232"/>
                    <a:pt x="9840" y="666"/>
                    <a:pt x="957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8"/>
          <p:cNvGrpSpPr/>
          <p:nvPr/>
        </p:nvGrpSpPr>
        <p:grpSpPr>
          <a:xfrm>
            <a:off x="208277" y="120916"/>
            <a:ext cx="8812440" cy="4351659"/>
            <a:chOff x="208277" y="120916"/>
            <a:chExt cx="8812440" cy="4351659"/>
          </a:xfrm>
        </p:grpSpPr>
        <p:sp>
          <p:nvSpPr>
            <p:cNvPr id="566" name="Google Shape;566;p8"/>
            <p:cNvSpPr/>
            <p:nvPr/>
          </p:nvSpPr>
          <p:spPr>
            <a:xfrm rot="8894627" flipH="1">
              <a:off x="8409478" y="249841"/>
              <a:ext cx="575309" cy="300179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8"/>
            <p:cNvSpPr/>
            <p:nvPr/>
          </p:nvSpPr>
          <p:spPr>
            <a:xfrm rot="10486607" flipH="1">
              <a:off x="220746" y="4146821"/>
              <a:ext cx="575327" cy="300189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8"/>
          <p:cNvGrpSpPr/>
          <p:nvPr/>
        </p:nvGrpSpPr>
        <p:grpSpPr>
          <a:xfrm>
            <a:off x="90450" y="120925"/>
            <a:ext cx="8459256" cy="4882821"/>
            <a:chOff x="90450" y="120925"/>
            <a:chExt cx="8459256" cy="4882821"/>
          </a:xfrm>
        </p:grpSpPr>
        <p:sp>
          <p:nvSpPr>
            <p:cNvPr id="569" name="Google Shape;569;p8"/>
            <p:cNvSpPr/>
            <p:nvPr/>
          </p:nvSpPr>
          <p:spPr>
            <a:xfrm>
              <a:off x="90450" y="13738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8246888" y="12092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278725" y="383640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7863125" y="470682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14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796" name="Google Shape;796;p14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797" name="Google Shape;797;p14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798" name="Google Shape;798;p14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9" name="Google Shape;799;p14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0" name="Google Shape;800;p14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1" name="Google Shape;801;p14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2" name="Google Shape;802;p14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3" name="Google Shape;803;p14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4" name="Google Shape;804;p14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5" name="Google Shape;805;p14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6" name="Google Shape;806;p14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14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8" name="Google Shape;808;p14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9" name="Google Shape;809;p14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14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1" name="Google Shape;811;p14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2" name="Google Shape;812;p14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3" name="Google Shape;813;p14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14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5" name="Google Shape;815;p14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6" name="Google Shape;816;p14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7" name="Google Shape;817;p14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8" name="Google Shape;818;p14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9" name="Google Shape;819;p14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0" name="Google Shape;820;p14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1" name="Google Shape;821;p14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2" name="Google Shape;822;p14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3" name="Google Shape;823;p14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4" name="Google Shape;824;p14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5" name="Google Shape;825;p14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6" name="Google Shape;826;p14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7" name="Google Shape;827;p14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8" name="Google Shape;828;p14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14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0" name="Google Shape;830;p14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31" name="Google Shape;831;p14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832" name="Google Shape;832;p14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3" name="Google Shape;833;p14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14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14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14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14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8" name="Google Shape;838;p14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9" name="Google Shape;839;p14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0" name="Google Shape;840;p14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14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14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3" name="Google Shape;843;p14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4" name="Google Shape;844;p14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5" name="Google Shape;845;p14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" name="Google Shape;846;p14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7" name="Google Shape;847;p14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14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14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50" name="Google Shape;850;p14"/>
          <p:cNvSpPr txBox="1">
            <a:spLocks noGrp="1"/>
          </p:cNvSpPr>
          <p:nvPr>
            <p:ph type="title"/>
          </p:nvPr>
        </p:nvSpPr>
        <p:spPr>
          <a:xfrm>
            <a:off x="1518686" y="3386200"/>
            <a:ext cx="61068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51" name="Google Shape;851;p14"/>
          <p:cNvSpPr txBox="1">
            <a:spLocks noGrp="1"/>
          </p:cNvSpPr>
          <p:nvPr>
            <p:ph type="subTitle" idx="1"/>
          </p:nvPr>
        </p:nvSpPr>
        <p:spPr>
          <a:xfrm>
            <a:off x="1518675" y="1975200"/>
            <a:ext cx="6106800" cy="145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852" name="Google Shape;852;p14"/>
          <p:cNvGrpSpPr/>
          <p:nvPr/>
        </p:nvGrpSpPr>
        <p:grpSpPr>
          <a:xfrm>
            <a:off x="226150" y="36146"/>
            <a:ext cx="8752603" cy="648121"/>
            <a:chOff x="226150" y="36146"/>
            <a:chExt cx="8752603" cy="648121"/>
          </a:xfrm>
        </p:grpSpPr>
        <p:sp>
          <p:nvSpPr>
            <p:cNvPr id="853" name="Google Shape;853;p14"/>
            <p:cNvSpPr/>
            <p:nvPr/>
          </p:nvSpPr>
          <p:spPr>
            <a:xfrm rot="-3912685">
              <a:off x="84342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4"/>
            <p:cNvSpPr/>
            <p:nvPr/>
          </p:nvSpPr>
          <p:spPr>
            <a:xfrm rot="3912685" flipH="1">
              <a:off x="1953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14"/>
          <p:cNvGrpSpPr/>
          <p:nvPr/>
        </p:nvGrpSpPr>
        <p:grpSpPr>
          <a:xfrm>
            <a:off x="42234" y="3631082"/>
            <a:ext cx="8970793" cy="857684"/>
            <a:chOff x="42234" y="3631082"/>
            <a:chExt cx="8970793" cy="857684"/>
          </a:xfrm>
        </p:grpSpPr>
        <p:grpSp>
          <p:nvGrpSpPr>
            <p:cNvPr id="856" name="Google Shape;856;p14"/>
            <p:cNvGrpSpPr/>
            <p:nvPr/>
          </p:nvGrpSpPr>
          <p:grpSpPr>
            <a:xfrm rot="922528">
              <a:off x="113434" y="3690271"/>
              <a:ext cx="528592" cy="608422"/>
              <a:chOff x="104132" y="3774240"/>
              <a:chExt cx="602807" cy="693845"/>
            </a:xfrm>
          </p:grpSpPr>
          <p:sp>
            <p:nvSpPr>
              <p:cNvPr id="857" name="Google Shape;857;p14"/>
              <p:cNvSpPr/>
              <p:nvPr/>
            </p:nvSpPr>
            <p:spPr>
              <a:xfrm rot="-1061815">
                <a:off x="182665" y="3828121"/>
                <a:ext cx="445742" cy="586083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12211" extrusionOk="0">
                    <a:moveTo>
                      <a:pt x="5418" y="0"/>
                    </a:moveTo>
                    <a:cubicBezTo>
                      <a:pt x="4962" y="0"/>
                      <a:pt x="4470" y="34"/>
                      <a:pt x="3946" y="84"/>
                    </a:cubicBezTo>
                    <a:cubicBezTo>
                      <a:pt x="2815" y="209"/>
                      <a:pt x="1961" y="498"/>
                      <a:pt x="654" y="1541"/>
                    </a:cubicBezTo>
                    <a:cubicBezTo>
                      <a:pt x="201" y="1893"/>
                      <a:pt x="0" y="2509"/>
                      <a:pt x="151" y="3087"/>
                    </a:cubicBezTo>
                    <a:cubicBezTo>
                      <a:pt x="381" y="3954"/>
                      <a:pt x="1088" y="4838"/>
                      <a:pt x="1840" y="4838"/>
                    </a:cubicBezTo>
                    <a:cubicBezTo>
                      <a:pt x="1992" y="4838"/>
                      <a:pt x="2147" y="4801"/>
                      <a:pt x="2300" y="4720"/>
                    </a:cubicBezTo>
                    <a:cubicBezTo>
                      <a:pt x="3004" y="4350"/>
                      <a:pt x="3830" y="3639"/>
                      <a:pt x="4335" y="3639"/>
                    </a:cubicBezTo>
                    <a:cubicBezTo>
                      <a:pt x="4344" y="3639"/>
                      <a:pt x="4352" y="3639"/>
                      <a:pt x="4361" y="3640"/>
                    </a:cubicBezTo>
                    <a:cubicBezTo>
                      <a:pt x="4700" y="3652"/>
                      <a:pt x="4826" y="4130"/>
                      <a:pt x="4549" y="4343"/>
                    </a:cubicBezTo>
                    <a:cubicBezTo>
                      <a:pt x="4084" y="4695"/>
                      <a:pt x="3469" y="5160"/>
                      <a:pt x="3305" y="5261"/>
                    </a:cubicBezTo>
                    <a:cubicBezTo>
                      <a:pt x="3054" y="5412"/>
                      <a:pt x="2815" y="5575"/>
                      <a:pt x="2576" y="5726"/>
                    </a:cubicBezTo>
                    <a:cubicBezTo>
                      <a:pt x="2338" y="5889"/>
                      <a:pt x="2124" y="6040"/>
                      <a:pt x="1923" y="6203"/>
                    </a:cubicBezTo>
                    <a:cubicBezTo>
                      <a:pt x="1722" y="6354"/>
                      <a:pt x="1546" y="6517"/>
                      <a:pt x="1395" y="6693"/>
                    </a:cubicBezTo>
                    <a:cubicBezTo>
                      <a:pt x="1131" y="6982"/>
                      <a:pt x="918" y="7259"/>
                      <a:pt x="754" y="7510"/>
                    </a:cubicBezTo>
                    <a:cubicBezTo>
                      <a:pt x="578" y="7774"/>
                      <a:pt x="453" y="8038"/>
                      <a:pt x="377" y="8314"/>
                    </a:cubicBezTo>
                    <a:cubicBezTo>
                      <a:pt x="289" y="8591"/>
                      <a:pt x="239" y="8867"/>
                      <a:pt x="227" y="9169"/>
                    </a:cubicBezTo>
                    <a:cubicBezTo>
                      <a:pt x="214" y="9458"/>
                      <a:pt x="227" y="9772"/>
                      <a:pt x="252" y="10124"/>
                    </a:cubicBezTo>
                    <a:cubicBezTo>
                      <a:pt x="369" y="11321"/>
                      <a:pt x="1297" y="12211"/>
                      <a:pt x="2392" y="12211"/>
                    </a:cubicBezTo>
                    <a:cubicBezTo>
                      <a:pt x="2469" y="12211"/>
                      <a:pt x="2548" y="12206"/>
                      <a:pt x="2627" y="12197"/>
                    </a:cubicBezTo>
                    <a:lnTo>
                      <a:pt x="7955" y="11619"/>
                    </a:lnTo>
                    <a:cubicBezTo>
                      <a:pt x="8721" y="11531"/>
                      <a:pt x="9287" y="10802"/>
                      <a:pt x="9211" y="9986"/>
                    </a:cubicBezTo>
                    <a:cubicBezTo>
                      <a:pt x="9126" y="9197"/>
                      <a:pt x="8865" y="8021"/>
                      <a:pt x="8157" y="8021"/>
                    </a:cubicBezTo>
                    <a:cubicBezTo>
                      <a:pt x="8132" y="8021"/>
                      <a:pt x="8106" y="8022"/>
                      <a:pt x="8080" y="8025"/>
                    </a:cubicBezTo>
                    <a:lnTo>
                      <a:pt x="4600" y="8503"/>
                    </a:lnTo>
                    <a:cubicBezTo>
                      <a:pt x="4600" y="8503"/>
                      <a:pt x="5957" y="7598"/>
                      <a:pt x="6585" y="7221"/>
                    </a:cubicBezTo>
                    <a:cubicBezTo>
                      <a:pt x="7213" y="6844"/>
                      <a:pt x="7703" y="6455"/>
                      <a:pt x="8030" y="6078"/>
                    </a:cubicBezTo>
                    <a:cubicBezTo>
                      <a:pt x="8369" y="5688"/>
                      <a:pt x="8595" y="5273"/>
                      <a:pt x="8683" y="4834"/>
                    </a:cubicBezTo>
                    <a:cubicBezTo>
                      <a:pt x="8784" y="4394"/>
                      <a:pt x="8809" y="3866"/>
                      <a:pt x="8746" y="3263"/>
                    </a:cubicBezTo>
                    <a:cubicBezTo>
                      <a:pt x="8671" y="2446"/>
                      <a:pt x="8508" y="1818"/>
                      <a:pt x="8244" y="1353"/>
                    </a:cubicBezTo>
                    <a:cubicBezTo>
                      <a:pt x="7992" y="900"/>
                      <a:pt x="7653" y="561"/>
                      <a:pt x="7238" y="360"/>
                    </a:cubicBezTo>
                    <a:cubicBezTo>
                      <a:pt x="6824" y="146"/>
                      <a:pt x="6334" y="33"/>
                      <a:pt x="5781" y="8"/>
                    </a:cubicBezTo>
                    <a:cubicBezTo>
                      <a:pt x="5663" y="3"/>
                      <a:pt x="5542" y="0"/>
                      <a:pt x="5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14"/>
              <p:cNvSpPr/>
              <p:nvPr/>
            </p:nvSpPr>
            <p:spPr>
              <a:xfrm rot="-1061815">
                <a:off x="188994" y="3914396"/>
                <a:ext cx="174946" cy="66859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1393" extrusionOk="0">
                    <a:moveTo>
                      <a:pt x="2966" y="1"/>
                    </a:moveTo>
                    <a:cubicBezTo>
                      <a:pt x="2526" y="1"/>
                      <a:pt x="2099" y="101"/>
                      <a:pt x="1684" y="252"/>
                    </a:cubicBezTo>
                    <a:cubicBezTo>
                      <a:pt x="1094" y="478"/>
                      <a:pt x="553" y="817"/>
                      <a:pt x="51" y="1194"/>
                    </a:cubicBezTo>
                    <a:cubicBezTo>
                      <a:pt x="0" y="1232"/>
                      <a:pt x="0" y="1295"/>
                      <a:pt x="26" y="1345"/>
                    </a:cubicBezTo>
                    <a:cubicBezTo>
                      <a:pt x="48" y="1376"/>
                      <a:pt x="80" y="1392"/>
                      <a:pt x="113" y="1392"/>
                    </a:cubicBezTo>
                    <a:cubicBezTo>
                      <a:pt x="135" y="1392"/>
                      <a:pt x="157" y="1385"/>
                      <a:pt x="176" y="1370"/>
                    </a:cubicBezTo>
                    <a:cubicBezTo>
                      <a:pt x="679" y="993"/>
                      <a:pt x="1194" y="654"/>
                      <a:pt x="1760" y="441"/>
                    </a:cubicBezTo>
                    <a:cubicBezTo>
                      <a:pt x="2149" y="302"/>
                      <a:pt x="2551" y="214"/>
                      <a:pt x="2966" y="214"/>
                    </a:cubicBezTo>
                    <a:cubicBezTo>
                      <a:pt x="3142" y="214"/>
                      <a:pt x="3330" y="227"/>
                      <a:pt x="3519" y="277"/>
                    </a:cubicBezTo>
                    <a:cubicBezTo>
                      <a:pt x="3525" y="279"/>
                      <a:pt x="3532" y="280"/>
                      <a:pt x="3538" y="280"/>
                    </a:cubicBezTo>
                    <a:cubicBezTo>
                      <a:pt x="3582" y="280"/>
                      <a:pt x="3621" y="244"/>
                      <a:pt x="3632" y="189"/>
                    </a:cubicBezTo>
                    <a:cubicBezTo>
                      <a:pt x="3645" y="139"/>
                      <a:pt x="3619" y="76"/>
                      <a:pt x="3557" y="64"/>
                    </a:cubicBezTo>
                    <a:cubicBezTo>
                      <a:pt x="3356" y="26"/>
                      <a:pt x="3155" y="1"/>
                      <a:pt x="2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14"/>
              <p:cNvSpPr/>
              <p:nvPr/>
            </p:nvSpPr>
            <p:spPr>
              <a:xfrm rot="-1061815">
                <a:off x="463983" y="4297891"/>
                <a:ext cx="163523" cy="33453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697" extrusionOk="0">
                    <a:moveTo>
                      <a:pt x="3292" y="1"/>
                    </a:moveTo>
                    <a:cubicBezTo>
                      <a:pt x="3284" y="1"/>
                      <a:pt x="3276" y="2"/>
                      <a:pt x="3268" y="3"/>
                    </a:cubicBezTo>
                    <a:cubicBezTo>
                      <a:pt x="2225" y="242"/>
                      <a:pt x="1170" y="405"/>
                      <a:pt x="102" y="493"/>
                    </a:cubicBezTo>
                    <a:cubicBezTo>
                      <a:pt x="39" y="493"/>
                      <a:pt x="1" y="544"/>
                      <a:pt x="1" y="594"/>
                    </a:cubicBezTo>
                    <a:cubicBezTo>
                      <a:pt x="12" y="650"/>
                      <a:pt x="54" y="696"/>
                      <a:pt x="98" y="696"/>
                    </a:cubicBezTo>
                    <a:cubicBezTo>
                      <a:pt x="104" y="696"/>
                      <a:pt x="109" y="696"/>
                      <a:pt x="114" y="694"/>
                    </a:cubicBezTo>
                    <a:cubicBezTo>
                      <a:pt x="1195" y="619"/>
                      <a:pt x="2263" y="456"/>
                      <a:pt x="3318" y="204"/>
                    </a:cubicBezTo>
                    <a:cubicBezTo>
                      <a:pt x="3381" y="192"/>
                      <a:pt x="3406" y="141"/>
                      <a:pt x="3394" y="79"/>
                    </a:cubicBezTo>
                    <a:cubicBezTo>
                      <a:pt x="3383" y="35"/>
                      <a:pt x="334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0" name="Google Shape;860;p14"/>
            <p:cNvGrpSpPr/>
            <p:nvPr/>
          </p:nvGrpSpPr>
          <p:grpSpPr>
            <a:xfrm>
              <a:off x="8430774" y="3921549"/>
              <a:ext cx="582254" cy="567217"/>
              <a:chOff x="8362049" y="142511"/>
              <a:chExt cx="582254" cy="567217"/>
            </a:xfrm>
          </p:grpSpPr>
          <p:sp>
            <p:nvSpPr>
              <p:cNvPr id="861" name="Google Shape;861;p14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14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14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64" name="Google Shape;864;p14"/>
          <p:cNvGrpSpPr/>
          <p:nvPr/>
        </p:nvGrpSpPr>
        <p:grpSpPr>
          <a:xfrm>
            <a:off x="-46626" y="4107520"/>
            <a:ext cx="8394902" cy="1179905"/>
            <a:chOff x="-46626" y="4107520"/>
            <a:chExt cx="8394902" cy="1179905"/>
          </a:xfrm>
        </p:grpSpPr>
        <p:grpSp>
          <p:nvGrpSpPr>
            <p:cNvPr id="865" name="Google Shape;865;p14"/>
            <p:cNvGrpSpPr/>
            <p:nvPr/>
          </p:nvGrpSpPr>
          <p:grpSpPr>
            <a:xfrm rot="-2058700">
              <a:off x="122464" y="4268474"/>
              <a:ext cx="835939" cy="857996"/>
              <a:chOff x="516375" y="4010850"/>
              <a:chExt cx="953295" cy="978449"/>
            </a:xfrm>
          </p:grpSpPr>
          <p:sp>
            <p:nvSpPr>
              <p:cNvPr id="866" name="Google Shape;866;p14"/>
              <p:cNvSpPr/>
              <p:nvPr/>
            </p:nvSpPr>
            <p:spPr>
              <a:xfrm>
                <a:off x="539427" y="4256513"/>
                <a:ext cx="930244" cy="732786"/>
              </a:xfrm>
              <a:custGeom>
                <a:avLst/>
                <a:gdLst/>
                <a:ahLst/>
                <a:cxnLst/>
                <a:rect l="l" t="t" r="r" b="b"/>
                <a:pathLst>
                  <a:path w="27885" h="21966" extrusionOk="0">
                    <a:moveTo>
                      <a:pt x="27432" y="1"/>
                    </a:moveTo>
                    <a:lnTo>
                      <a:pt x="1" y="13622"/>
                    </a:lnTo>
                    <a:cubicBezTo>
                      <a:pt x="1" y="13685"/>
                      <a:pt x="239" y="14653"/>
                      <a:pt x="252" y="14715"/>
                    </a:cubicBezTo>
                    <a:cubicBezTo>
                      <a:pt x="403" y="15457"/>
                      <a:pt x="1521" y="15645"/>
                      <a:pt x="2237" y="15897"/>
                    </a:cubicBezTo>
                    <a:cubicBezTo>
                      <a:pt x="7930" y="17945"/>
                      <a:pt x="13622" y="19968"/>
                      <a:pt x="19327" y="21966"/>
                    </a:cubicBezTo>
                    <a:cubicBezTo>
                      <a:pt x="22091" y="15055"/>
                      <a:pt x="24843" y="8143"/>
                      <a:pt x="27595" y="1220"/>
                    </a:cubicBezTo>
                    <a:cubicBezTo>
                      <a:pt x="27708" y="931"/>
                      <a:pt x="27884" y="415"/>
                      <a:pt x="274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14"/>
              <p:cNvSpPr/>
              <p:nvPr/>
            </p:nvSpPr>
            <p:spPr>
              <a:xfrm>
                <a:off x="547800" y="4225922"/>
                <a:ext cx="907626" cy="739491"/>
              </a:xfrm>
              <a:custGeom>
                <a:avLst/>
                <a:gdLst/>
                <a:ahLst/>
                <a:cxnLst/>
                <a:rect l="l" t="t" r="r" b="b"/>
                <a:pathLst>
                  <a:path w="27207" h="22167" extrusionOk="0">
                    <a:moveTo>
                      <a:pt x="26628" y="0"/>
                    </a:moveTo>
                    <a:cubicBezTo>
                      <a:pt x="26628" y="201"/>
                      <a:pt x="26565" y="402"/>
                      <a:pt x="26502" y="541"/>
                    </a:cubicBezTo>
                    <a:lnTo>
                      <a:pt x="26490" y="578"/>
                    </a:lnTo>
                    <a:cubicBezTo>
                      <a:pt x="23738" y="7490"/>
                      <a:pt x="20986" y="14414"/>
                      <a:pt x="18234" y="21325"/>
                    </a:cubicBezTo>
                    <a:cubicBezTo>
                      <a:pt x="12529" y="19314"/>
                      <a:pt x="6824" y="17291"/>
                      <a:pt x="1132" y="15255"/>
                    </a:cubicBezTo>
                    <a:cubicBezTo>
                      <a:pt x="855" y="15155"/>
                      <a:pt x="566" y="15042"/>
                      <a:pt x="302" y="14891"/>
                    </a:cubicBezTo>
                    <a:cubicBezTo>
                      <a:pt x="189" y="14828"/>
                      <a:pt x="89" y="14765"/>
                      <a:pt x="1" y="14690"/>
                    </a:cubicBezTo>
                    <a:lnTo>
                      <a:pt x="1" y="14728"/>
                    </a:lnTo>
                    <a:cubicBezTo>
                      <a:pt x="51" y="14941"/>
                      <a:pt x="139" y="15117"/>
                      <a:pt x="277" y="15268"/>
                    </a:cubicBezTo>
                    <a:cubicBezTo>
                      <a:pt x="604" y="15670"/>
                      <a:pt x="1182" y="15921"/>
                      <a:pt x="1697" y="16097"/>
                    </a:cubicBezTo>
                    <a:cubicBezTo>
                      <a:pt x="7390" y="18146"/>
                      <a:pt x="13082" y="20169"/>
                      <a:pt x="18799" y="22167"/>
                    </a:cubicBezTo>
                    <a:cubicBezTo>
                      <a:pt x="21551" y="15255"/>
                      <a:pt x="24303" y="8344"/>
                      <a:pt x="27055" y="1420"/>
                    </a:cubicBezTo>
                    <a:cubicBezTo>
                      <a:pt x="27106" y="1295"/>
                      <a:pt x="27168" y="1106"/>
                      <a:pt x="27181" y="918"/>
                    </a:cubicBezTo>
                    <a:cubicBezTo>
                      <a:pt x="27206" y="604"/>
                      <a:pt x="27093" y="264"/>
                      <a:pt x="266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14"/>
              <p:cNvSpPr/>
              <p:nvPr/>
            </p:nvSpPr>
            <p:spPr>
              <a:xfrm>
                <a:off x="526416" y="4010850"/>
                <a:ext cx="909727" cy="926474"/>
              </a:xfrm>
              <a:custGeom>
                <a:avLst/>
                <a:gdLst/>
                <a:ahLst/>
                <a:cxnLst/>
                <a:rect l="l" t="t" r="r" b="b"/>
                <a:pathLst>
                  <a:path w="27270" h="27772" extrusionOk="0">
                    <a:moveTo>
                      <a:pt x="7928" y="0"/>
                    </a:moveTo>
                    <a:cubicBezTo>
                      <a:pt x="7683" y="0"/>
                      <a:pt x="7445" y="45"/>
                      <a:pt x="7226" y="164"/>
                    </a:cubicBezTo>
                    <a:cubicBezTo>
                      <a:pt x="6711" y="453"/>
                      <a:pt x="6485" y="1057"/>
                      <a:pt x="6297" y="1609"/>
                    </a:cubicBezTo>
                    <a:cubicBezTo>
                      <a:pt x="4286" y="7453"/>
                      <a:pt x="2275" y="13296"/>
                      <a:pt x="265" y="19139"/>
                    </a:cubicBezTo>
                    <a:cubicBezTo>
                      <a:pt x="139" y="19529"/>
                      <a:pt x="1" y="19931"/>
                      <a:pt x="89" y="20333"/>
                    </a:cubicBezTo>
                    <a:cubicBezTo>
                      <a:pt x="152" y="20672"/>
                      <a:pt x="365" y="20936"/>
                      <a:pt x="642" y="21137"/>
                    </a:cubicBezTo>
                    <a:cubicBezTo>
                      <a:pt x="730" y="21212"/>
                      <a:pt x="830" y="21275"/>
                      <a:pt x="943" y="21338"/>
                    </a:cubicBezTo>
                    <a:cubicBezTo>
                      <a:pt x="1207" y="21489"/>
                      <a:pt x="1496" y="21602"/>
                      <a:pt x="1773" y="21702"/>
                    </a:cubicBezTo>
                    <a:cubicBezTo>
                      <a:pt x="7465" y="23738"/>
                      <a:pt x="13170" y="25761"/>
                      <a:pt x="18875" y="27772"/>
                    </a:cubicBezTo>
                    <a:cubicBezTo>
                      <a:pt x="21627" y="20861"/>
                      <a:pt x="24379" y="13937"/>
                      <a:pt x="27131" y="7025"/>
                    </a:cubicBezTo>
                    <a:lnTo>
                      <a:pt x="27143" y="6988"/>
                    </a:lnTo>
                    <a:cubicBezTo>
                      <a:pt x="27206" y="6849"/>
                      <a:pt x="27269" y="6648"/>
                      <a:pt x="27269" y="6447"/>
                    </a:cubicBezTo>
                    <a:cubicBezTo>
                      <a:pt x="27269" y="6083"/>
                      <a:pt x="27068" y="5681"/>
                      <a:pt x="26314" y="5430"/>
                    </a:cubicBezTo>
                    <a:cubicBezTo>
                      <a:pt x="20597" y="3494"/>
                      <a:pt x="14816" y="1735"/>
                      <a:pt x="8973" y="177"/>
                    </a:cubicBezTo>
                    <a:cubicBezTo>
                      <a:pt x="8635" y="89"/>
                      <a:pt x="8275" y="0"/>
                      <a:pt x="79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14"/>
              <p:cNvSpPr/>
              <p:nvPr/>
            </p:nvSpPr>
            <p:spPr>
              <a:xfrm>
                <a:off x="821120" y="4487065"/>
                <a:ext cx="356352" cy="306078"/>
              </a:xfrm>
              <a:custGeom>
                <a:avLst/>
                <a:gdLst/>
                <a:ahLst/>
                <a:cxnLst/>
                <a:rect l="l" t="t" r="r" b="b"/>
                <a:pathLst>
                  <a:path w="10682" h="9175" extrusionOk="0">
                    <a:moveTo>
                      <a:pt x="3007" y="0"/>
                    </a:moveTo>
                    <a:cubicBezTo>
                      <a:pt x="2970" y="0"/>
                      <a:pt x="2944" y="5"/>
                      <a:pt x="2929" y="14"/>
                    </a:cubicBezTo>
                    <a:cubicBezTo>
                      <a:pt x="2690" y="152"/>
                      <a:pt x="1195" y="3557"/>
                      <a:pt x="1" y="6196"/>
                    </a:cubicBezTo>
                    <a:cubicBezTo>
                      <a:pt x="2564" y="7176"/>
                      <a:pt x="5366" y="8207"/>
                      <a:pt x="7930" y="9174"/>
                    </a:cubicBezTo>
                    <a:cubicBezTo>
                      <a:pt x="8722" y="7013"/>
                      <a:pt x="10192" y="4286"/>
                      <a:pt x="10682" y="2967"/>
                    </a:cubicBezTo>
                    <a:cubicBezTo>
                      <a:pt x="8730" y="1769"/>
                      <a:pt x="3752" y="0"/>
                      <a:pt x="30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14"/>
              <p:cNvSpPr/>
              <p:nvPr/>
            </p:nvSpPr>
            <p:spPr>
              <a:xfrm>
                <a:off x="834131" y="4136551"/>
                <a:ext cx="464905" cy="142948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4285" extrusionOk="0">
                    <a:moveTo>
                      <a:pt x="115" y="0"/>
                    </a:moveTo>
                    <a:cubicBezTo>
                      <a:pt x="63" y="0"/>
                      <a:pt x="24" y="35"/>
                      <a:pt x="13" y="78"/>
                    </a:cubicBezTo>
                    <a:cubicBezTo>
                      <a:pt x="0" y="141"/>
                      <a:pt x="38" y="191"/>
                      <a:pt x="88" y="204"/>
                    </a:cubicBezTo>
                    <a:cubicBezTo>
                      <a:pt x="4738" y="1259"/>
                      <a:pt x="9324" y="2617"/>
                      <a:pt x="13785" y="4275"/>
                    </a:cubicBezTo>
                    <a:cubicBezTo>
                      <a:pt x="13798" y="4282"/>
                      <a:pt x="13812" y="4285"/>
                      <a:pt x="13826" y="4285"/>
                    </a:cubicBezTo>
                    <a:cubicBezTo>
                      <a:pt x="13865" y="4285"/>
                      <a:pt x="13905" y="4259"/>
                      <a:pt x="13923" y="4212"/>
                    </a:cubicBezTo>
                    <a:cubicBezTo>
                      <a:pt x="13936" y="4162"/>
                      <a:pt x="13911" y="4099"/>
                      <a:pt x="13861" y="4087"/>
                    </a:cubicBezTo>
                    <a:cubicBezTo>
                      <a:pt x="9387" y="2416"/>
                      <a:pt x="4801" y="1058"/>
                      <a:pt x="139" y="3"/>
                    </a:cubicBezTo>
                    <a:cubicBezTo>
                      <a:pt x="130" y="1"/>
                      <a:pt x="122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14"/>
              <p:cNvSpPr/>
              <p:nvPr/>
            </p:nvSpPr>
            <p:spPr>
              <a:xfrm>
                <a:off x="797668" y="4227523"/>
                <a:ext cx="424673" cy="137076"/>
              </a:xfrm>
              <a:custGeom>
                <a:avLst/>
                <a:gdLst/>
                <a:ahLst/>
                <a:cxnLst/>
                <a:rect l="l" t="t" r="r" b="b"/>
                <a:pathLst>
                  <a:path w="12730" h="4109" extrusionOk="0">
                    <a:moveTo>
                      <a:pt x="118" y="0"/>
                    </a:moveTo>
                    <a:cubicBezTo>
                      <a:pt x="73" y="0"/>
                      <a:pt x="24" y="36"/>
                      <a:pt x="13" y="91"/>
                    </a:cubicBezTo>
                    <a:cubicBezTo>
                      <a:pt x="0" y="141"/>
                      <a:pt x="38" y="191"/>
                      <a:pt x="88" y="216"/>
                    </a:cubicBezTo>
                    <a:cubicBezTo>
                      <a:pt x="4335" y="1247"/>
                      <a:pt x="8507" y="2554"/>
                      <a:pt x="12579" y="4099"/>
                    </a:cubicBezTo>
                    <a:cubicBezTo>
                      <a:pt x="12592" y="4106"/>
                      <a:pt x="12605" y="4109"/>
                      <a:pt x="12619" y="4109"/>
                    </a:cubicBezTo>
                    <a:cubicBezTo>
                      <a:pt x="12659" y="4109"/>
                      <a:pt x="12698" y="4083"/>
                      <a:pt x="12717" y="4036"/>
                    </a:cubicBezTo>
                    <a:cubicBezTo>
                      <a:pt x="12729" y="3986"/>
                      <a:pt x="12704" y="3923"/>
                      <a:pt x="12654" y="3911"/>
                    </a:cubicBezTo>
                    <a:cubicBezTo>
                      <a:pt x="8570" y="2352"/>
                      <a:pt x="4386" y="1046"/>
                      <a:pt x="138" y="3"/>
                    </a:cubicBezTo>
                    <a:cubicBezTo>
                      <a:pt x="132" y="1"/>
                      <a:pt x="125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14"/>
              <p:cNvSpPr/>
              <p:nvPr/>
            </p:nvSpPr>
            <p:spPr>
              <a:xfrm>
                <a:off x="676937" y="4051516"/>
                <a:ext cx="103549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2276" extrusionOk="0">
                    <a:moveTo>
                      <a:pt x="1571" y="1"/>
                    </a:moveTo>
                    <a:cubicBezTo>
                      <a:pt x="1420" y="1"/>
                      <a:pt x="1257" y="26"/>
                      <a:pt x="1093" y="51"/>
                    </a:cubicBezTo>
                    <a:cubicBezTo>
                      <a:pt x="880" y="101"/>
                      <a:pt x="654" y="164"/>
                      <a:pt x="453" y="315"/>
                    </a:cubicBezTo>
                    <a:cubicBezTo>
                      <a:pt x="164" y="516"/>
                      <a:pt x="0" y="868"/>
                      <a:pt x="0" y="1207"/>
                    </a:cubicBezTo>
                    <a:cubicBezTo>
                      <a:pt x="0" y="1308"/>
                      <a:pt x="13" y="1408"/>
                      <a:pt x="38" y="1496"/>
                    </a:cubicBezTo>
                    <a:cubicBezTo>
                      <a:pt x="164" y="1924"/>
                      <a:pt x="566" y="2250"/>
                      <a:pt x="1018" y="2275"/>
                    </a:cubicBezTo>
                    <a:cubicBezTo>
                      <a:pt x="1081" y="2275"/>
                      <a:pt x="1131" y="2238"/>
                      <a:pt x="1131" y="2175"/>
                    </a:cubicBezTo>
                    <a:cubicBezTo>
                      <a:pt x="1131" y="2112"/>
                      <a:pt x="1093" y="2074"/>
                      <a:pt x="1031" y="2062"/>
                    </a:cubicBezTo>
                    <a:cubicBezTo>
                      <a:pt x="679" y="2049"/>
                      <a:pt x="339" y="1785"/>
                      <a:pt x="239" y="1433"/>
                    </a:cubicBezTo>
                    <a:cubicBezTo>
                      <a:pt x="226" y="1371"/>
                      <a:pt x="214" y="1283"/>
                      <a:pt x="214" y="1207"/>
                    </a:cubicBezTo>
                    <a:cubicBezTo>
                      <a:pt x="214" y="931"/>
                      <a:pt x="352" y="642"/>
                      <a:pt x="578" y="478"/>
                    </a:cubicBezTo>
                    <a:cubicBezTo>
                      <a:pt x="729" y="365"/>
                      <a:pt x="930" y="303"/>
                      <a:pt x="1144" y="265"/>
                    </a:cubicBezTo>
                    <a:cubicBezTo>
                      <a:pt x="1282" y="227"/>
                      <a:pt x="1433" y="202"/>
                      <a:pt x="1571" y="202"/>
                    </a:cubicBezTo>
                    <a:cubicBezTo>
                      <a:pt x="1671" y="202"/>
                      <a:pt x="1759" y="215"/>
                      <a:pt x="1847" y="240"/>
                    </a:cubicBezTo>
                    <a:cubicBezTo>
                      <a:pt x="2262" y="328"/>
                      <a:pt x="2601" y="692"/>
                      <a:pt x="2903" y="1056"/>
                    </a:cubicBezTo>
                    <a:cubicBezTo>
                      <a:pt x="2925" y="1078"/>
                      <a:pt x="2955" y="1092"/>
                      <a:pt x="2987" y="1092"/>
                    </a:cubicBezTo>
                    <a:cubicBezTo>
                      <a:pt x="3009" y="1092"/>
                      <a:pt x="3033" y="1085"/>
                      <a:pt x="3054" y="1069"/>
                    </a:cubicBezTo>
                    <a:cubicBezTo>
                      <a:pt x="3091" y="1031"/>
                      <a:pt x="3104" y="956"/>
                      <a:pt x="3066" y="918"/>
                    </a:cubicBezTo>
                    <a:cubicBezTo>
                      <a:pt x="2752" y="554"/>
                      <a:pt x="2400" y="152"/>
                      <a:pt x="1885" y="26"/>
                    </a:cubicBezTo>
                    <a:cubicBezTo>
                      <a:pt x="1785" y="14"/>
                      <a:pt x="1684" y="1"/>
                      <a:pt x="15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4"/>
              <p:cNvSpPr/>
              <p:nvPr/>
            </p:nvSpPr>
            <p:spPr>
              <a:xfrm>
                <a:off x="762039" y="4071665"/>
                <a:ext cx="27255" cy="27689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30" extrusionOk="0">
                    <a:moveTo>
                      <a:pt x="402" y="214"/>
                    </a:moveTo>
                    <a:cubicBezTo>
                      <a:pt x="452" y="214"/>
                      <a:pt x="503" y="226"/>
                      <a:pt x="540" y="264"/>
                    </a:cubicBezTo>
                    <a:cubicBezTo>
                      <a:pt x="578" y="302"/>
                      <a:pt x="603" y="352"/>
                      <a:pt x="603" y="415"/>
                    </a:cubicBezTo>
                    <a:cubicBezTo>
                      <a:pt x="603" y="465"/>
                      <a:pt x="591" y="503"/>
                      <a:pt x="553" y="540"/>
                    </a:cubicBezTo>
                    <a:cubicBezTo>
                      <a:pt x="515" y="591"/>
                      <a:pt x="465" y="616"/>
                      <a:pt x="402" y="616"/>
                    </a:cubicBezTo>
                    <a:cubicBezTo>
                      <a:pt x="352" y="616"/>
                      <a:pt x="314" y="603"/>
                      <a:pt x="276" y="566"/>
                    </a:cubicBezTo>
                    <a:cubicBezTo>
                      <a:pt x="226" y="528"/>
                      <a:pt x="201" y="478"/>
                      <a:pt x="201" y="415"/>
                    </a:cubicBezTo>
                    <a:cubicBezTo>
                      <a:pt x="201" y="365"/>
                      <a:pt x="226" y="327"/>
                      <a:pt x="251" y="289"/>
                    </a:cubicBezTo>
                    <a:cubicBezTo>
                      <a:pt x="289" y="239"/>
                      <a:pt x="352" y="214"/>
                      <a:pt x="402" y="214"/>
                    </a:cubicBezTo>
                    <a:close/>
                    <a:moveTo>
                      <a:pt x="402" y="0"/>
                    </a:moveTo>
                    <a:cubicBezTo>
                      <a:pt x="289" y="0"/>
                      <a:pt x="176" y="50"/>
                      <a:pt x="88" y="151"/>
                    </a:cubicBezTo>
                    <a:cubicBezTo>
                      <a:pt x="25" y="226"/>
                      <a:pt x="0" y="327"/>
                      <a:pt x="0" y="415"/>
                    </a:cubicBezTo>
                    <a:cubicBezTo>
                      <a:pt x="0" y="528"/>
                      <a:pt x="50" y="654"/>
                      <a:pt x="138" y="729"/>
                    </a:cubicBezTo>
                    <a:cubicBezTo>
                      <a:pt x="214" y="792"/>
                      <a:pt x="314" y="829"/>
                      <a:pt x="402" y="829"/>
                    </a:cubicBezTo>
                    <a:cubicBezTo>
                      <a:pt x="515" y="829"/>
                      <a:pt x="641" y="779"/>
                      <a:pt x="716" y="679"/>
                    </a:cubicBezTo>
                    <a:cubicBezTo>
                      <a:pt x="779" y="603"/>
                      <a:pt x="817" y="503"/>
                      <a:pt x="817" y="415"/>
                    </a:cubicBezTo>
                    <a:cubicBezTo>
                      <a:pt x="817" y="302"/>
                      <a:pt x="767" y="176"/>
                      <a:pt x="666" y="101"/>
                    </a:cubicBezTo>
                    <a:cubicBezTo>
                      <a:pt x="591" y="38"/>
                      <a:pt x="503" y="0"/>
                      <a:pt x="4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4"/>
              <p:cNvSpPr/>
              <p:nvPr/>
            </p:nvSpPr>
            <p:spPr>
              <a:xfrm>
                <a:off x="642543" y="4159669"/>
                <a:ext cx="103583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6" extrusionOk="0">
                    <a:moveTo>
                      <a:pt x="1584" y="1"/>
                    </a:moveTo>
                    <a:cubicBezTo>
                      <a:pt x="1421" y="1"/>
                      <a:pt x="1257" y="26"/>
                      <a:pt x="1107" y="51"/>
                    </a:cubicBezTo>
                    <a:cubicBezTo>
                      <a:pt x="880" y="101"/>
                      <a:pt x="654" y="177"/>
                      <a:pt x="453" y="315"/>
                    </a:cubicBezTo>
                    <a:cubicBezTo>
                      <a:pt x="164" y="516"/>
                      <a:pt x="1" y="868"/>
                      <a:pt x="1" y="1207"/>
                    </a:cubicBezTo>
                    <a:cubicBezTo>
                      <a:pt x="1" y="1308"/>
                      <a:pt x="13" y="1408"/>
                      <a:pt x="38" y="1496"/>
                    </a:cubicBezTo>
                    <a:cubicBezTo>
                      <a:pt x="177" y="1936"/>
                      <a:pt x="579" y="2250"/>
                      <a:pt x="1019" y="2275"/>
                    </a:cubicBezTo>
                    <a:cubicBezTo>
                      <a:pt x="1081" y="2275"/>
                      <a:pt x="1132" y="2238"/>
                      <a:pt x="1132" y="2175"/>
                    </a:cubicBezTo>
                    <a:cubicBezTo>
                      <a:pt x="1132" y="2125"/>
                      <a:pt x="1094" y="2074"/>
                      <a:pt x="1031" y="2074"/>
                    </a:cubicBezTo>
                    <a:cubicBezTo>
                      <a:pt x="679" y="2049"/>
                      <a:pt x="340" y="1785"/>
                      <a:pt x="240" y="1446"/>
                    </a:cubicBezTo>
                    <a:cubicBezTo>
                      <a:pt x="227" y="1371"/>
                      <a:pt x="214" y="1295"/>
                      <a:pt x="214" y="1207"/>
                    </a:cubicBezTo>
                    <a:cubicBezTo>
                      <a:pt x="214" y="931"/>
                      <a:pt x="353" y="642"/>
                      <a:pt x="579" y="478"/>
                    </a:cubicBezTo>
                    <a:cubicBezTo>
                      <a:pt x="730" y="365"/>
                      <a:pt x="931" y="303"/>
                      <a:pt x="1144" y="265"/>
                    </a:cubicBezTo>
                    <a:cubicBezTo>
                      <a:pt x="1295" y="227"/>
                      <a:pt x="1433" y="215"/>
                      <a:pt x="1584" y="215"/>
                    </a:cubicBezTo>
                    <a:cubicBezTo>
                      <a:pt x="1672" y="215"/>
                      <a:pt x="1760" y="215"/>
                      <a:pt x="1848" y="240"/>
                    </a:cubicBezTo>
                    <a:cubicBezTo>
                      <a:pt x="2263" y="328"/>
                      <a:pt x="2602" y="692"/>
                      <a:pt x="2903" y="1057"/>
                    </a:cubicBezTo>
                    <a:cubicBezTo>
                      <a:pt x="2925" y="1078"/>
                      <a:pt x="2960" y="1092"/>
                      <a:pt x="2993" y="1092"/>
                    </a:cubicBezTo>
                    <a:cubicBezTo>
                      <a:pt x="3016" y="1092"/>
                      <a:pt x="3038" y="1085"/>
                      <a:pt x="3054" y="1069"/>
                    </a:cubicBezTo>
                    <a:cubicBezTo>
                      <a:pt x="3105" y="1031"/>
                      <a:pt x="3105" y="956"/>
                      <a:pt x="3067" y="918"/>
                    </a:cubicBezTo>
                    <a:cubicBezTo>
                      <a:pt x="2753" y="554"/>
                      <a:pt x="2401" y="152"/>
                      <a:pt x="1886" y="39"/>
                    </a:cubicBezTo>
                    <a:cubicBezTo>
                      <a:pt x="1785" y="14"/>
                      <a:pt x="1685" y="1"/>
                      <a:pt x="1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4"/>
              <p:cNvSpPr/>
              <p:nvPr/>
            </p:nvSpPr>
            <p:spPr>
              <a:xfrm>
                <a:off x="727645" y="4179819"/>
                <a:ext cx="27288" cy="27689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30" extrusionOk="0">
                    <a:moveTo>
                      <a:pt x="403" y="214"/>
                    </a:moveTo>
                    <a:cubicBezTo>
                      <a:pt x="453" y="214"/>
                      <a:pt x="503" y="226"/>
                      <a:pt x="541" y="264"/>
                    </a:cubicBezTo>
                    <a:cubicBezTo>
                      <a:pt x="579" y="302"/>
                      <a:pt x="604" y="352"/>
                      <a:pt x="604" y="415"/>
                    </a:cubicBezTo>
                    <a:cubicBezTo>
                      <a:pt x="604" y="465"/>
                      <a:pt x="591" y="503"/>
                      <a:pt x="566" y="540"/>
                    </a:cubicBezTo>
                    <a:cubicBezTo>
                      <a:pt x="516" y="591"/>
                      <a:pt x="466" y="616"/>
                      <a:pt x="403" y="616"/>
                    </a:cubicBezTo>
                    <a:cubicBezTo>
                      <a:pt x="365" y="616"/>
                      <a:pt x="315" y="603"/>
                      <a:pt x="277" y="566"/>
                    </a:cubicBezTo>
                    <a:cubicBezTo>
                      <a:pt x="227" y="528"/>
                      <a:pt x="202" y="478"/>
                      <a:pt x="202" y="415"/>
                    </a:cubicBezTo>
                    <a:cubicBezTo>
                      <a:pt x="202" y="377"/>
                      <a:pt x="227" y="327"/>
                      <a:pt x="252" y="289"/>
                    </a:cubicBezTo>
                    <a:cubicBezTo>
                      <a:pt x="290" y="239"/>
                      <a:pt x="352" y="214"/>
                      <a:pt x="403" y="214"/>
                    </a:cubicBezTo>
                    <a:close/>
                    <a:moveTo>
                      <a:pt x="403" y="0"/>
                    </a:moveTo>
                    <a:cubicBezTo>
                      <a:pt x="290" y="0"/>
                      <a:pt x="177" y="50"/>
                      <a:pt x="89" y="151"/>
                    </a:cubicBezTo>
                    <a:cubicBezTo>
                      <a:pt x="26" y="226"/>
                      <a:pt x="1" y="327"/>
                      <a:pt x="1" y="415"/>
                    </a:cubicBezTo>
                    <a:cubicBezTo>
                      <a:pt x="1" y="528"/>
                      <a:pt x="51" y="654"/>
                      <a:pt x="139" y="729"/>
                    </a:cubicBezTo>
                    <a:cubicBezTo>
                      <a:pt x="214" y="792"/>
                      <a:pt x="315" y="829"/>
                      <a:pt x="403" y="829"/>
                    </a:cubicBezTo>
                    <a:cubicBezTo>
                      <a:pt x="528" y="829"/>
                      <a:pt x="641" y="779"/>
                      <a:pt x="717" y="679"/>
                    </a:cubicBezTo>
                    <a:cubicBezTo>
                      <a:pt x="780" y="603"/>
                      <a:pt x="817" y="503"/>
                      <a:pt x="817" y="415"/>
                    </a:cubicBezTo>
                    <a:cubicBezTo>
                      <a:pt x="817" y="302"/>
                      <a:pt x="767" y="189"/>
                      <a:pt x="667" y="101"/>
                    </a:cubicBezTo>
                    <a:cubicBezTo>
                      <a:pt x="591" y="38"/>
                      <a:pt x="503" y="0"/>
                      <a:pt x="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4"/>
              <p:cNvSpPr/>
              <p:nvPr/>
            </p:nvSpPr>
            <p:spPr>
              <a:xfrm>
                <a:off x="598541" y="4277497"/>
                <a:ext cx="103149" cy="76294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2287" extrusionOk="0">
                    <a:moveTo>
                      <a:pt x="1571" y="0"/>
                    </a:moveTo>
                    <a:cubicBezTo>
                      <a:pt x="1408" y="0"/>
                      <a:pt x="1244" y="25"/>
                      <a:pt x="1094" y="63"/>
                    </a:cubicBezTo>
                    <a:cubicBezTo>
                      <a:pt x="867" y="113"/>
                      <a:pt x="641" y="176"/>
                      <a:pt x="440" y="314"/>
                    </a:cubicBezTo>
                    <a:cubicBezTo>
                      <a:pt x="164" y="528"/>
                      <a:pt x="0" y="867"/>
                      <a:pt x="0" y="1219"/>
                    </a:cubicBezTo>
                    <a:cubicBezTo>
                      <a:pt x="0" y="1307"/>
                      <a:pt x="13" y="1407"/>
                      <a:pt x="38" y="1508"/>
                    </a:cubicBezTo>
                    <a:cubicBezTo>
                      <a:pt x="164" y="1935"/>
                      <a:pt x="566" y="2249"/>
                      <a:pt x="1018" y="2287"/>
                    </a:cubicBezTo>
                    <a:cubicBezTo>
                      <a:pt x="1068" y="2287"/>
                      <a:pt x="1119" y="2237"/>
                      <a:pt x="1119" y="2186"/>
                    </a:cubicBezTo>
                    <a:cubicBezTo>
                      <a:pt x="1131" y="2124"/>
                      <a:pt x="1081" y="2073"/>
                      <a:pt x="1031" y="2073"/>
                    </a:cubicBezTo>
                    <a:cubicBezTo>
                      <a:pt x="666" y="2061"/>
                      <a:pt x="327" y="1784"/>
                      <a:pt x="239" y="1445"/>
                    </a:cubicBezTo>
                    <a:cubicBezTo>
                      <a:pt x="214" y="1370"/>
                      <a:pt x="201" y="1294"/>
                      <a:pt x="201" y="1219"/>
                    </a:cubicBezTo>
                    <a:cubicBezTo>
                      <a:pt x="201" y="942"/>
                      <a:pt x="340" y="653"/>
                      <a:pt x="566" y="490"/>
                    </a:cubicBezTo>
                    <a:cubicBezTo>
                      <a:pt x="729" y="377"/>
                      <a:pt x="930" y="314"/>
                      <a:pt x="1131" y="264"/>
                    </a:cubicBezTo>
                    <a:cubicBezTo>
                      <a:pt x="1282" y="239"/>
                      <a:pt x="1433" y="214"/>
                      <a:pt x="1571" y="214"/>
                    </a:cubicBezTo>
                    <a:cubicBezTo>
                      <a:pt x="1659" y="214"/>
                      <a:pt x="1747" y="226"/>
                      <a:pt x="1835" y="239"/>
                    </a:cubicBezTo>
                    <a:cubicBezTo>
                      <a:pt x="2262" y="339"/>
                      <a:pt x="2589" y="691"/>
                      <a:pt x="2903" y="1056"/>
                    </a:cubicBezTo>
                    <a:cubicBezTo>
                      <a:pt x="2923" y="1082"/>
                      <a:pt x="2951" y="1095"/>
                      <a:pt x="2978" y="1095"/>
                    </a:cubicBezTo>
                    <a:cubicBezTo>
                      <a:pt x="3001" y="1095"/>
                      <a:pt x="3024" y="1086"/>
                      <a:pt x="3041" y="1068"/>
                    </a:cubicBezTo>
                    <a:cubicBezTo>
                      <a:pt x="3092" y="1030"/>
                      <a:pt x="3092" y="968"/>
                      <a:pt x="3054" y="917"/>
                    </a:cubicBezTo>
                    <a:cubicBezTo>
                      <a:pt x="2740" y="565"/>
                      <a:pt x="2388" y="151"/>
                      <a:pt x="1885" y="38"/>
                    </a:cubicBezTo>
                    <a:cubicBezTo>
                      <a:pt x="1772" y="13"/>
                      <a:pt x="1672" y="0"/>
                      <a:pt x="1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4"/>
              <p:cNvSpPr/>
              <p:nvPr/>
            </p:nvSpPr>
            <p:spPr>
              <a:xfrm>
                <a:off x="683209" y="4298013"/>
                <a:ext cx="27288" cy="27288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18" extrusionOk="0">
                    <a:moveTo>
                      <a:pt x="415" y="214"/>
                    </a:moveTo>
                    <a:cubicBezTo>
                      <a:pt x="453" y="214"/>
                      <a:pt x="503" y="227"/>
                      <a:pt x="541" y="252"/>
                    </a:cubicBezTo>
                    <a:cubicBezTo>
                      <a:pt x="591" y="290"/>
                      <a:pt x="616" y="353"/>
                      <a:pt x="616" y="403"/>
                    </a:cubicBezTo>
                    <a:cubicBezTo>
                      <a:pt x="616" y="453"/>
                      <a:pt x="591" y="503"/>
                      <a:pt x="566" y="541"/>
                    </a:cubicBezTo>
                    <a:cubicBezTo>
                      <a:pt x="528" y="591"/>
                      <a:pt x="466" y="616"/>
                      <a:pt x="415" y="616"/>
                    </a:cubicBezTo>
                    <a:cubicBezTo>
                      <a:pt x="365" y="616"/>
                      <a:pt x="315" y="591"/>
                      <a:pt x="277" y="566"/>
                    </a:cubicBezTo>
                    <a:cubicBezTo>
                      <a:pt x="239" y="529"/>
                      <a:pt x="214" y="466"/>
                      <a:pt x="214" y="415"/>
                    </a:cubicBezTo>
                    <a:cubicBezTo>
                      <a:pt x="214" y="365"/>
                      <a:pt x="227" y="315"/>
                      <a:pt x="252" y="277"/>
                    </a:cubicBezTo>
                    <a:cubicBezTo>
                      <a:pt x="302" y="239"/>
                      <a:pt x="352" y="214"/>
                      <a:pt x="415" y="214"/>
                    </a:cubicBezTo>
                    <a:close/>
                    <a:moveTo>
                      <a:pt x="415" y="1"/>
                    </a:moveTo>
                    <a:cubicBezTo>
                      <a:pt x="302" y="1"/>
                      <a:pt x="177" y="51"/>
                      <a:pt x="101" y="152"/>
                    </a:cubicBezTo>
                    <a:cubicBezTo>
                      <a:pt x="38" y="227"/>
                      <a:pt x="1" y="315"/>
                      <a:pt x="1" y="415"/>
                    </a:cubicBezTo>
                    <a:cubicBezTo>
                      <a:pt x="1" y="529"/>
                      <a:pt x="51" y="642"/>
                      <a:pt x="151" y="730"/>
                    </a:cubicBezTo>
                    <a:cubicBezTo>
                      <a:pt x="227" y="792"/>
                      <a:pt x="315" y="818"/>
                      <a:pt x="415" y="818"/>
                    </a:cubicBezTo>
                    <a:cubicBezTo>
                      <a:pt x="528" y="818"/>
                      <a:pt x="642" y="767"/>
                      <a:pt x="729" y="679"/>
                    </a:cubicBezTo>
                    <a:cubicBezTo>
                      <a:pt x="792" y="591"/>
                      <a:pt x="817" y="503"/>
                      <a:pt x="817" y="403"/>
                    </a:cubicBezTo>
                    <a:cubicBezTo>
                      <a:pt x="817" y="290"/>
                      <a:pt x="767" y="177"/>
                      <a:pt x="679" y="101"/>
                    </a:cubicBezTo>
                    <a:cubicBezTo>
                      <a:pt x="604" y="26"/>
                      <a:pt x="503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4"/>
              <p:cNvSpPr/>
              <p:nvPr/>
            </p:nvSpPr>
            <p:spPr>
              <a:xfrm>
                <a:off x="561645" y="4401996"/>
                <a:ext cx="103583" cy="75961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7" extrusionOk="0">
                    <a:moveTo>
                      <a:pt x="1584" y="0"/>
                    </a:moveTo>
                    <a:cubicBezTo>
                      <a:pt x="1420" y="0"/>
                      <a:pt x="1257" y="25"/>
                      <a:pt x="1106" y="63"/>
                    </a:cubicBezTo>
                    <a:cubicBezTo>
                      <a:pt x="880" y="101"/>
                      <a:pt x="654" y="176"/>
                      <a:pt x="453" y="314"/>
                    </a:cubicBezTo>
                    <a:cubicBezTo>
                      <a:pt x="164" y="528"/>
                      <a:pt x="1" y="867"/>
                      <a:pt x="1" y="1219"/>
                    </a:cubicBezTo>
                    <a:cubicBezTo>
                      <a:pt x="1" y="1307"/>
                      <a:pt x="13" y="1407"/>
                      <a:pt x="38" y="1508"/>
                    </a:cubicBezTo>
                    <a:cubicBezTo>
                      <a:pt x="164" y="1935"/>
                      <a:pt x="579" y="2249"/>
                      <a:pt x="1018" y="2275"/>
                    </a:cubicBezTo>
                    <a:cubicBezTo>
                      <a:pt x="1025" y="2276"/>
                      <a:pt x="1031" y="2276"/>
                      <a:pt x="1038" y="2276"/>
                    </a:cubicBezTo>
                    <a:cubicBezTo>
                      <a:pt x="1091" y="2276"/>
                      <a:pt x="1131" y="2232"/>
                      <a:pt x="1131" y="2187"/>
                    </a:cubicBezTo>
                    <a:cubicBezTo>
                      <a:pt x="1131" y="2124"/>
                      <a:pt x="1094" y="2073"/>
                      <a:pt x="1031" y="2073"/>
                    </a:cubicBezTo>
                    <a:cubicBezTo>
                      <a:pt x="679" y="2048"/>
                      <a:pt x="340" y="1784"/>
                      <a:pt x="239" y="1445"/>
                    </a:cubicBezTo>
                    <a:cubicBezTo>
                      <a:pt x="227" y="1370"/>
                      <a:pt x="214" y="1294"/>
                      <a:pt x="214" y="1219"/>
                    </a:cubicBezTo>
                    <a:cubicBezTo>
                      <a:pt x="214" y="930"/>
                      <a:pt x="352" y="654"/>
                      <a:pt x="579" y="490"/>
                    </a:cubicBezTo>
                    <a:cubicBezTo>
                      <a:pt x="729" y="377"/>
                      <a:pt x="930" y="314"/>
                      <a:pt x="1144" y="264"/>
                    </a:cubicBezTo>
                    <a:cubicBezTo>
                      <a:pt x="1295" y="239"/>
                      <a:pt x="1433" y="214"/>
                      <a:pt x="1584" y="214"/>
                    </a:cubicBezTo>
                    <a:cubicBezTo>
                      <a:pt x="1672" y="214"/>
                      <a:pt x="1760" y="226"/>
                      <a:pt x="1848" y="239"/>
                    </a:cubicBezTo>
                    <a:cubicBezTo>
                      <a:pt x="2262" y="339"/>
                      <a:pt x="2602" y="691"/>
                      <a:pt x="2903" y="1056"/>
                    </a:cubicBezTo>
                    <a:cubicBezTo>
                      <a:pt x="2923" y="1083"/>
                      <a:pt x="2954" y="1095"/>
                      <a:pt x="2985" y="1095"/>
                    </a:cubicBezTo>
                    <a:cubicBezTo>
                      <a:pt x="3011" y="1095"/>
                      <a:pt x="3037" y="1086"/>
                      <a:pt x="3054" y="1068"/>
                    </a:cubicBezTo>
                    <a:cubicBezTo>
                      <a:pt x="3104" y="1031"/>
                      <a:pt x="3104" y="968"/>
                      <a:pt x="3067" y="917"/>
                    </a:cubicBezTo>
                    <a:cubicBezTo>
                      <a:pt x="2752" y="553"/>
                      <a:pt x="2401" y="151"/>
                      <a:pt x="1885" y="38"/>
                    </a:cubicBezTo>
                    <a:cubicBezTo>
                      <a:pt x="1785" y="13"/>
                      <a:pt x="1684" y="0"/>
                      <a:pt x="1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4"/>
              <p:cNvSpPr/>
              <p:nvPr/>
            </p:nvSpPr>
            <p:spPr>
              <a:xfrm>
                <a:off x="646747" y="4422513"/>
                <a:ext cx="27288" cy="27288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18" extrusionOk="0">
                    <a:moveTo>
                      <a:pt x="403" y="202"/>
                    </a:moveTo>
                    <a:cubicBezTo>
                      <a:pt x="453" y="202"/>
                      <a:pt x="503" y="227"/>
                      <a:pt x="541" y="252"/>
                    </a:cubicBezTo>
                    <a:cubicBezTo>
                      <a:pt x="578" y="290"/>
                      <a:pt x="604" y="353"/>
                      <a:pt x="604" y="403"/>
                    </a:cubicBezTo>
                    <a:cubicBezTo>
                      <a:pt x="604" y="453"/>
                      <a:pt x="591" y="503"/>
                      <a:pt x="566" y="541"/>
                    </a:cubicBezTo>
                    <a:cubicBezTo>
                      <a:pt x="516" y="579"/>
                      <a:pt x="465" y="604"/>
                      <a:pt x="403" y="604"/>
                    </a:cubicBezTo>
                    <a:cubicBezTo>
                      <a:pt x="365" y="604"/>
                      <a:pt x="315" y="591"/>
                      <a:pt x="277" y="566"/>
                    </a:cubicBezTo>
                    <a:cubicBezTo>
                      <a:pt x="227" y="529"/>
                      <a:pt x="201" y="466"/>
                      <a:pt x="201" y="416"/>
                    </a:cubicBezTo>
                    <a:cubicBezTo>
                      <a:pt x="201" y="365"/>
                      <a:pt x="227" y="315"/>
                      <a:pt x="252" y="277"/>
                    </a:cubicBezTo>
                    <a:cubicBezTo>
                      <a:pt x="289" y="227"/>
                      <a:pt x="352" y="202"/>
                      <a:pt x="403" y="202"/>
                    </a:cubicBezTo>
                    <a:close/>
                    <a:moveTo>
                      <a:pt x="403" y="1"/>
                    </a:moveTo>
                    <a:cubicBezTo>
                      <a:pt x="289" y="1"/>
                      <a:pt x="176" y="51"/>
                      <a:pt x="88" y="139"/>
                    </a:cubicBezTo>
                    <a:cubicBezTo>
                      <a:pt x="26" y="227"/>
                      <a:pt x="0" y="315"/>
                      <a:pt x="0" y="416"/>
                    </a:cubicBezTo>
                    <a:cubicBezTo>
                      <a:pt x="0" y="529"/>
                      <a:pt x="51" y="642"/>
                      <a:pt x="139" y="717"/>
                    </a:cubicBezTo>
                    <a:cubicBezTo>
                      <a:pt x="214" y="792"/>
                      <a:pt x="315" y="818"/>
                      <a:pt x="403" y="818"/>
                    </a:cubicBezTo>
                    <a:cubicBezTo>
                      <a:pt x="516" y="818"/>
                      <a:pt x="641" y="767"/>
                      <a:pt x="717" y="667"/>
                    </a:cubicBezTo>
                    <a:cubicBezTo>
                      <a:pt x="779" y="591"/>
                      <a:pt x="817" y="503"/>
                      <a:pt x="817" y="403"/>
                    </a:cubicBezTo>
                    <a:cubicBezTo>
                      <a:pt x="817" y="290"/>
                      <a:pt x="767" y="177"/>
                      <a:pt x="666" y="89"/>
                    </a:cubicBezTo>
                    <a:cubicBezTo>
                      <a:pt x="591" y="26"/>
                      <a:pt x="503" y="1"/>
                      <a:pt x="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4"/>
              <p:cNvSpPr/>
              <p:nvPr/>
            </p:nvSpPr>
            <p:spPr>
              <a:xfrm>
                <a:off x="516375" y="4528598"/>
                <a:ext cx="103583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5" extrusionOk="0">
                    <a:moveTo>
                      <a:pt x="1571" y="0"/>
                    </a:moveTo>
                    <a:cubicBezTo>
                      <a:pt x="1408" y="0"/>
                      <a:pt x="1257" y="25"/>
                      <a:pt x="1094" y="50"/>
                    </a:cubicBezTo>
                    <a:cubicBezTo>
                      <a:pt x="880" y="101"/>
                      <a:pt x="641" y="163"/>
                      <a:pt x="453" y="314"/>
                    </a:cubicBezTo>
                    <a:cubicBezTo>
                      <a:pt x="164" y="515"/>
                      <a:pt x="0" y="867"/>
                      <a:pt x="0" y="1206"/>
                    </a:cubicBezTo>
                    <a:cubicBezTo>
                      <a:pt x="0" y="1307"/>
                      <a:pt x="13" y="1395"/>
                      <a:pt x="38" y="1495"/>
                    </a:cubicBezTo>
                    <a:cubicBezTo>
                      <a:pt x="164" y="1923"/>
                      <a:pt x="566" y="2249"/>
                      <a:pt x="1018" y="2274"/>
                    </a:cubicBezTo>
                    <a:cubicBezTo>
                      <a:pt x="1081" y="2274"/>
                      <a:pt x="1131" y="2237"/>
                      <a:pt x="1131" y="2174"/>
                    </a:cubicBezTo>
                    <a:cubicBezTo>
                      <a:pt x="1131" y="2111"/>
                      <a:pt x="1094" y="2061"/>
                      <a:pt x="1031" y="2061"/>
                    </a:cubicBezTo>
                    <a:cubicBezTo>
                      <a:pt x="679" y="2048"/>
                      <a:pt x="340" y="1772"/>
                      <a:pt x="239" y="1433"/>
                    </a:cubicBezTo>
                    <a:cubicBezTo>
                      <a:pt x="227" y="1357"/>
                      <a:pt x="214" y="1282"/>
                      <a:pt x="214" y="1206"/>
                    </a:cubicBezTo>
                    <a:cubicBezTo>
                      <a:pt x="214" y="930"/>
                      <a:pt x="352" y="641"/>
                      <a:pt x="566" y="478"/>
                    </a:cubicBezTo>
                    <a:cubicBezTo>
                      <a:pt x="729" y="364"/>
                      <a:pt x="930" y="302"/>
                      <a:pt x="1144" y="251"/>
                    </a:cubicBezTo>
                    <a:cubicBezTo>
                      <a:pt x="1282" y="226"/>
                      <a:pt x="1433" y="201"/>
                      <a:pt x="1571" y="201"/>
                    </a:cubicBezTo>
                    <a:cubicBezTo>
                      <a:pt x="1672" y="201"/>
                      <a:pt x="1760" y="214"/>
                      <a:pt x="1835" y="239"/>
                    </a:cubicBezTo>
                    <a:cubicBezTo>
                      <a:pt x="2262" y="327"/>
                      <a:pt x="2602" y="691"/>
                      <a:pt x="2903" y="1056"/>
                    </a:cubicBezTo>
                    <a:cubicBezTo>
                      <a:pt x="2922" y="1074"/>
                      <a:pt x="2947" y="1084"/>
                      <a:pt x="2974" y="1084"/>
                    </a:cubicBezTo>
                    <a:cubicBezTo>
                      <a:pt x="3001" y="1084"/>
                      <a:pt x="3029" y="1074"/>
                      <a:pt x="3054" y="1056"/>
                    </a:cubicBezTo>
                    <a:cubicBezTo>
                      <a:pt x="3092" y="1018"/>
                      <a:pt x="3104" y="955"/>
                      <a:pt x="3066" y="917"/>
                    </a:cubicBezTo>
                    <a:cubicBezTo>
                      <a:pt x="2752" y="553"/>
                      <a:pt x="2400" y="151"/>
                      <a:pt x="1885" y="25"/>
                    </a:cubicBezTo>
                    <a:cubicBezTo>
                      <a:pt x="1785" y="0"/>
                      <a:pt x="1684" y="0"/>
                      <a:pt x="1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14"/>
              <p:cNvSpPr/>
              <p:nvPr/>
            </p:nvSpPr>
            <p:spPr>
              <a:xfrm>
                <a:off x="601477" y="4548714"/>
                <a:ext cx="27288" cy="27689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30" extrusionOk="0">
                    <a:moveTo>
                      <a:pt x="402" y="214"/>
                    </a:moveTo>
                    <a:cubicBezTo>
                      <a:pt x="453" y="214"/>
                      <a:pt x="503" y="226"/>
                      <a:pt x="541" y="264"/>
                    </a:cubicBezTo>
                    <a:cubicBezTo>
                      <a:pt x="578" y="302"/>
                      <a:pt x="603" y="352"/>
                      <a:pt x="603" y="415"/>
                    </a:cubicBezTo>
                    <a:cubicBezTo>
                      <a:pt x="603" y="453"/>
                      <a:pt x="591" y="503"/>
                      <a:pt x="553" y="541"/>
                    </a:cubicBezTo>
                    <a:cubicBezTo>
                      <a:pt x="515" y="591"/>
                      <a:pt x="465" y="616"/>
                      <a:pt x="402" y="616"/>
                    </a:cubicBezTo>
                    <a:cubicBezTo>
                      <a:pt x="352" y="616"/>
                      <a:pt x="314" y="603"/>
                      <a:pt x="277" y="566"/>
                    </a:cubicBezTo>
                    <a:cubicBezTo>
                      <a:pt x="226" y="528"/>
                      <a:pt x="201" y="478"/>
                      <a:pt x="201" y="415"/>
                    </a:cubicBezTo>
                    <a:cubicBezTo>
                      <a:pt x="201" y="365"/>
                      <a:pt x="214" y="327"/>
                      <a:pt x="252" y="289"/>
                    </a:cubicBezTo>
                    <a:cubicBezTo>
                      <a:pt x="289" y="239"/>
                      <a:pt x="352" y="214"/>
                      <a:pt x="402" y="214"/>
                    </a:cubicBezTo>
                    <a:close/>
                    <a:moveTo>
                      <a:pt x="402" y="0"/>
                    </a:moveTo>
                    <a:cubicBezTo>
                      <a:pt x="289" y="0"/>
                      <a:pt x="176" y="50"/>
                      <a:pt x="88" y="151"/>
                    </a:cubicBezTo>
                    <a:cubicBezTo>
                      <a:pt x="25" y="226"/>
                      <a:pt x="0" y="327"/>
                      <a:pt x="0" y="415"/>
                    </a:cubicBezTo>
                    <a:cubicBezTo>
                      <a:pt x="0" y="528"/>
                      <a:pt x="51" y="641"/>
                      <a:pt x="139" y="729"/>
                    </a:cubicBezTo>
                    <a:cubicBezTo>
                      <a:pt x="214" y="792"/>
                      <a:pt x="314" y="830"/>
                      <a:pt x="402" y="830"/>
                    </a:cubicBezTo>
                    <a:cubicBezTo>
                      <a:pt x="515" y="830"/>
                      <a:pt x="641" y="779"/>
                      <a:pt x="717" y="679"/>
                    </a:cubicBezTo>
                    <a:cubicBezTo>
                      <a:pt x="779" y="603"/>
                      <a:pt x="817" y="503"/>
                      <a:pt x="817" y="415"/>
                    </a:cubicBezTo>
                    <a:cubicBezTo>
                      <a:pt x="817" y="302"/>
                      <a:pt x="767" y="176"/>
                      <a:pt x="666" y="101"/>
                    </a:cubicBezTo>
                    <a:cubicBezTo>
                      <a:pt x="591" y="38"/>
                      <a:pt x="503" y="0"/>
                      <a:pt x="4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4"/>
              <p:cNvSpPr/>
              <p:nvPr/>
            </p:nvSpPr>
            <p:spPr>
              <a:xfrm>
                <a:off x="567516" y="4745305"/>
                <a:ext cx="28956" cy="1471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441" extrusionOk="0">
                    <a:moveTo>
                      <a:pt x="867" y="440"/>
                    </a:moveTo>
                    <a:cubicBezTo>
                      <a:pt x="566" y="327"/>
                      <a:pt x="264" y="189"/>
                      <a:pt x="0" y="1"/>
                    </a:cubicBezTo>
                    <a:cubicBezTo>
                      <a:pt x="264" y="189"/>
                      <a:pt x="566" y="327"/>
                      <a:pt x="867" y="440"/>
                    </a:cubicBezTo>
                    <a:close/>
                  </a:path>
                </a:pathLst>
              </a:custGeom>
              <a:solidFill>
                <a:srgbClr val="EFD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4"/>
              <p:cNvSpPr/>
              <p:nvPr/>
            </p:nvSpPr>
            <p:spPr>
              <a:xfrm>
                <a:off x="547800" y="4715948"/>
                <a:ext cx="433513" cy="159761"/>
              </a:xfrm>
              <a:custGeom>
                <a:avLst/>
                <a:gdLst/>
                <a:ahLst/>
                <a:cxnLst/>
                <a:rect l="l" t="t" r="r" b="b"/>
                <a:pathLst>
                  <a:path w="12995" h="4789" extrusionOk="0">
                    <a:moveTo>
                      <a:pt x="12994" y="4789"/>
                    </a:moveTo>
                    <a:cubicBezTo>
                      <a:pt x="9212" y="3444"/>
                      <a:pt x="5417" y="2100"/>
                      <a:pt x="1634" y="742"/>
                    </a:cubicBezTo>
                    <a:cubicBezTo>
                      <a:pt x="5417" y="2100"/>
                      <a:pt x="9212" y="3444"/>
                      <a:pt x="12994" y="4789"/>
                    </a:cubicBezTo>
                    <a:cubicBezTo>
                      <a:pt x="12994" y="4789"/>
                      <a:pt x="12994" y="4789"/>
                      <a:pt x="12994" y="4789"/>
                    </a:cubicBezTo>
                    <a:close/>
                    <a:moveTo>
                      <a:pt x="152" y="114"/>
                    </a:moveTo>
                    <a:cubicBezTo>
                      <a:pt x="101" y="76"/>
                      <a:pt x="51" y="39"/>
                      <a:pt x="1" y="1"/>
                    </a:cubicBezTo>
                    <a:lnTo>
                      <a:pt x="1" y="1"/>
                    </a:lnTo>
                    <a:cubicBezTo>
                      <a:pt x="51" y="39"/>
                      <a:pt x="101" y="76"/>
                      <a:pt x="152" y="114"/>
                    </a:cubicBezTo>
                    <a:close/>
                  </a:path>
                </a:pathLst>
              </a:custGeom>
              <a:solidFill>
                <a:srgbClr val="F24BA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4" name="Google Shape;884;p14"/>
            <p:cNvSpPr/>
            <p:nvPr/>
          </p:nvSpPr>
          <p:spPr>
            <a:xfrm rot="-944183">
              <a:off x="7931940" y="4673366"/>
              <a:ext cx="372772" cy="372772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5" name="Google Shape;1135;p18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1136" name="Google Shape;1136;p18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137" name="Google Shape;1137;p18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1138" name="Google Shape;1138;p18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9" name="Google Shape;1139;p18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0" name="Google Shape;1140;p18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1" name="Google Shape;1141;p18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2" name="Google Shape;1142;p18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3" name="Google Shape;1143;p18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4" name="Google Shape;1144;p18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5" name="Google Shape;1145;p18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6" name="Google Shape;1146;p18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7" name="Google Shape;1147;p18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8" name="Google Shape;1148;p18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9" name="Google Shape;1149;p18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0" name="Google Shape;1150;p18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1" name="Google Shape;1151;p18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2" name="Google Shape;1152;p18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3" name="Google Shape;1153;p18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4" name="Google Shape;1154;p18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5" name="Google Shape;1155;p18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6" name="Google Shape;1156;p18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7" name="Google Shape;1157;p18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8" name="Google Shape;1158;p18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9" name="Google Shape;1159;p18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0" name="Google Shape;1160;p18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1" name="Google Shape;1161;p18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2" name="Google Shape;1162;p18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18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18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18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18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18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8" name="Google Shape;1168;p18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9" name="Google Shape;1169;p18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0" name="Google Shape;1170;p18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71" name="Google Shape;1171;p18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1172" name="Google Shape;1172;p18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3" name="Google Shape;1173;p18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4" name="Google Shape;1174;p18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5" name="Google Shape;1175;p18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6" name="Google Shape;1176;p18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7" name="Google Shape;1177;p18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8" name="Google Shape;1178;p18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9" name="Google Shape;1179;p18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0" name="Google Shape;1180;p18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1" name="Google Shape;1181;p18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2" name="Google Shape;1182;p18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3" name="Google Shape;1183;p18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4" name="Google Shape;1184;p18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5" name="Google Shape;1185;p18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6" name="Google Shape;1186;p18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7" name="Google Shape;1187;p18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8" name="Google Shape;1188;p18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9" name="Google Shape;1189;p18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90" name="Google Shape;1190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91" name="Google Shape;1191;p18"/>
          <p:cNvSpPr txBox="1">
            <a:spLocks noGrp="1"/>
          </p:cNvSpPr>
          <p:nvPr>
            <p:ph type="subTitle" idx="1"/>
          </p:nvPr>
        </p:nvSpPr>
        <p:spPr>
          <a:xfrm>
            <a:off x="4886873" y="3041050"/>
            <a:ext cx="2774700" cy="11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2" name="Google Shape;1192;p18"/>
          <p:cNvSpPr txBox="1">
            <a:spLocks noGrp="1"/>
          </p:cNvSpPr>
          <p:nvPr>
            <p:ph type="subTitle" idx="2"/>
          </p:nvPr>
        </p:nvSpPr>
        <p:spPr>
          <a:xfrm>
            <a:off x="1374125" y="3041050"/>
            <a:ext cx="2774700" cy="11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3" name="Google Shape;1193;p18"/>
          <p:cNvSpPr txBox="1">
            <a:spLocks noGrp="1"/>
          </p:cNvSpPr>
          <p:nvPr>
            <p:ph type="subTitle" idx="3"/>
          </p:nvPr>
        </p:nvSpPr>
        <p:spPr>
          <a:xfrm>
            <a:off x="1374125" y="2615225"/>
            <a:ext cx="27747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194" name="Google Shape;1194;p18"/>
          <p:cNvSpPr txBox="1">
            <a:spLocks noGrp="1"/>
          </p:cNvSpPr>
          <p:nvPr>
            <p:ph type="subTitle" idx="4"/>
          </p:nvPr>
        </p:nvSpPr>
        <p:spPr>
          <a:xfrm>
            <a:off x="4886897" y="2615225"/>
            <a:ext cx="27747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grpSp>
        <p:nvGrpSpPr>
          <p:cNvPr id="1195" name="Google Shape;1195;p18"/>
          <p:cNvGrpSpPr/>
          <p:nvPr/>
        </p:nvGrpSpPr>
        <p:grpSpPr>
          <a:xfrm>
            <a:off x="42234" y="1436108"/>
            <a:ext cx="9012090" cy="2921773"/>
            <a:chOff x="42234" y="1436108"/>
            <a:chExt cx="9012090" cy="2921773"/>
          </a:xfrm>
        </p:grpSpPr>
        <p:grpSp>
          <p:nvGrpSpPr>
            <p:cNvPr id="1196" name="Google Shape;1196;p18"/>
            <p:cNvGrpSpPr/>
            <p:nvPr/>
          </p:nvGrpSpPr>
          <p:grpSpPr>
            <a:xfrm rot="922528">
              <a:off x="113434" y="3690271"/>
              <a:ext cx="528592" cy="608422"/>
              <a:chOff x="104132" y="3774240"/>
              <a:chExt cx="602807" cy="693845"/>
            </a:xfrm>
          </p:grpSpPr>
          <p:sp>
            <p:nvSpPr>
              <p:cNvPr id="1197" name="Google Shape;1197;p18"/>
              <p:cNvSpPr/>
              <p:nvPr/>
            </p:nvSpPr>
            <p:spPr>
              <a:xfrm rot="-1061815">
                <a:off x="182665" y="3828121"/>
                <a:ext cx="445742" cy="586083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12211" extrusionOk="0">
                    <a:moveTo>
                      <a:pt x="5418" y="0"/>
                    </a:moveTo>
                    <a:cubicBezTo>
                      <a:pt x="4962" y="0"/>
                      <a:pt x="4470" y="34"/>
                      <a:pt x="3946" y="84"/>
                    </a:cubicBezTo>
                    <a:cubicBezTo>
                      <a:pt x="2815" y="209"/>
                      <a:pt x="1961" y="498"/>
                      <a:pt x="654" y="1541"/>
                    </a:cubicBezTo>
                    <a:cubicBezTo>
                      <a:pt x="201" y="1893"/>
                      <a:pt x="0" y="2509"/>
                      <a:pt x="151" y="3087"/>
                    </a:cubicBezTo>
                    <a:cubicBezTo>
                      <a:pt x="381" y="3954"/>
                      <a:pt x="1088" y="4838"/>
                      <a:pt x="1840" y="4838"/>
                    </a:cubicBezTo>
                    <a:cubicBezTo>
                      <a:pt x="1992" y="4838"/>
                      <a:pt x="2147" y="4801"/>
                      <a:pt x="2300" y="4720"/>
                    </a:cubicBezTo>
                    <a:cubicBezTo>
                      <a:pt x="3004" y="4350"/>
                      <a:pt x="3830" y="3639"/>
                      <a:pt x="4335" y="3639"/>
                    </a:cubicBezTo>
                    <a:cubicBezTo>
                      <a:pt x="4344" y="3639"/>
                      <a:pt x="4352" y="3639"/>
                      <a:pt x="4361" y="3640"/>
                    </a:cubicBezTo>
                    <a:cubicBezTo>
                      <a:pt x="4700" y="3652"/>
                      <a:pt x="4826" y="4130"/>
                      <a:pt x="4549" y="4343"/>
                    </a:cubicBezTo>
                    <a:cubicBezTo>
                      <a:pt x="4084" y="4695"/>
                      <a:pt x="3469" y="5160"/>
                      <a:pt x="3305" y="5261"/>
                    </a:cubicBezTo>
                    <a:cubicBezTo>
                      <a:pt x="3054" y="5412"/>
                      <a:pt x="2815" y="5575"/>
                      <a:pt x="2576" y="5726"/>
                    </a:cubicBezTo>
                    <a:cubicBezTo>
                      <a:pt x="2338" y="5889"/>
                      <a:pt x="2124" y="6040"/>
                      <a:pt x="1923" y="6203"/>
                    </a:cubicBezTo>
                    <a:cubicBezTo>
                      <a:pt x="1722" y="6354"/>
                      <a:pt x="1546" y="6517"/>
                      <a:pt x="1395" y="6693"/>
                    </a:cubicBezTo>
                    <a:cubicBezTo>
                      <a:pt x="1131" y="6982"/>
                      <a:pt x="918" y="7259"/>
                      <a:pt x="754" y="7510"/>
                    </a:cubicBezTo>
                    <a:cubicBezTo>
                      <a:pt x="578" y="7774"/>
                      <a:pt x="453" y="8038"/>
                      <a:pt x="377" y="8314"/>
                    </a:cubicBezTo>
                    <a:cubicBezTo>
                      <a:pt x="289" y="8591"/>
                      <a:pt x="239" y="8867"/>
                      <a:pt x="227" y="9169"/>
                    </a:cubicBezTo>
                    <a:cubicBezTo>
                      <a:pt x="214" y="9458"/>
                      <a:pt x="227" y="9772"/>
                      <a:pt x="252" y="10124"/>
                    </a:cubicBezTo>
                    <a:cubicBezTo>
                      <a:pt x="369" y="11321"/>
                      <a:pt x="1297" y="12211"/>
                      <a:pt x="2392" y="12211"/>
                    </a:cubicBezTo>
                    <a:cubicBezTo>
                      <a:pt x="2469" y="12211"/>
                      <a:pt x="2548" y="12206"/>
                      <a:pt x="2627" y="12197"/>
                    </a:cubicBezTo>
                    <a:lnTo>
                      <a:pt x="7955" y="11619"/>
                    </a:lnTo>
                    <a:cubicBezTo>
                      <a:pt x="8721" y="11531"/>
                      <a:pt x="9287" y="10802"/>
                      <a:pt x="9211" y="9986"/>
                    </a:cubicBezTo>
                    <a:cubicBezTo>
                      <a:pt x="9126" y="9197"/>
                      <a:pt x="8865" y="8021"/>
                      <a:pt x="8157" y="8021"/>
                    </a:cubicBezTo>
                    <a:cubicBezTo>
                      <a:pt x="8132" y="8021"/>
                      <a:pt x="8106" y="8022"/>
                      <a:pt x="8080" y="8025"/>
                    </a:cubicBezTo>
                    <a:lnTo>
                      <a:pt x="4600" y="8503"/>
                    </a:lnTo>
                    <a:cubicBezTo>
                      <a:pt x="4600" y="8503"/>
                      <a:pt x="5957" y="7598"/>
                      <a:pt x="6585" y="7221"/>
                    </a:cubicBezTo>
                    <a:cubicBezTo>
                      <a:pt x="7213" y="6844"/>
                      <a:pt x="7703" y="6455"/>
                      <a:pt x="8030" y="6078"/>
                    </a:cubicBezTo>
                    <a:cubicBezTo>
                      <a:pt x="8369" y="5688"/>
                      <a:pt x="8595" y="5273"/>
                      <a:pt x="8683" y="4834"/>
                    </a:cubicBezTo>
                    <a:cubicBezTo>
                      <a:pt x="8784" y="4394"/>
                      <a:pt x="8809" y="3866"/>
                      <a:pt x="8746" y="3263"/>
                    </a:cubicBezTo>
                    <a:cubicBezTo>
                      <a:pt x="8671" y="2446"/>
                      <a:pt x="8508" y="1818"/>
                      <a:pt x="8244" y="1353"/>
                    </a:cubicBezTo>
                    <a:cubicBezTo>
                      <a:pt x="7992" y="900"/>
                      <a:pt x="7653" y="561"/>
                      <a:pt x="7238" y="360"/>
                    </a:cubicBezTo>
                    <a:cubicBezTo>
                      <a:pt x="6824" y="146"/>
                      <a:pt x="6334" y="33"/>
                      <a:pt x="5781" y="8"/>
                    </a:cubicBezTo>
                    <a:cubicBezTo>
                      <a:pt x="5663" y="3"/>
                      <a:pt x="5542" y="0"/>
                      <a:pt x="5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8"/>
              <p:cNvSpPr/>
              <p:nvPr/>
            </p:nvSpPr>
            <p:spPr>
              <a:xfrm rot="-1061815">
                <a:off x="188994" y="3914396"/>
                <a:ext cx="174946" cy="66859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1393" extrusionOk="0">
                    <a:moveTo>
                      <a:pt x="2966" y="1"/>
                    </a:moveTo>
                    <a:cubicBezTo>
                      <a:pt x="2526" y="1"/>
                      <a:pt x="2099" y="101"/>
                      <a:pt x="1684" y="252"/>
                    </a:cubicBezTo>
                    <a:cubicBezTo>
                      <a:pt x="1094" y="478"/>
                      <a:pt x="553" y="817"/>
                      <a:pt x="51" y="1194"/>
                    </a:cubicBezTo>
                    <a:cubicBezTo>
                      <a:pt x="0" y="1232"/>
                      <a:pt x="0" y="1295"/>
                      <a:pt x="26" y="1345"/>
                    </a:cubicBezTo>
                    <a:cubicBezTo>
                      <a:pt x="48" y="1376"/>
                      <a:pt x="80" y="1392"/>
                      <a:pt x="113" y="1392"/>
                    </a:cubicBezTo>
                    <a:cubicBezTo>
                      <a:pt x="135" y="1392"/>
                      <a:pt x="157" y="1385"/>
                      <a:pt x="176" y="1370"/>
                    </a:cubicBezTo>
                    <a:cubicBezTo>
                      <a:pt x="679" y="993"/>
                      <a:pt x="1194" y="654"/>
                      <a:pt x="1760" y="441"/>
                    </a:cubicBezTo>
                    <a:cubicBezTo>
                      <a:pt x="2149" y="302"/>
                      <a:pt x="2551" y="214"/>
                      <a:pt x="2966" y="214"/>
                    </a:cubicBezTo>
                    <a:cubicBezTo>
                      <a:pt x="3142" y="214"/>
                      <a:pt x="3330" y="227"/>
                      <a:pt x="3519" y="277"/>
                    </a:cubicBezTo>
                    <a:cubicBezTo>
                      <a:pt x="3525" y="279"/>
                      <a:pt x="3532" y="280"/>
                      <a:pt x="3538" y="280"/>
                    </a:cubicBezTo>
                    <a:cubicBezTo>
                      <a:pt x="3582" y="280"/>
                      <a:pt x="3621" y="244"/>
                      <a:pt x="3632" y="189"/>
                    </a:cubicBezTo>
                    <a:cubicBezTo>
                      <a:pt x="3645" y="139"/>
                      <a:pt x="3619" y="76"/>
                      <a:pt x="3557" y="64"/>
                    </a:cubicBezTo>
                    <a:cubicBezTo>
                      <a:pt x="3356" y="26"/>
                      <a:pt x="3155" y="1"/>
                      <a:pt x="2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8"/>
              <p:cNvSpPr/>
              <p:nvPr/>
            </p:nvSpPr>
            <p:spPr>
              <a:xfrm rot="-1061815">
                <a:off x="463983" y="4297891"/>
                <a:ext cx="163523" cy="33453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697" extrusionOk="0">
                    <a:moveTo>
                      <a:pt x="3292" y="1"/>
                    </a:moveTo>
                    <a:cubicBezTo>
                      <a:pt x="3284" y="1"/>
                      <a:pt x="3276" y="2"/>
                      <a:pt x="3268" y="3"/>
                    </a:cubicBezTo>
                    <a:cubicBezTo>
                      <a:pt x="2225" y="242"/>
                      <a:pt x="1170" y="405"/>
                      <a:pt x="102" y="493"/>
                    </a:cubicBezTo>
                    <a:cubicBezTo>
                      <a:pt x="39" y="493"/>
                      <a:pt x="1" y="544"/>
                      <a:pt x="1" y="594"/>
                    </a:cubicBezTo>
                    <a:cubicBezTo>
                      <a:pt x="12" y="650"/>
                      <a:pt x="54" y="696"/>
                      <a:pt x="98" y="696"/>
                    </a:cubicBezTo>
                    <a:cubicBezTo>
                      <a:pt x="104" y="696"/>
                      <a:pt x="109" y="696"/>
                      <a:pt x="114" y="694"/>
                    </a:cubicBezTo>
                    <a:cubicBezTo>
                      <a:pt x="1195" y="619"/>
                      <a:pt x="2263" y="456"/>
                      <a:pt x="3318" y="204"/>
                    </a:cubicBezTo>
                    <a:cubicBezTo>
                      <a:pt x="3381" y="192"/>
                      <a:pt x="3406" y="141"/>
                      <a:pt x="3394" y="79"/>
                    </a:cubicBezTo>
                    <a:cubicBezTo>
                      <a:pt x="3383" y="35"/>
                      <a:pt x="334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0" name="Google Shape;1200;p18"/>
            <p:cNvGrpSpPr/>
            <p:nvPr/>
          </p:nvGrpSpPr>
          <p:grpSpPr>
            <a:xfrm>
              <a:off x="8391283" y="1907195"/>
              <a:ext cx="626155" cy="609986"/>
              <a:chOff x="8362049" y="142511"/>
              <a:chExt cx="582254" cy="567217"/>
            </a:xfrm>
          </p:grpSpPr>
          <p:sp>
            <p:nvSpPr>
              <p:cNvPr id="1201" name="Google Shape;1201;p18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8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8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4" name="Google Shape;1204;p18"/>
            <p:cNvSpPr/>
            <p:nvPr/>
          </p:nvSpPr>
          <p:spPr>
            <a:xfrm rot="-943292">
              <a:off x="8606728" y="1482911"/>
              <a:ext cx="400794" cy="400794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  <p:grpSp>
        <p:nvGrpSpPr>
          <p:cNvPr id="1205" name="Google Shape;1205;p18"/>
          <p:cNvGrpSpPr/>
          <p:nvPr/>
        </p:nvGrpSpPr>
        <p:grpSpPr>
          <a:xfrm>
            <a:off x="129875" y="36146"/>
            <a:ext cx="609978" cy="727875"/>
            <a:chOff x="129875" y="36146"/>
            <a:chExt cx="609978" cy="727875"/>
          </a:xfrm>
        </p:grpSpPr>
        <p:sp>
          <p:nvSpPr>
            <p:cNvPr id="1206" name="Google Shape;1206;p18"/>
            <p:cNvSpPr/>
            <p:nvPr/>
          </p:nvSpPr>
          <p:spPr>
            <a:xfrm rot="3912685" flipH="1">
              <a:off x="1953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8"/>
            <p:cNvSpPr/>
            <p:nvPr/>
          </p:nvSpPr>
          <p:spPr>
            <a:xfrm>
              <a:off x="129875" y="46710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9" name="Google Shape;1209;p19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1210" name="Google Shape;1210;p19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211" name="Google Shape;1211;p19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1212" name="Google Shape;1212;p19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3" name="Google Shape;1213;p19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4" name="Google Shape;1214;p19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5" name="Google Shape;1215;p19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6" name="Google Shape;1216;p19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7" name="Google Shape;1217;p19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8" name="Google Shape;1218;p19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9" name="Google Shape;1219;p19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0" name="Google Shape;1220;p19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1" name="Google Shape;1221;p19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2" name="Google Shape;1222;p19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3" name="Google Shape;1223;p19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4" name="Google Shape;1224;p19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5" name="Google Shape;1225;p19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6" name="Google Shape;1226;p19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7" name="Google Shape;1227;p19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8" name="Google Shape;1228;p19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9" name="Google Shape;1229;p19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0" name="Google Shape;1230;p19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1" name="Google Shape;1231;p19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2" name="Google Shape;1232;p19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3" name="Google Shape;1233;p19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4" name="Google Shape;1234;p19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5" name="Google Shape;1235;p19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6" name="Google Shape;1236;p19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7" name="Google Shape;1237;p19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8" name="Google Shape;1238;p19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9" name="Google Shape;1239;p19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0" name="Google Shape;1240;p19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1" name="Google Shape;1241;p19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2" name="Google Shape;1242;p19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3" name="Google Shape;1243;p19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4" name="Google Shape;1244;p19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45" name="Google Shape;1245;p19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1246" name="Google Shape;1246;p19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7" name="Google Shape;1247;p19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8" name="Google Shape;1248;p19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9" name="Google Shape;1249;p19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0" name="Google Shape;1250;p19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1" name="Google Shape;1251;p19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2" name="Google Shape;1252;p19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3" name="Google Shape;1253;p19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4" name="Google Shape;1254;p19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5" name="Google Shape;1255;p19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6" name="Google Shape;1256;p19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7" name="Google Shape;1257;p19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8" name="Google Shape;1258;p19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9" name="Google Shape;1259;p19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0" name="Google Shape;1260;p19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1" name="Google Shape;1261;p19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2" name="Google Shape;1262;p19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3" name="Google Shape;1263;p19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64" name="Google Shape;126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5" name="Google Shape;1265;p19"/>
          <p:cNvSpPr txBox="1">
            <a:spLocks noGrp="1"/>
          </p:cNvSpPr>
          <p:nvPr>
            <p:ph type="subTitle" idx="1"/>
          </p:nvPr>
        </p:nvSpPr>
        <p:spPr>
          <a:xfrm>
            <a:off x="4816453" y="1667625"/>
            <a:ext cx="3059100" cy="24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6" name="Google Shape;1266;p19"/>
          <p:cNvSpPr txBox="1">
            <a:spLocks noGrp="1"/>
          </p:cNvSpPr>
          <p:nvPr>
            <p:ph type="subTitle" idx="2"/>
          </p:nvPr>
        </p:nvSpPr>
        <p:spPr>
          <a:xfrm>
            <a:off x="1268438" y="1667625"/>
            <a:ext cx="3059100" cy="24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67" name="Google Shape;1267;p19"/>
          <p:cNvGrpSpPr/>
          <p:nvPr/>
        </p:nvGrpSpPr>
        <p:grpSpPr>
          <a:xfrm>
            <a:off x="42234" y="3290508"/>
            <a:ext cx="9101765" cy="1081072"/>
            <a:chOff x="42234" y="3290508"/>
            <a:chExt cx="9101765" cy="1081072"/>
          </a:xfrm>
        </p:grpSpPr>
        <p:grpSp>
          <p:nvGrpSpPr>
            <p:cNvPr id="1268" name="Google Shape;1268;p19"/>
            <p:cNvGrpSpPr/>
            <p:nvPr/>
          </p:nvGrpSpPr>
          <p:grpSpPr>
            <a:xfrm rot="922528">
              <a:off x="113434" y="3690271"/>
              <a:ext cx="528592" cy="608422"/>
              <a:chOff x="104132" y="3774240"/>
              <a:chExt cx="602807" cy="693845"/>
            </a:xfrm>
          </p:grpSpPr>
          <p:sp>
            <p:nvSpPr>
              <p:cNvPr id="1269" name="Google Shape;1269;p19"/>
              <p:cNvSpPr/>
              <p:nvPr/>
            </p:nvSpPr>
            <p:spPr>
              <a:xfrm rot="-1061815">
                <a:off x="182665" y="3828121"/>
                <a:ext cx="445742" cy="586083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12211" extrusionOk="0">
                    <a:moveTo>
                      <a:pt x="5418" y="0"/>
                    </a:moveTo>
                    <a:cubicBezTo>
                      <a:pt x="4962" y="0"/>
                      <a:pt x="4470" y="34"/>
                      <a:pt x="3946" y="84"/>
                    </a:cubicBezTo>
                    <a:cubicBezTo>
                      <a:pt x="2815" y="209"/>
                      <a:pt x="1961" y="498"/>
                      <a:pt x="654" y="1541"/>
                    </a:cubicBezTo>
                    <a:cubicBezTo>
                      <a:pt x="201" y="1893"/>
                      <a:pt x="0" y="2509"/>
                      <a:pt x="151" y="3087"/>
                    </a:cubicBezTo>
                    <a:cubicBezTo>
                      <a:pt x="381" y="3954"/>
                      <a:pt x="1088" y="4838"/>
                      <a:pt x="1840" y="4838"/>
                    </a:cubicBezTo>
                    <a:cubicBezTo>
                      <a:pt x="1992" y="4838"/>
                      <a:pt x="2147" y="4801"/>
                      <a:pt x="2300" y="4720"/>
                    </a:cubicBezTo>
                    <a:cubicBezTo>
                      <a:pt x="3004" y="4350"/>
                      <a:pt x="3830" y="3639"/>
                      <a:pt x="4335" y="3639"/>
                    </a:cubicBezTo>
                    <a:cubicBezTo>
                      <a:pt x="4344" y="3639"/>
                      <a:pt x="4352" y="3639"/>
                      <a:pt x="4361" y="3640"/>
                    </a:cubicBezTo>
                    <a:cubicBezTo>
                      <a:pt x="4700" y="3652"/>
                      <a:pt x="4826" y="4130"/>
                      <a:pt x="4549" y="4343"/>
                    </a:cubicBezTo>
                    <a:cubicBezTo>
                      <a:pt x="4084" y="4695"/>
                      <a:pt x="3469" y="5160"/>
                      <a:pt x="3305" y="5261"/>
                    </a:cubicBezTo>
                    <a:cubicBezTo>
                      <a:pt x="3054" y="5412"/>
                      <a:pt x="2815" y="5575"/>
                      <a:pt x="2576" y="5726"/>
                    </a:cubicBezTo>
                    <a:cubicBezTo>
                      <a:pt x="2338" y="5889"/>
                      <a:pt x="2124" y="6040"/>
                      <a:pt x="1923" y="6203"/>
                    </a:cubicBezTo>
                    <a:cubicBezTo>
                      <a:pt x="1722" y="6354"/>
                      <a:pt x="1546" y="6517"/>
                      <a:pt x="1395" y="6693"/>
                    </a:cubicBezTo>
                    <a:cubicBezTo>
                      <a:pt x="1131" y="6982"/>
                      <a:pt x="918" y="7259"/>
                      <a:pt x="754" y="7510"/>
                    </a:cubicBezTo>
                    <a:cubicBezTo>
                      <a:pt x="578" y="7774"/>
                      <a:pt x="453" y="8038"/>
                      <a:pt x="377" y="8314"/>
                    </a:cubicBezTo>
                    <a:cubicBezTo>
                      <a:pt x="289" y="8591"/>
                      <a:pt x="239" y="8867"/>
                      <a:pt x="227" y="9169"/>
                    </a:cubicBezTo>
                    <a:cubicBezTo>
                      <a:pt x="214" y="9458"/>
                      <a:pt x="227" y="9772"/>
                      <a:pt x="252" y="10124"/>
                    </a:cubicBezTo>
                    <a:cubicBezTo>
                      <a:pt x="369" y="11321"/>
                      <a:pt x="1297" y="12211"/>
                      <a:pt x="2392" y="12211"/>
                    </a:cubicBezTo>
                    <a:cubicBezTo>
                      <a:pt x="2469" y="12211"/>
                      <a:pt x="2548" y="12206"/>
                      <a:pt x="2627" y="12197"/>
                    </a:cubicBezTo>
                    <a:lnTo>
                      <a:pt x="7955" y="11619"/>
                    </a:lnTo>
                    <a:cubicBezTo>
                      <a:pt x="8721" y="11531"/>
                      <a:pt x="9287" y="10802"/>
                      <a:pt x="9211" y="9986"/>
                    </a:cubicBezTo>
                    <a:cubicBezTo>
                      <a:pt x="9126" y="9197"/>
                      <a:pt x="8865" y="8021"/>
                      <a:pt x="8157" y="8021"/>
                    </a:cubicBezTo>
                    <a:cubicBezTo>
                      <a:pt x="8132" y="8021"/>
                      <a:pt x="8106" y="8022"/>
                      <a:pt x="8080" y="8025"/>
                    </a:cubicBezTo>
                    <a:lnTo>
                      <a:pt x="4600" y="8503"/>
                    </a:lnTo>
                    <a:cubicBezTo>
                      <a:pt x="4600" y="8503"/>
                      <a:pt x="5957" y="7598"/>
                      <a:pt x="6585" y="7221"/>
                    </a:cubicBezTo>
                    <a:cubicBezTo>
                      <a:pt x="7213" y="6844"/>
                      <a:pt x="7703" y="6455"/>
                      <a:pt x="8030" y="6078"/>
                    </a:cubicBezTo>
                    <a:cubicBezTo>
                      <a:pt x="8369" y="5688"/>
                      <a:pt x="8595" y="5273"/>
                      <a:pt x="8683" y="4834"/>
                    </a:cubicBezTo>
                    <a:cubicBezTo>
                      <a:pt x="8784" y="4394"/>
                      <a:pt x="8809" y="3866"/>
                      <a:pt x="8746" y="3263"/>
                    </a:cubicBezTo>
                    <a:cubicBezTo>
                      <a:pt x="8671" y="2446"/>
                      <a:pt x="8508" y="1818"/>
                      <a:pt x="8244" y="1353"/>
                    </a:cubicBezTo>
                    <a:cubicBezTo>
                      <a:pt x="7992" y="900"/>
                      <a:pt x="7653" y="561"/>
                      <a:pt x="7238" y="360"/>
                    </a:cubicBezTo>
                    <a:cubicBezTo>
                      <a:pt x="6824" y="146"/>
                      <a:pt x="6334" y="33"/>
                      <a:pt x="5781" y="8"/>
                    </a:cubicBezTo>
                    <a:cubicBezTo>
                      <a:pt x="5663" y="3"/>
                      <a:pt x="5542" y="0"/>
                      <a:pt x="5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9"/>
              <p:cNvSpPr/>
              <p:nvPr/>
            </p:nvSpPr>
            <p:spPr>
              <a:xfrm rot="-1061815">
                <a:off x="188994" y="3914396"/>
                <a:ext cx="174946" cy="66859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1393" extrusionOk="0">
                    <a:moveTo>
                      <a:pt x="2966" y="1"/>
                    </a:moveTo>
                    <a:cubicBezTo>
                      <a:pt x="2526" y="1"/>
                      <a:pt x="2099" y="101"/>
                      <a:pt x="1684" y="252"/>
                    </a:cubicBezTo>
                    <a:cubicBezTo>
                      <a:pt x="1094" y="478"/>
                      <a:pt x="553" y="817"/>
                      <a:pt x="51" y="1194"/>
                    </a:cubicBezTo>
                    <a:cubicBezTo>
                      <a:pt x="0" y="1232"/>
                      <a:pt x="0" y="1295"/>
                      <a:pt x="26" y="1345"/>
                    </a:cubicBezTo>
                    <a:cubicBezTo>
                      <a:pt x="48" y="1376"/>
                      <a:pt x="80" y="1392"/>
                      <a:pt x="113" y="1392"/>
                    </a:cubicBezTo>
                    <a:cubicBezTo>
                      <a:pt x="135" y="1392"/>
                      <a:pt x="157" y="1385"/>
                      <a:pt x="176" y="1370"/>
                    </a:cubicBezTo>
                    <a:cubicBezTo>
                      <a:pt x="679" y="993"/>
                      <a:pt x="1194" y="654"/>
                      <a:pt x="1760" y="441"/>
                    </a:cubicBezTo>
                    <a:cubicBezTo>
                      <a:pt x="2149" y="302"/>
                      <a:pt x="2551" y="214"/>
                      <a:pt x="2966" y="214"/>
                    </a:cubicBezTo>
                    <a:cubicBezTo>
                      <a:pt x="3142" y="214"/>
                      <a:pt x="3330" y="227"/>
                      <a:pt x="3519" y="277"/>
                    </a:cubicBezTo>
                    <a:cubicBezTo>
                      <a:pt x="3525" y="279"/>
                      <a:pt x="3532" y="280"/>
                      <a:pt x="3538" y="280"/>
                    </a:cubicBezTo>
                    <a:cubicBezTo>
                      <a:pt x="3582" y="280"/>
                      <a:pt x="3621" y="244"/>
                      <a:pt x="3632" y="189"/>
                    </a:cubicBezTo>
                    <a:cubicBezTo>
                      <a:pt x="3645" y="139"/>
                      <a:pt x="3619" y="76"/>
                      <a:pt x="3557" y="64"/>
                    </a:cubicBezTo>
                    <a:cubicBezTo>
                      <a:pt x="3356" y="26"/>
                      <a:pt x="3155" y="1"/>
                      <a:pt x="2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9"/>
              <p:cNvSpPr/>
              <p:nvPr/>
            </p:nvSpPr>
            <p:spPr>
              <a:xfrm rot="-1061815">
                <a:off x="463983" y="4297891"/>
                <a:ext cx="163523" cy="33453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697" extrusionOk="0">
                    <a:moveTo>
                      <a:pt x="3292" y="1"/>
                    </a:moveTo>
                    <a:cubicBezTo>
                      <a:pt x="3284" y="1"/>
                      <a:pt x="3276" y="2"/>
                      <a:pt x="3268" y="3"/>
                    </a:cubicBezTo>
                    <a:cubicBezTo>
                      <a:pt x="2225" y="242"/>
                      <a:pt x="1170" y="405"/>
                      <a:pt x="102" y="493"/>
                    </a:cubicBezTo>
                    <a:cubicBezTo>
                      <a:pt x="39" y="493"/>
                      <a:pt x="1" y="544"/>
                      <a:pt x="1" y="594"/>
                    </a:cubicBezTo>
                    <a:cubicBezTo>
                      <a:pt x="12" y="650"/>
                      <a:pt x="54" y="696"/>
                      <a:pt x="98" y="696"/>
                    </a:cubicBezTo>
                    <a:cubicBezTo>
                      <a:pt x="104" y="696"/>
                      <a:pt x="109" y="696"/>
                      <a:pt x="114" y="694"/>
                    </a:cubicBezTo>
                    <a:cubicBezTo>
                      <a:pt x="1195" y="619"/>
                      <a:pt x="2263" y="456"/>
                      <a:pt x="3318" y="204"/>
                    </a:cubicBezTo>
                    <a:cubicBezTo>
                      <a:pt x="3381" y="192"/>
                      <a:pt x="3406" y="141"/>
                      <a:pt x="3394" y="79"/>
                    </a:cubicBezTo>
                    <a:cubicBezTo>
                      <a:pt x="3383" y="35"/>
                      <a:pt x="334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2" name="Google Shape;1272;p19"/>
            <p:cNvGrpSpPr/>
            <p:nvPr/>
          </p:nvGrpSpPr>
          <p:grpSpPr>
            <a:xfrm>
              <a:off x="8480958" y="3761595"/>
              <a:ext cx="626155" cy="609986"/>
              <a:chOff x="8362049" y="142511"/>
              <a:chExt cx="582254" cy="567217"/>
            </a:xfrm>
          </p:grpSpPr>
          <p:sp>
            <p:nvSpPr>
              <p:cNvPr id="1273" name="Google Shape;1273;p19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9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9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6" name="Google Shape;1276;p19"/>
            <p:cNvSpPr/>
            <p:nvPr/>
          </p:nvSpPr>
          <p:spPr>
            <a:xfrm rot="-943292">
              <a:off x="8696403" y="3337311"/>
              <a:ext cx="400794" cy="400794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  <p:grpSp>
        <p:nvGrpSpPr>
          <p:cNvPr id="1277" name="Google Shape;1277;p19"/>
          <p:cNvGrpSpPr/>
          <p:nvPr/>
        </p:nvGrpSpPr>
        <p:grpSpPr>
          <a:xfrm>
            <a:off x="-46626" y="3851576"/>
            <a:ext cx="5754126" cy="1989169"/>
            <a:chOff x="-46626" y="3851576"/>
            <a:chExt cx="5754126" cy="1989169"/>
          </a:xfrm>
        </p:grpSpPr>
        <p:grpSp>
          <p:nvGrpSpPr>
            <p:cNvPr id="1278" name="Google Shape;1278;p19"/>
            <p:cNvGrpSpPr/>
            <p:nvPr/>
          </p:nvGrpSpPr>
          <p:grpSpPr>
            <a:xfrm rot="-2058700">
              <a:off x="122464" y="4268474"/>
              <a:ext cx="835939" cy="857996"/>
              <a:chOff x="516375" y="4010850"/>
              <a:chExt cx="953295" cy="978449"/>
            </a:xfrm>
          </p:grpSpPr>
          <p:sp>
            <p:nvSpPr>
              <p:cNvPr id="1279" name="Google Shape;1279;p19"/>
              <p:cNvSpPr/>
              <p:nvPr/>
            </p:nvSpPr>
            <p:spPr>
              <a:xfrm>
                <a:off x="539427" y="4256513"/>
                <a:ext cx="930244" cy="732786"/>
              </a:xfrm>
              <a:custGeom>
                <a:avLst/>
                <a:gdLst/>
                <a:ahLst/>
                <a:cxnLst/>
                <a:rect l="l" t="t" r="r" b="b"/>
                <a:pathLst>
                  <a:path w="27885" h="21966" extrusionOk="0">
                    <a:moveTo>
                      <a:pt x="27432" y="1"/>
                    </a:moveTo>
                    <a:lnTo>
                      <a:pt x="1" y="13622"/>
                    </a:lnTo>
                    <a:cubicBezTo>
                      <a:pt x="1" y="13685"/>
                      <a:pt x="239" y="14653"/>
                      <a:pt x="252" y="14715"/>
                    </a:cubicBezTo>
                    <a:cubicBezTo>
                      <a:pt x="403" y="15457"/>
                      <a:pt x="1521" y="15645"/>
                      <a:pt x="2237" y="15897"/>
                    </a:cubicBezTo>
                    <a:cubicBezTo>
                      <a:pt x="7930" y="17945"/>
                      <a:pt x="13622" y="19968"/>
                      <a:pt x="19327" y="21966"/>
                    </a:cubicBezTo>
                    <a:cubicBezTo>
                      <a:pt x="22091" y="15055"/>
                      <a:pt x="24843" y="8143"/>
                      <a:pt x="27595" y="1220"/>
                    </a:cubicBezTo>
                    <a:cubicBezTo>
                      <a:pt x="27708" y="931"/>
                      <a:pt x="27884" y="415"/>
                      <a:pt x="274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9"/>
              <p:cNvSpPr/>
              <p:nvPr/>
            </p:nvSpPr>
            <p:spPr>
              <a:xfrm>
                <a:off x="547800" y="4225922"/>
                <a:ext cx="907626" cy="739491"/>
              </a:xfrm>
              <a:custGeom>
                <a:avLst/>
                <a:gdLst/>
                <a:ahLst/>
                <a:cxnLst/>
                <a:rect l="l" t="t" r="r" b="b"/>
                <a:pathLst>
                  <a:path w="27207" h="22167" extrusionOk="0">
                    <a:moveTo>
                      <a:pt x="26628" y="0"/>
                    </a:moveTo>
                    <a:cubicBezTo>
                      <a:pt x="26628" y="201"/>
                      <a:pt x="26565" y="402"/>
                      <a:pt x="26502" y="541"/>
                    </a:cubicBezTo>
                    <a:lnTo>
                      <a:pt x="26490" y="578"/>
                    </a:lnTo>
                    <a:cubicBezTo>
                      <a:pt x="23738" y="7490"/>
                      <a:pt x="20986" y="14414"/>
                      <a:pt x="18234" y="21325"/>
                    </a:cubicBezTo>
                    <a:cubicBezTo>
                      <a:pt x="12529" y="19314"/>
                      <a:pt x="6824" y="17291"/>
                      <a:pt x="1132" y="15255"/>
                    </a:cubicBezTo>
                    <a:cubicBezTo>
                      <a:pt x="855" y="15155"/>
                      <a:pt x="566" y="15042"/>
                      <a:pt x="302" y="14891"/>
                    </a:cubicBezTo>
                    <a:cubicBezTo>
                      <a:pt x="189" y="14828"/>
                      <a:pt x="89" y="14765"/>
                      <a:pt x="1" y="14690"/>
                    </a:cubicBezTo>
                    <a:lnTo>
                      <a:pt x="1" y="14728"/>
                    </a:lnTo>
                    <a:cubicBezTo>
                      <a:pt x="51" y="14941"/>
                      <a:pt x="139" y="15117"/>
                      <a:pt x="277" y="15268"/>
                    </a:cubicBezTo>
                    <a:cubicBezTo>
                      <a:pt x="604" y="15670"/>
                      <a:pt x="1182" y="15921"/>
                      <a:pt x="1697" y="16097"/>
                    </a:cubicBezTo>
                    <a:cubicBezTo>
                      <a:pt x="7390" y="18146"/>
                      <a:pt x="13082" y="20169"/>
                      <a:pt x="18799" y="22167"/>
                    </a:cubicBezTo>
                    <a:cubicBezTo>
                      <a:pt x="21551" y="15255"/>
                      <a:pt x="24303" y="8344"/>
                      <a:pt x="27055" y="1420"/>
                    </a:cubicBezTo>
                    <a:cubicBezTo>
                      <a:pt x="27106" y="1295"/>
                      <a:pt x="27168" y="1106"/>
                      <a:pt x="27181" y="918"/>
                    </a:cubicBezTo>
                    <a:cubicBezTo>
                      <a:pt x="27206" y="604"/>
                      <a:pt x="27093" y="264"/>
                      <a:pt x="266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19"/>
              <p:cNvSpPr/>
              <p:nvPr/>
            </p:nvSpPr>
            <p:spPr>
              <a:xfrm>
                <a:off x="526416" y="4010850"/>
                <a:ext cx="909727" cy="926474"/>
              </a:xfrm>
              <a:custGeom>
                <a:avLst/>
                <a:gdLst/>
                <a:ahLst/>
                <a:cxnLst/>
                <a:rect l="l" t="t" r="r" b="b"/>
                <a:pathLst>
                  <a:path w="27270" h="27772" extrusionOk="0">
                    <a:moveTo>
                      <a:pt x="7928" y="0"/>
                    </a:moveTo>
                    <a:cubicBezTo>
                      <a:pt x="7683" y="0"/>
                      <a:pt x="7445" y="45"/>
                      <a:pt x="7226" y="164"/>
                    </a:cubicBezTo>
                    <a:cubicBezTo>
                      <a:pt x="6711" y="453"/>
                      <a:pt x="6485" y="1057"/>
                      <a:pt x="6297" y="1609"/>
                    </a:cubicBezTo>
                    <a:cubicBezTo>
                      <a:pt x="4286" y="7453"/>
                      <a:pt x="2275" y="13296"/>
                      <a:pt x="265" y="19139"/>
                    </a:cubicBezTo>
                    <a:cubicBezTo>
                      <a:pt x="139" y="19529"/>
                      <a:pt x="1" y="19931"/>
                      <a:pt x="89" y="20333"/>
                    </a:cubicBezTo>
                    <a:cubicBezTo>
                      <a:pt x="152" y="20672"/>
                      <a:pt x="365" y="20936"/>
                      <a:pt x="642" y="21137"/>
                    </a:cubicBezTo>
                    <a:cubicBezTo>
                      <a:pt x="730" y="21212"/>
                      <a:pt x="830" y="21275"/>
                      <a:pt x="943" y="21338"/>
                    </a:cubicBezTo>
                    <a:cubicBezTo>
                      <a:pt x="1207" y="21489"/>
                      <a:pt x="1496" y="21602"/>
                      <a:pt x="1773" y="21702"/>
                    </a:cubicBezTo>
                    <a:cubicBezTo>
                      <a:pt x="7465" y="23738"/>
                      <a:pt x="13170" y="25761"/>
                      <a:pt x="18875" y="27772"/>
                    </a:cubicBezTo>
                    <a:cubicBezTo>
                      <a:pt x="21627" y="20861"/>
                      <a:pt x="24379" y="13937"/>
                      <a:pt x="27131" y="7025"/>
                    </a:cubicBezTo>
                    <a:lnTo>
                      <a:pt x="27143" y="6988"/>
                    </a:lnTo>
                    <a:cubicBezTo>
                      <a:pt x="27206" y="6849"/>
                      <a:pt x="27269" y="6648"/>
                      <a:pt x="27269" y="6447"/>
                    </a:cubicBezTo>
                    <a:cubicBezTo>
                      <a:pt x="27269" y="6083"/>
                      <a:pt x="27068" y="5681"/>
                      <a:pt x="26314" y="5430"/>
                    </a:cubicBezTo>
                    <a:cubicBezTo>
                      <a:pt x="20597" y="3494"/>
                      <a:pt x="14816" y="1735"/>
                      <a:pt x="8973" y="177"/>
                    </a:cubicBezTo>
                    <a:cubicBezTo>
                      <a:pt x="8635" y="89"/>
                      <a:pt x="8275" y="0"/>
                      <a:pt x="79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19"/>
              <p:cNvSpPr/>
              <p:nvPr/>
            </p:nvSpPr>
            <p:spPr>
              <a:xfrm>
                <a:off x="821120" y="4487065"/>
                <a:ext cx="356352" cy="306078"/>
              </a:xfrm>
              <a:custGeom>
                <a:avLst/>
                <a:gdLst/>
                <a:ahLst/>
                <a:cxnLst/>
                <a:rect l="l" t="t" r="r" b="b"/>
                <a:pathLst>
                  <a:path w="10682" h="9175" extrusionOk="0">
                    <a:moveTo>
                      <a:pt x="3007" y="0"/>
                    </a:moveTo>
                    <a:cubicBezTo>
                      <a:pt x="2970" y="0"/>
                      <a:pt x="2944" y="5"/>
                      <a:pt x="2929" y="14"/>
                    </a:cubicBezTo>
                    <a:cubicBezTo>
                      <a:pt x="2690" y="152"/>
                      <a:pt x="1195" y="3557"/>
                      <a:pt x="1" y="6196"/>
                    </a:cubicBezTo>
                    <a:cubicBezTo>
                      <a:pt x="2564" y="7176"/>
                      <a:pt x="5366" y="8207"/>
                      <a:pt x="7930" y="9174"/>
                    </a:cubicBezTo>
                    <a:cubicBezTo>
                      <a:pt x="8722" y="7013"/>
                      <a:pt x="10192" y="4286"/>
                      <a:pt x="10682" y="2967"/>
                    </a:cubicBezTo>
                    <a:cubicBezTo>
                      <a:pt x="8730" y="1769"/>
                      <a:pt x="3752" y="0"/>
                      <a:pt x="30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19"/>
              <p:cNvSpPr/>
              <p:nvPr/>
            </p:nvSpPr>
            <p:spPr>
              <a:xfrm>
                <a:off x="834131" y="4136551"/>
                <a:ext cx="464905" cy="142948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4285" extrusionOk="0">
                    <a:moveTo>
                      <a:pt x="115" y="0"/>
                    </a:moveTo>
                    <a:cubicBezTo>
                      <a:pt x="63" y="0"/>
                      <a:pt x="24" y="35"/>
                      <a:pt x="13" y="78"/>
                    </a:cubicBezTo>
                    <a:cubicBezTo>
                      <a:pt x="0" y="141"/>
                      <a:pt x="38" y="191"/>
                      <a:pt x="88" y="204"/>
                    </a:cubicBezTo>
                    <a:cubicBezTo>
                      <a:pt x="4738" y="1259"/>
                      <a:pt x="9324" y="2617"/>
                      <a:pt x="13785" y="4275"/>
                    </a:cubicBezTo>
                    <a:cubicBezTo>
                      <a:pt x="13798" y="4282"/>
                      <a:pt x="13812" y="4285"/>
                      <a:pt x="13826" y="4285"/>
                    </a:cubicBezTo>
                    <a:cubicBezTo>
                      <a:pt x="13865" y="4285"/>
                      <a:pt x="13905" y="4259"/>
                      <a:pt x="13923" y="4212"/>
                    </a:cubicBezTo>
                    <a:cubicBezTo>
                      <a:pt x="13936" y="4162"/>
                      <a:pt x="13911" y="4099"/>
                      <a:pt x="13861" y="4087"/>
                    </a:cubicBezTo>
                    <a:cubicBezTo>
                      <a:pt x="9387" y="2416"/>
                      <a:pt x="4801" y="1058"/>
                      <a:pt x="139" y="3"/>
                    </a:cubicBezTo>
                    <a:cubicBezTo>
                      <a:pt x="130" y="1"/>
                      <a:pt x="122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9"/>
              <p:cNvSpPr/>
              <p:nvPr/>
            </p:nvSpPr>
            <p:spPr>
              <a:xfrm>
                <a:off x="797668" y="4227523"/>
                <a:ext cx="424673" cy="137076"/>
              </a:xfrm>
              <a:custGeom>
                <a:avLst/>
                <a:gdLst/>
                <a:ahLst/>
                <a:cxnLst/>
                <a:rect l="l" t="t" r="r" b="b"/>
                <a:pathLst>
                  <a:path w="12730" h="4109" extrusionOk="0">
                    <a:moveTo>
                      <a:pt x="118" y="0"/>
                    </a:moveTo>
                    <a:cubicBezTo>
                      <a:pt x="73" y="0"/>
                      <a:pt x="24" y="36"/>
                      <a:pt x="13" y="91"/>
                    </a:cubicBezTo>
                    <a:cubicBezTo>
                      <a:pt x="0" y="141"/>
                      <a:pt x="38" y="191"/>
                      <a:pt x="88" y="216"/>
                    </a:cubicBezTo>
                    <a:cubicBezTo>
                      <a:pt x="4335" y="1247"/>
                      <a:pt x="8507" y="2554"/>
                      <a:pt x="12579" y="4099"/>
                    </a:cubicBezTo>
                    <a:cubicBezTo>
                      <a:pt x="12592" y="4106"/>
                      <a:pt x="12605" y="4109"/>
                      <a:pt x="12619" y="4109"/>
                    </a:cubicBezTo>
                    <a:cubicBezTo>
                      <a:pt x="12659" y="4109"/>
                      <a:pt x="12698" y="4083"/>
                      <a:pt x="12717" y="4036"/>
                    </a:cubicBezTo>
                    <a:cubicBezTo>
                      <a:pt x="12729" y="3986"/>
                      <a:pt x="12704" y="3923"/>
                      <a:pt x="12654" y="3911"/>
                    </a:cubicBezTo>
                    <a:cubicBezTo>
                      <a:pt x="8570" y="2352"/>
                      <a:pt x="4386" y="1046"/>
                      <a:pt x="138" y="3"/>
                    </a:cubicBezTo>
                    <a:cubicBezTo>
                      <a:pt x="132" y="1"/>
                      <a:pt x="125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19"/>
              <p:cNvSpPr/>
              <p:nvPr/>
            </p:nvSpPr>
            <p:spPr>
              <a:xfrm>
                <a:off x="676937" y="4051516"/>
                <a:ext cx="103549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2276" extrusionOk="0">
                    <a:moveTo>
                      <a:pt x="1571" y="1"/>
                    </a:moveTo>
                    <a:cubicBezTo>
                      <a:pt x="1420" y="1"/>
                      <a:pt x="1257" y="26"/>
                      <a:pt x="1093" y="51"/>
                    </a:cubicBezTo>
                    <a:cubicBezTo>
                      <a:pt x="880" y="101"/>
                      <a:pt x="654" y="164"/>
                      <a:pt x="453" y="315"/>
                    </a:cubicBezTo>
                    <a:cubicBezTo>
                      <a:pt x="164" y="516"/>
                      <a:pt x="0" y="868"/>
                      <a:pt x="0" y="1207"/>
                    </a:cubicBezTo>
                    <a:cubicBezTo>
                      <a:pt x="0" y="1308"/>
                      <a:pt x="13" y="1408"/>
                      <a:pt x="38" y="1496"/>
                    </a:cubicBezTo>
                    <a:cubicBezTo>
                      <a:pt x="164" y="1924"/>
                      <a:pt x="566" y="2250"/>
                      <a:pt x="1018" y="2275"/>
                    </a:cubicBezTo>
                    <a:cubicBezTo>
                      <a:pt x="1081" y="2275"/>
                      <a:pt x="1131" y="2238"/>
                      <a:pt x="1131" y="2175"/>
                    </a:cubicBezTo>
                    <a:cubicBezTo>
                      <a:pt x="1131" y="2112"/>
                      <a:pt x="1093" y="2074"/>
                      <a:pt x="1031" y="2062"/>
                    </a:cubicBezTo>
                    <a:cubicBezTo>
                      <a:pt x="679" y="2049"/>
                      <a:pt x="339" y="1785"/>
                      <a:pt x="239" y="1433"/>
                    </a:cubicBezTo>
                    <a:cubicBezTo>
                      <a:pt x="226" y="1371"/>
                      <a:pt x="214" y="1283"/>
                      <a:pt x="214" y="1207"/>
                    </a:cubicBezTo>
                    <a:cubicBezTo>
                      <a:pt x="214" y="931"/>
                      <a:pt x="352" y="642"/>
                      <a:pt x="578" y="478"/>
                    </a:cubicBezTo>
                    <a:cubicBezTo>
                      <a:pt x="729" y="365"/>
                      <a:pt x="930" y="303"/>
                      <a:pt x="1144" y="265"/>
                    </a:cubicBezTo>
                    <a:cubicBezTo>
                      <a:pt x="1282" y="227"/>
                      <a:pt x="1433" y="202"/>
                      <a:pt x="1571" y="202"/>
                    </a:cubicBezTo>
                    <a:cubicBezTo>
                      <a:pt x="1671" y="202"/>
                      <a:pt x="1759" y="215"/>
                      <a:pt x="1847" y="240"/>
                    </a:cubicBezTo>
                    <a:cubicBezTo>
                      <a:pt x="2262" y="328"/>
                      <a:pt x="2601" y="692"/>
                      <a:pt x="2903" y="1056"/>
                    </a:cubicBezTo>
                    <a:cubicBezTo>
                      <a:pt x="2925" y="1078"/>
                      <a:pt x="2955" y="1092"/>
                      <a:pt x="2987" y="1092"/>
                    </a:cubicBezTo>
                    <a:cubicBezTo>
                      <a:pt x="3009" y="1092"/>
                      <a:pt x="3033" y="1085"/>
                      <a:pt x="3054" y="1069"/>
                    </a:cubicBezTo>
                    <a:cubicBezTo>
                      <a:pt x="3091" y="1031"/>
                      <a:pt x="3104" y="956"/>
                      <a:pt x="3066" y="918"/>
                    </a:cubicBezTo>
                    <a:cubicBezTo>
                      <a:pt x="2752" y="554"/>
                      <a:pt x="2400" y="152"/>
                      <a:pt x="1885" y="26"/>
                    </a:cubicBezTo>
                    <a:cubicBezTo>
                      <a:pt x="1785" y="14"/>
                      <a:pt x="1684" y="1"/>
                      <a:pt x="15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19"/>
              <p:cNvSpPr/>
              <p:nvPr/>
            </p:nvSpPr>
            <p:spPr>
              <a:xfrm>
                <a:off x="762039" y="4071665"/>
                <a:ext cx="27255" cy="27689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30" extrusionOk="0">
                    <a:moveTo>
                      <a:pt x="402" y="214"/>
                    </a:moveTo>
                    <a:cubicBezTo>
                      <a:pt x="452" y="214"/>
                      <a:pt x="503" y="226"/>
                      <a:pt x="540" y="264"/>
                    </a:cubicBezTo>
                    <a:cubicBezTo>
                      <a:pt x="578" y="302"/>
                      <a:pt x="603" y="352"/>
                      <a:pt x="603" y="415"/>
                    </a:cubicBezTo>
                    <a:cubicBezTo>
                      <a:pt x="603" y="465"/>
                      <a:pt x="591" y="503"/>
                      <a:pt x="553" y="540"/>
                    </a:cubicBezTo>
                    <a:cubicBezTo>
                      <a:pt x="515" y="591"/>
                      <a:pt x="465" y="616"/>
                      <a:pt x="402" y="616"/>
                    </a:cubicBezTo>
                    <a:cubicBezTo>
                      <a:pt x="352" y="616"/>
                      <a:pt x="314" y="603"/>
                      <a:pt x="276" y="566"/>
                    </a:cubicBezTo>
                    <a:cubicBezTo>
                      <a:pt x="226" y="528"/>
                      <a:pt x="201" y="478"/>
                      <a:pt x="201" y="415"/>
                    </a:cubicBezTo>
                    <a:cubicBezTo>
                      <a:pt x="201" y="365"/>
                      <a:pt x="226" y="327"/>
                      <a:pt x="251" y="289"/>
                    </a:cubicBezTo>
                    <a:cubicBezTo>
                      <a:pt x="289" y="239"/>
                      <a:pt x="352" y="214"/>
                      <a:pt x="402" y="214"/>
                    </a:cubicBezTo>
                    <a:close/>
                    <a:moveTo>
                      <a:pt x="402" y="0"/>
                    </a:moveTo>
                    <a:cubicBezTo>
                      <a:pt x="289" y="0"/>
                      <a:pt x="176" y="50"/>
                      <a:pt x="88" y="151"/>
                    </a:cubicBezTo>
                    <a:cubicBezTo>
                      <a:pt x="25" y="226"/>
                      <a:pt x="0" y="327"/>
                      <a:pt x="0" y="415"/>
                    </a:cubicBezTo>
                    <a:cubicBezTo>
                      <a:pt x="0" y="528"/>
                      <a:pt x="50" y="654"/>
                      <a:pt x="138" y="729"/>
                    </a:cubicBezTo>
                    <a:cubicBezTo>
                      <a:pt x="214" y="792"/>
                      <a:pt x="314" y="829"/>
                      <a:pt x="402" y="829"/>
                    </a:cubicBezTo>
                    <a:cubicBezTo>
                      <a:pt x="515" y="829"/>
                      <a:pt x="641" y="779"/>
                      <a:pt x="716" y="679"/>
                    </a:cubicBezTo>
                    <a:cubicBezTo>
                      <a:pt x="779" y="603"/>
                      <a:pt x="817" y="503"/>
                      <a:pt x="817" y="415"/>
                    </a:cubicBezTo>
                    <a:cubicBezTo>
                      <a:pt x="817" y="302"/>
                      <a:pt x="767" y="176"/>
                      <a:pt x="666" y="101"/>
                    </a:cubicBezTo>
                    <a:cubicBezTo>
                      <a:pt x="591" y="38"/>
                      <a:pt x="503" y="0"/>
                      <a:pt x="4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9"/>
              <p:cNvSpPr/>
              <p:nvPr/>
            </p:nvSpPr>
            <p:spPr>
              <a:xfrm>
                <a:off x="642543" y="4159669"/>
                <a:ext cx="103583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6" extrusionOk="0">
                    <a:moveTo>
                      <a:pt x="1584" y="1"/>
                    </a:moveTo>
                    <a:cubicBezTo>
                      <a:pt x="1421" y="1"/>
                      <a:pt x="1257" y="26"/>
                      <a:pt x="1107" y="51"/>
                    </a:cubicBezTo>
                    <a:cubicBezTo>
                      <a:pt x="880" y="101"/>
                      <a:pt x="654" y="177"/>
                      <a:pt x="453" y="315"/>
                    </a:cubicBezTo>
                    <a:cubicBezTo>
                      <a:pt x="164" y="516"/>
                      <a:pt x="1" y="868"/>
                      <a:pt x="1" y="1207"/>
                    </a:cubicBezTo>
                    <a:cubicBezTo>
                      <a:pt x="1" y="1308"/>
                      <a:pt x="13" y="1408"/>
                      <a:pt x="38" y="1496"/>
                    </a:cubicBezTo>
                    <a:cubicBezTo>
                      <a:pt x="177" y="1936"/>
                      <a:pt x="579" y="2250"/>
                      <a:pt x="1019" y="2275"/>
                    </a:cubicBezTo>
                    <a:cubicBezTo>
                      <a:pt x="1081" y="2275"/>
                      <a:pt x="1132" y="2238"/>
                      <a:pt x="1132" y="2175"/>
                    </a:cubicBezTo>
                    <a:cubicBezTo>
                      <a:pt x="1132" y="2125"/>
                      <a:pt x="1094" y="2074"/>
                      <a:pt x="1031" y="2074"/>
                    </a:cubicBezTo>
                    <a:cubicBezTo>
                      <a:pt x="679" y="2049"/>
                      <a:pt x="340" y="1785"/>
                      <a:pt x="240" y="1446"/>
                    </a:cubicBezTo>
                    <a:cubicBezTo>
                      <a:pt x="227" y="1371"/>
                      <a:pt x="214" y="1295"/>
                      <a:pt x="214" y="1207"/>
                    </a:cubicBezTo>
                    <a:cubicBezTo>
                      <a:pt x="214" y="931"/>
                      <a:pt x="353" y="642"/>
                      <a:pt x="579" y="478"/>
                    </a:cubicBezTo>
                    <a:cubicBezTo>
                      <a:pt x="730" y="365"/>
                      <a:pt x="931" y="303"/>
                      <a:pt x="1144" y="265"/>
                    </a:cubicBezTo>
                    <a:cubicBezTo>
                      <a:pt x="1295" y="227"/>
                      <a:pt x="1433" y="215"/>
                      <a:pt x="1584" y="215"/>
                    </a:cubicBezTo>
                    <a:cubicBezTo>
                      <a:pt x="1672" y="215"/>
                      <a:pt x="1760" y="215"/>
                      <a:pt x="1848" y="240"/>
                    </a:cubicBezTo>
                    <a:cubicBezTo>
                      <a:pt x="2263" y="328"/>
                      <a:pt x="2602" y="692"/>
                      <a:pt x="2903" y="1057"/>
                    </a:cubicBezTo>
                    <a:cubicBezTo>
                      <a:pt x="2925" y="1078"/>
                      <a:pt x="2960" y="1092"/>
                      <a:pt x="2993" y="1092"/>
                    </a:cubicBezTo>
                    <a:cubicBezTo>
                      <a:pt x="3016" y="1092"/>
                      <a:pt x="3038" y="1085"/>
                      <a:pt x="3054" y="1069"/>
                    </a:cubicBezTo>
                    <a:cubicBezTo>
                      <a:pt x="3105" y="1031"/>
                      <a:pt x="3105" y="956"/>
                      <a:pt x="3067" y="918"/>
                    </a:cubicBezTo>
                    <a:cubicBezTo>
                      <a:pt x="2753" y="554"/>
                      <a:pt x="2401" y="152"/>
                      <a:pt x="1886" y="39"/>
                    </a:cubicBezTo>
                    <a:cubicBezTo>
                      <a:pt x="1785" y="14"/>
                      <a:pt x="1685" y="1"/>
                      <a:pt x="1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9"/>
              <p:cNvSpPr/>
              <p:nvPr/>
            </p:nvSpPr>
            <p:spPr>
              <a:xfrm>
                <a:off x="727645" y="4179819"/>
                <a:ext cx="27288" cy="27689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30" extrusionOk="0">
                    <a:moveTo>
                      <a:pt x="403" y="214"/>
                    </a:moveTo>
                    <a:cubicBezTo>
                      <a:pt x="453" y="214"/>
                      <a:pt x="503" y="226"/>
                      <a:pt x="541" y="264"/>
                    </a:cubicBezTo>
                    <a:cubicBezTo>
                      <a:pt x="579" y="302"/>
                      <a:pt x="604" y="352"/>
                      <a:pt x="604" y="415"/>
                    </a:cubicBezTo>
                    <a:cubicBezTo>
                      <a:pt x="604" y="465"/>
                      <a:pt x="591" y="503"/>
                      <a:pt x="566" y="540"/>
                    </a:cubicBezTo>
                    <a:cubicBezTo>
                      <a:pt x="516" y="591"/>
                      <a:pt x="466" y="616"/>
                      <a:pt x="403" y="616"/>
                    </a:cubicBezTo>
                    <a:cubicBezTo>
                      <a:pt x="365" y="616"/>
                      <a:pt x="315" y="603"/>
                      <a:pt x="277" y="566"/>
                    </a:cubicBezTo>
                    <a:cubicBezTo>
                      <a:pt x="227" y="528"/>
                      <a:pt x="202" y="478"/>
                      <a:pt x="202" y="415"/>
                    </a:cubicBezTo>
                    <a:cubicBezTo>
                      <a:pt x="202" y="377"/>
                      <a:pt x="227" y="327"/>
                      <a:pt x="252" y="289"/>
                    </a:cubicBezTo>
                    <a:cubicBezTo>
                      <a:pt x="290" y="239"/>
                      <a:pt x="352" y="214"/>
                      <a:pt x="403" y="214"/>
                    </a:cubicBezTo>
                    <a:close/>
                    <a:moveTo>
                      <a:pt x="403" y="0"/>
                    </a:moveTo>
                    <a:cubicBezTo>
                      <a:pt x="290" y="0"/>
                      <a:pt x="177" y="50"/>
                      <a:pt x="89" y="151"/>
                    </a:cubicBezTo>
                    <a:cubicBezTo>
                      <a:pt x="26" y="226"/>
                      <a:pt x="1" y="327"/>
                      <a:pt x="1" y="415"/>
                    </a:cubicBezTo>
                    <a:cubicBezTo>
                      <a:pt x="1" y="528"/>
                      <a:pt x="51" y="654"/>
                      <a:pt x="139" y="729"/>
                    </a:cubicBezTo>
                    <a:cubicBezTo>
                      <a:pt x="214" y="792"/>
                      <a:pt x="315" y="829"/>
                      <a:pt x="403" y="829"/>
                    </a:cubicBezTo>
                    <a:cubicBezTo>
                      <a:pt x="528" y="829"/>
                      <a:pt x="641" y="779"/>
                      <a:pt x="717" y="679"/>
                    </a:cubicBezTo>
                    <a:cubicBezTo>
                      <a:pt x="780" y="603"/>
                      <a:pt x="817" y="503"/>
                      <a:pt x="817" y="415"/>
                    </a:cubicBezTo>
                    <a:cubicBezTo>
                      <a:pt x="817" y="302"/>
                      <a:pt x="767" y="189"/>
                      <a:pt x="667" y="101"/>
                    </a:cubicBezTo>
                    <a:cubicBezTo>
                      <a:pt x="591" y="38"/>
                      <a:pt x="503" y="0"/>
                      <a:pt x="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9"/>
              <p:cNvSpPr/>
              <p:nvPr/>
            </p:nvSpPr>
            <p:spPr>
              <a:xfrm>
                <a:off x="598541" y="4277497"/>
                <a:ext cx="103149" cy="76294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2287" extrusionOk="0">
                    <a:moveTo>
                      <a:pt x="1571" y="0"/>
                    </a:moveTo>
                    <a:cubicBezTo>
                      <a:pt x="1408" y="0"/>
                      <a:pt x="1244" y="25"/>
                      <a:pt x="1094" y="63"/>
                    </a:cubicBezTo>
                    <a:cubicBezTo>
                      <a:pt x="867" y="113"/>
                      <a:pt x="641" y="176"/>
                      <a:pt x="440" y="314"/>
                    </a:cubicBezTo>
                    <a:cubicBezTo>
                      <a:pt x="164" y="528"/>
                      <a:pt x="0" y="867"/>
                      <a:pt x="0" y="1219"/>
                    </a:cubicBezTo>
                    <a:cubicBezTo>
                      <a:pt x="0" y="1307"/>
                      <a:pt x="13" y="1407"/>
                      <a:pt x="38" y="1508"/>
                    </a:cubicBezTo>
                    <a:cubicBezTo>
                      <a:pt x="164" y="1935"/>
                      <a:pt x="566" y="2249"/>
                      <a:pt x="1018" y="2287"/>
                    </a:cubicBezTo>
                    <a:cubicBezTo>
                      <a:pt x="1068" y="2287"/>
                      <a:pt x="1119" y="2237"/>
                      <a:pt x="1119" y="2186"/>
                    </a:cubicBezTo>
                    <a:cubicBezTo>
                      <a:pt x="1131" y="2124"/>
                      <a:pt x="1081" y="2073"/>
                      <a:pt x="1031" y="2073"/>
                    </a:cubicBezTo>
                    <a:cubicBezTo>
                      <a:pt x="666" y="2061"/>
                      <a:pt x="327" y="1784"/>
                      <a:pt x="239" y="1445"/>
                    </a:cubicBezTo>
                    <a:cubicBezTo>
                      <a:pt x="214" y="1370"/>
                      <a:pt x="201" y="1294"/>
                      <a:pt x="201" y="1219"/>
                    </a:cubicBezTo>
                    <a:cubicBezTo>
                      <a:pt x="201" y="942"/>
                      <a:pt x="340" y="653"/>
                      <a:pt x="566" y="490"/>
                    </a:cubicBezTo>
                    <a:cubicBezTo>
                      <a:pt x="729" y="377"/>
                      <a:pt x="930" y="314"/>
                      <a:pt x="1131" y="264"/>
                    </a:cubicBezTo>
                    <a:cubicBezTo>
                      <a:pt x="1282" y="239"/>
                      <a:pt x="1433" y="214"/>
                      <a:pt x="1571" y="214"/>
                    </a:cubicBezTo>
                    <a:cubicBezTo>
                      <a:pt x="1659" y="214"/>
                      <a:pt x="1747" y="226"/>
                      <a:pt x="1835" y="239"/>
                    </a:cubicBezTo>
                    <a:cubicBezTo>
                      <a:pt x="2262" y="339"/>
                      <a:pt x="2589" y="691"/>
                      <a:pt x="2903" y="1056"/>
                    </a:cubicBezTo>
                    <a:cubicBezTo>
                      <a:pt x="2923" y="1082"/>
                      <a:pt x="2951" y="1095"/>
                      <a:pt x="2978" y="1095"/>
                    </a:cubicBezTo>
                    <a:cubicBezTo>
                      <a:pt x="3001" y="1095"/>
                      <a:pt x="3024" y="1086"/>
                      <a:pt x="3041" y="1068"/>
                    </a:cubicBezTo>
                    <a:cubicBezTo>
                      <a:pt x="3092" y="1030"/>
                      <a:pt x="3092" y="968"/>
                      <a:pt x="3054" y="917"/>
                    </a:cubicBezTo>
                    <a:cubicBezTo>
                      <a:pt x="2740" y="565"/>
                      <a:pt x="2388" y="151"/>
                      <a:pt x="1885" y="38"/>
                    </a:cubicBezTo>
                    <a:cubicBezTo>
                      <a:pt x="1772" y="13"/>
                      <a:pt x="1672" y="0"/>
                      <a:pt x="1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9"/>
              <p:cNvSpPr/>
              <p:nvPr/>
            </p:nvSpPr>
            <p:spPr>
              <a:xfrm>
                <a:off x="683209" y="4298013"/>
                <a:ext cx="27288" cy="27288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18" extrusionOk="0">
                    <a:moveTo>
                      <a:pt x="415" y="214"/>
                    </a:moveTo>
                    <a:cubicBezTo>
                      <a:pt x="453" y="214"/>
                      <a:pt x="503" y="227"/>
                      <a:pt x="541" y="252"/>
                    </a:cubicBezTo>
                    <a:cubicBezTo>
                      <a:pt x="591" y="290"/>
                      <a:pt x="616" y="353"/>
                      <a:pt x="616" y="403"/>
                    </a:cubicBezTo>
                    <a:cubicBezTo>
                      <a:pt x="616" y="453"/>
                      <a:pt x="591" y="503"/>
                      <a:pt x="566" y="541"/>
                    </a:cubicBezTo>
                    <a:cubicBezTo>
                      <a:pt x="528" y="591"/>
                      <a:pt x="466" y="616"/>
                      <a:pt x="415" y="616"/>
                    </a:cubicBezTo>
                    <a:cubicBezTo>
                      <a:pt x="365" y="616"/>
                      <a:pt x="315" y="591"/>
                      <a:pt x="277" y="566"/>
                    </a:cubicBezTo>
                    <a:cubicBezTo>
                      <a:pt x="239" y="529"/>
                      <a:pt x="214" y="466"/>
                      <a:pt x="214" y="415"/>
                    </a:cubicBezTo>
                    <a:cubicBezTo>
                      <a:pt x="214" y="365"/>
                      <a:pt x="227" y="315"/>
                      <a:pt x="252" y="277"/>
                    </a:cubicBezTo>
                    <a:cubicBezTo>
                      <a:pt x="302" y="239"/>
                      <a:pt x="352" y="214"/>
                      <a:pt x="415" y="214"/>
                    </a:cubicBezTo>
                    <a:close/>
                    <a:moveTo>
                      <a:pt x="415" y="1"/>
                    </a:moveTo>
                    <a:cubicBezTo>
                      <a:pt x="302" y="1"/>
                      <a:pt x="177" y="51"/>
                      <a:pt x="101" y="152"/>
                    </a:cubicBezTo>
                    <a:cubicBezTo>
                      <a:pt x="38" y="227"/>
                      <a:pt x="1" y="315"/>
                      <a:pt x="1" y="415"/>
                    </a:cubicBezTo>
                    <a:cubicBezTo>
                      <a:pt x="1" y="529"/>
                      <a:pt x="51" y="642"/>
                      <a:pt x="151" y="730"/>
                    </a:cubicBezTo>
                    <a:cubicBezTo>
                      <a:pt x="227" y="792"/>
                      <a:pt x="315" y="818"/>
                      <a:pt x="415" y="818"/>
                    </a:cubicBezTo>
                    <a:cubicBezTo>
                      <a:pt x="528" y="818"/>
                      <a:pt x="642" y="767"/>
                      <a:pt x="729" y="679"/>
                    </a:cubicBezTo>
                    <a:cubicBezTo>
                      <a:pt x="792" y="591"/>
                      <a:pt x="817" y="503"/>
                      <a:pt x="817" y="403"/>
                    </a:cubicBezTo>
                    <a:cubicBezTo>
                      <a:pt x="817" y="290"/>
                      <a:pt x="767" y="177"/>
                      <a:pt x="679" y="101"/>
                    </a:cubicBezTo>
                    <a:cubicBezTo>
                      <a:pt x="604" y="26"/>
                      <a:pt x="503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9"/>
              <p:cNvSpPr/>
              <p:nvPr/>
            </p:nvSpPr>
            <p:spPr>
              <a:xfrm>
                <a:off x="561645" y="4401996"/>
                <a:ext cx="103583" cy="75961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7" extrusionOk="0">
                    <a:moveTo>
                      <a:pt x="1584" y="0"/>
                    </a:moveTo>
                    <a:cubicBezTo>
                      <a:pt x="1420" y="0"/>
                      <a:pt x="1257" y="25"/>
                      <a:pt x="1106" y="63"/>
                    </a:cubicBezTo>
                    <a:cubicBezTo>
                      <a:pt x="880" y="101"/>
                      <a:pt x="654" y="176"/>
                      <a:pt x="453" y="314"/>
                    </a:cubicBezTo>
                    <a:cubicBezTo>
                      <a:pt x="164" y="528"/>
                      <a:pt x="1" y="867"/>
                      <a:pt x="1" y="1219"/>
                    </a:cubicBezTo>
                    <a:cubicBezTo>
                      <a:pt x="1" y="1307"/>
                      <a:pt x="13" y="1407"/>
                      <a:pt x="38" y="1508"/>
                    </a:cubicBezTo>
                    <a:cubicBezTo>
                      <a:pt x="164" y="1935"/>
                      <a:pt x="579" y="2249"/>
                      <a:pt x="1018" y="2275"/>
                    </a:cubicBezTo>
                    <a:cubicBezTo>
                      <a:pt x="1025" y="2276"/>
                      <a:pt x="1031" y="2276"/>
                      <a:pt x="1038" y="2276"/>
                    </a:cubicBezTo>
                    <a:cubicBezTo>
                      <a:pt x="1091" y="2276"/>
                      <a:pt x="1131" y="2232"/>
                      <a:pt x="1131" y="2187"/>
                    </a:cubicBezTo>
                    <a:cubicBezTo>
                      <a:pt x="1131" y="2124"/>
                      <a:pt x="1094" y="2073"/>
                      <a:pt x="1031" y="2073"/>
                    </a:cubicBezTo>
                    <a:cubicBezTo>
                      <a:pt x="679" y="2048"/>
                      <a:pt x="340" y="1784"/>
                      <a:pt x="239" y="1445"/>
                    </a:cubicBezTo>
                    <a:cubicBezTo>
                      <a:pt x="227" y="1370"/>
                      <a:pt x="214" y="1294"/>
                      <a:pt x="214" y="1219"/>
                    </a:cubicBezTo>
                    <a:cubicBezTo>
                      <a:pt x="214" y="930"/>
                      <a:pt x="352" y="654"/>
                      <a:pt x="579" y="490"/>
                    </a:cubicBezTo>
                    <a:cubicBezTo>
                      <a:pt x="729" y="377"/>
                      <a:pt x="930" y="314"/>
                      <a:pt x="1144" y="264"/>
                    </a:cubicBezTo>
                    <a:cubicBezTo>
                      <a:pt x="1295" y="239"/>
                      <a:pt x="1433" y="214"/>
                      <a:pt x="1584" y="214"/>
                    </a:cubicBezTo>
                    <a:cubicBezTo>
                      <a:pt x="1672" y="214"/>
                      <a:pt x="1760" y="226"/>
                      <a:pt x="1848" y="239"/>
                    </a:cubicBezTo>
                    <a:cubicBezTo>
                      <a:pt x="2262" y="339"/>
                      <a:pt x="2602" y="691"/>
                      <a:pt x="2903" y="1056"/>
                    </a:cubicBezTo>
                    <a:cubicBezTo>
                      <a:pt x="2923" y="1083"/>
                      <a:pt x="2954" y="1095"/>
                      <a:pt x="2985" y="1095"/>
                    </a:cubicBezTo>
                    <a:cubicBezTo>
                      <a:pt x="3011" y="1095"/>
                      <a:pt x="3037" y="1086"/>
                      <a:pt x="3054" y="1068"/>
                    </a:cubicBezTo>
                    <a:cubicBezTo>
                      <a:pt x="3104" y="1031"/>
                      <a:pt x="3104" y="968"/>
                      <a:pt x="3067" y="917"/>
                    </a:cubicBezTo>
                    <a:cubicBezTo>
                      <a:pt x="2752" y="553"/>
                      <a:pt x="2401" y="151"/>
                      <a:pt x="1885" y="38"/>
                    </a:cubicBezTo>
                    <a:cubicBezTo>
                      <a:pt x="1785" y="13"/>
                      <a:pt x="1684" y="0"/>
                      <a:pt x="1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9"/>
              <p:cNvSpPr/>
              <p:nvPr/>
            </p:nvSpPr>
            <p:spPr>
              <a:xfrm>
                <a:off x="646747" y="4422513"/>
                <a:ext cx="27288" cy="27288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18" extrusionOk="0">
                    <a:moveTo>
                      <a:pt x="403" y="202"/>
                    </a:moveTo>
                    <a:cubicBezTo>
                      <a:pt x="453" y="202"/>
                      <a:pt x="503" y="227"/>
                      <a:pt x="541" y="252"/>
                    </a:cubicBezTo>
                    <a:cubicBezTo>
                      <a:pt x="578" y="290"/>
                      <a:pt x="604" y="353"/>
                      <a:pt x="604" y="403"/>
                    </a:cubicBezTo>
                    <a:cubicBezTo>
                      <a:pt x="604" y="453"/>
                      <a:pt x="591" y="503"/>
                      <a:pt x="566" y="541"/>
                    </a:cubicBezTo>
                    <a:cubicBezTo>
                      <a:pt x="516" y="579"/>
                      <a:pt x="465" y="604"/>
                      <a:pt x="403" y="604"/>
                    </a:cubicBezTo>
                    <a:cubicBezTo>
                      <a:pt x="365" y="604"/>
                      <a:pt x="315" y="591"/>
                      <a:pt x="277" y="566"/>
                    </a:cubicBezTo>
                    <a:cubicBezTo>
                      <a:pt x="227" y="529"/>
                      <a:pt x="201" y="466"/>
                      <a:pt x="201" y="416"/>
                    </a:cubicBezTo>
                    <a:cubicBezTo>
                      <a:pt x="201" y="365"/>
                      <a:pt x="227" y="315"/>
                      <a:pt x="252" y="277"/>
                    </a:cubicBezTo>
                    <a:cubicBezTo>
                      <a:pt x="289" y="227"/>
                      <a:pt x="352" y="202"/>
                      <a:pt x="403" y="202"/>
                    </a:cubicBezTo>
                    <a:close/>
                    <a:moveTo>
                      <a:pt x="403" y="1"/>
                    </a:moveTo>
                    <a:cubicBezTo>
                      <a:pt x="289" y="1"/>
                      <a:pt x="176" y="51"/>
                      <a:pt x="88" y="139"/>
                    </a:cubicBezTo>
                    <a:cubicBezTo>
                      <a:pt x="26" y="227"/>
                      <a:pt x="0" y="315"/>
                      <a:pt x="0" y="416"/>
                    </a:cubicBezTo>
                    <a:cubicBezTo>
                      <a:pt x="0" y="529"/>
                      <a:pt x="51" y="642"/>
                      <a:pt x="139" y="717"/>
                    </a:cubicBezTo>
                    <a:cubicBezTo>
                      <a:pt x="214" y="792"/>
                      <a:pt x="315" y="818"/>
                      <a:pt x="403" y="818"/>
                    </a:cubicBezTo>
                    <a:cubicBezTo>
                      <a:pt x="516" y="818"/>
                      <a:pt x="641" y="767"/>
                      <a:pt x="717" y="667"/>
                    </a:cubicBezTo>
                    <a:cubicBezTo>
                      <a:pt x="779" y="591"/>
                      <a:pt x="817" y="503"/>
                      <a:pt x="817" y="403"/>
                    </a:cubicBezTo>
                    <a:cubicBezTo>
                      <a:pt x="817" y="290"/>
                      <a:pt x="767" y="177"/>
                      <a:pt x="666" y="89"/>
                    </a:cubicBezTo>
                    <a:cubicBezTo>
                      <a:pt x="591" y="26"/>
                      <a:pt x="503" y="1"/>
                      <a:pt x="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9"/>
              <p:cNvSpPr/>
              <p:nvPr/>
            </p:nvSpPr>
            <p:spPr>
              <a:xfrm>
                <a:off x="516375" y="4528598"/>
                <a:ext cx="103583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5" extrusionOk="0">
                    <a:moveTo>
                      <a:pt x="1571" y="0"/>
                    </a:moveTo>
                    <a:cubicBezTo>
                      <a:pt x="1408" y="0"/>
                      <a:pt x="1257" y="25"/>
                      <a:pt x="1094" y="50"/>
                    </a:cubicBezTo>
                    <a:cubicBezTo>
                      <a:pt x="880" y="101"/>
                      <a:pt x="641" y="163"/>
                      <a:pt x="453" y="314"/>
                    </a:cubicBezTo>
                    <a:cubicBezTo>
                      <a:pt x="164" y="515"/>
                      <a:pt x="0" y="867"/>
                      <a:pt x="0" y="1206"/>
                    </a:cubicBezTo>
                    <a:cubicBezTo>
                      <a:pt x="0" y="1307"/>
                      <a:pt x="13" y="1395"/>
                      <a:pt x="38" y="1495"/>
                    </a:cubicBezTo>
                    <a:cubicBezTo>
                      <a:pt x="164" y="1923"/>
                      <a:pt x="566" y="2249"/>
                      <a:pt x="1018" y="2274"/>
                    </a:cubicBezTo>
                    <a:cubicBezTo>
                      <a:pt x="1081" y="2274"/>
                      <a:pt x="1131" y="2237"/>
                      <a:pt x="1131" y="2174"/>
                    </a:cubicBezTo>
                    <a:cubicBezTo>
                      <a:pt x="1131" y="2111"/>
                      <a:pt x="1094" y="2061"/>
                      <a:pt x="1031" y="2061"/>
                    </a:cubicBezTo>
                    <a:cubicBezTo>
                      <a:pt x="679" y="2048"/>
                      <a:pt x="340" y="1772"/>
                      <a:pt x="239" y="1433"/>
                    </a:cubicBezTo>
                    <a:cubicBezTo>
                      <a:pt x="227" y="1357"/>
                      <a:pt x="214" y="1282"/>
                      <a:pt x="214" y="1206"/>
                    </a:cubicBezTo>
                    <a:cubicBezTo>
                      <a:pt x="214" y="930"/>
                      <a:pt x="352" y="641"/>
                      <a:pt x="566" y="478"/>
                    </a:cubicBezTo>
                    <a:cubicBezTo>
                      <a:pt x="729" y="364"/>
                      <a:pt x="930" y="302"/>
                      <a:pt x="1144" y="251"/>
                    </a:cubicBezTo>
                    <a:cubicBezTo>
                      <a:pt x="1282" y="226"/>
                      <a:pt x="1433" y="201"/>
                      <a:pt x="1571" y="201"/>
                    </a:cubicBezTo>
                    <a:cubicBezTo>
                      <a:pt x="1672" y="201"/>
                      <a:pt x="1760" y="214"/>
                      <a:pt x="1835" y="239"/>
                    </a:cubicBezTo>
                    <a:cubicBezTo>
                      <a:pt x="2262" y="327"/>
                      <a:pt x="2602" y="691"/>
                      <a:pt x="2903" y="1056"/>
                    </a:cubicBezTo>
                    <a:cubicBezTo>
                      <a:pt x="2922" y="1074"/>
                      <a:pt x="2947" y="1084"/>
                      <a:pt x="2974" y="1084"/>
                    </a:cubicBezTo>
                    <a:cubicBezTo>
                      <a:pt x="3001" y="1084"/>
                      <a:pt x="3029" y="1074"/>
                      <a:pt x="3054" y="1056"/>
                    </a:cubicBezTo>
                    <a:cubicBezTo>
                      <a:pt x="3092" y="1018"/>
                      <a:pt x="3104" y="955"/>
                      <a:pt x="3066" y="917"/>
                    </a:cubicBezTo>
                    <a:cubicBezTo>
                      <a:pt x="2752" y="553"/>
                      <a:pt x="2400" y="151"/>
                      <a:pt x="1885" y="25"/>
                    </a:cubicBezTo>
                    <a:cubicBezTo>
                      <a:pt x="1785" y="0"/>
                      <a:pt x="1684" y="0"/>
                      <a:pt x="1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9"/>
              <p:cNvSpPr/>
              <p:nvPr/>
            </p:nvSpPr>
            <p:spPr>
              <a:xfrm>
                <a:off x="601477" y="4548714"/>
                <a:ext cx="27288" cy="27689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30" extrusionOk="0">
                    <a:moveTo>
                      <a:pt x="402" y="214"/>
                    </a:moveTo>
                    <a:cubicBezTo>
                      <a:pt x="453" y="214"/>
                      <a:pt x="503" y="226"/>
                      <a:pt x="541" y="264"/>
                    </a:cubicBezTo>
                    <a:cubicBezTo>
                      <a:pt x="578" y="302"/>
                      <a:pt x="603" y="352"/>
                      <a:pt x="603" y="415"/>
                    </a:cubicBezTo>
                    <a:cubicBezTo>
                      <a:pt x="603" y="453"/>
                      <a:pt x="591" y="503"/>
                      <a:pt x="553" y="541"/>
                    </a:cubicBezTo>
                    <a:cubicBezTo>
                      <a:pt x="515" y="591"/>
                      <a:pt x="465" y="616"/>
                      <a:pt x="402" y="616"/>
                    </a:cubicBezTo>
                    <a:cubicBezTo>
                      <a:pt x="352" y="616"/>
                      <a:pt x="314" y="603"/>
                      <a:pt x="277" y="566"/>
                    </a:cubicBezTo>
                    <a:cubicBezTo>
                      <a:pt x="226" y="528"/>
                      <a:pt x="201" y="478"/>
                      <a:pt x="201" y="415"/>
                    </a:cubicBezTo>
                    <a:cubicBezTo>
                      <a:pt x="201" y="365"/>
                      <a:pt x="214" y="327"/>
                      <a:pt x="252" y="289"/>
                    </a:cubicBezTo>
                    <a:cubicBezTo>
                      <a:pt x="289" y="239"/>
                      <a:pt x="352" y="214"/>
                      <a:pt x="402" y="214"/>
                    </a:cubicBezTo>
                    <a:close/>
                    <a:moveTo>
                      <a:pt x="402" y="0"/>
                    </a:moveTo>
                    <a:cubicBezTo>
                      <a:pt x="289" y="0"/>
                      <a:pt x="176" y="50"/>
                      <a:pt x="88" y="151"/>
                    </a:cubicBezTo>
                    <a:cubicBezTo>
                      <a:pt x="25" y="226"/>
                      <a:pt x="0" y="327"/>
                      <a:pt x="0" y="415"/>
                    </a:cubicBezTo>
                    <a:cubicBezTo>
                      <a:pt x="0" y="528"/>
                      <a:pt x="51" y="641"/>
                      <a:pt x="139" y="729"/>
                    </a:cubicBezTo>
                    <a:cubicBezTo>
                      <a:pt x="214" y="792"/>
                      <a:pt x="314" y="830"/>
                      <a:pt x="402" y="830"/>
                    </a:cubicBezTo>
                    <a:cubicBezTo>
                      <a:pt x="515" y="830"/>
                      <a:pt x="641" y="779"/>
                      <a:pt x="717" y="679"/>
                    </a:cubicBezTo>
                    <a:cubicBezTo>
                      <a:pt x="779" y="603"/>
                      <a:pt x="817" y="503"/>
                      <a:pt x="817" y="415"/>
                    </a:cubicBezTo>
                    <a:cubicBezTo>
                      <a:pt x="817" y="302"/>
                      <a:pt x="767" y="176"/>
                      <a:pt x="666" y="101"/>
                    </a:cubicBezTo>
                    <a:cubicBezTo>
                      <a:pt x="591" y="38"/>
                      <a:pt x="503" y="0"/>
                      <a:pt x="4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19"/>
              <p:cNvSpPr/>
              <p:nvPr/>
            </p:nvSpPr>
            <p:spPr>
              <a:xfrm>
                <a:off x="567516" y="4745305"/>
                <a:ext cx="28956" cy="1471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441" extrusionOk="0">
                    <a:moveTo>
                      <a:pt x="867" y="440"/>
                    </a:moveTo>
                    <a:cubicBezTo>
                      <a:pt x="566" y="327"/>
                      <a:pt x="264" y="189"/>
                      <a:pt x="0" y="1"/>
                    </a:cubicBezTo>
                    <a:cubicBezTo>
                      <a:pt x="264" y="189"/>
                      <a:pt x="566" y="327"/>
                      <a:pt x="867" y="440"/>
                    </a:cubicBezTo>
                    <a:close/>
                  </a:path>
                </a:pathLst>
              </a:custGeom>
              <a:solidFill>
                <a:srgbClr val="EFD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9"/>
              <p:cNvSpPr/>
              <p:nvPr/>
            </p:nvSpPr>
            <p:spPr>
              <a:xfrm>
                <a:off x="547800" y="4715948"/>
                <a:ext cx="433513" cy="159761"/>
              </a:xfrm>
              <a:custGeom>
                <a:avLst/>
                <a:gdLst/>
                <a:ahLst/>
                <a:cxnLst/>
                <a:rect l="l" t="t" r="r" b="b"/>
                <a:pathLst>
                  <a:path w="12995" h="4789" extrusionOk="0">
                    <a:moveTo>
                      <a:pt x="12994" y="4789"/>
                    </a:moveTo>
                    <a:cubicBezTo>
                      <a:pt x="9212" y="3444"/>
                      <a:pt x="5417" y="2100"/>
                      <a:pt x="1634" y="742"/>
                    </a:cubicBezTo>
                    <a:cubicBezTo>
                      <a:pt x="5417" y="2100"/>
                      <a:pt x="9212" y="3444"/>
                      <a:pt x="12994" y="4789"/>
                    </a:cubicBezTo>
                    <a:cubicBezTo>
                      <a:pt x="12994" y="4789"/>
                      <a:pt x="12994" y="4789"/>
                      <a:pt x="12994" y="4789"/>
                    </a:cubicBezTo>
                    <a:close/>
                    <a:moveTo>
                      <a:pt x="152" y="114"/>
                    </a:moveTo>
                    <a:cubicBezTo>
                      <a:pt x="101" y="76"/>
                      <a:pt x="51" y="39"/>
                      <a:pt x="1" y="1"/>
                    </a:cubicBezTo>
                    <a:lnTo>
                      <a:pt x="1" y="1"/>
                    </a:lnTo>
                    <a:cubicBezTo>
                      <a:pt x="51" y="39"/>
                      <a:pt x="101" y="76"/>
                      <a:pt x="152" y="114"/>
                    </a:cubicBezTo>
                    <a:close/>
                  </a:path>
                </a:pathLst>
              </a:custGeom>
              <a:solidFill>
                <a:srgbClr val="F24BA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7" name="Google Shape;1297;p19"/>
            <p:cNvGrpSpPr/>
            <p:nvPr/>
          </p:nvGrpSpPr>
          <p:grpSpPr>
            <a:xfrm rot="-4995285">
              <a:off x="3817324" y="3950569"/>
              <a:ext cx="1791184" cy="1791184"/>
              <a:chOff x="7910987" y="28700"/>
              <a:chExt cx="1619581" cy="1619581"/>
            </a:xfrm>
          </p:grpSpPr>
          <p:sp>
            <p:nvSpPr>
              <p:cNvPr id="1298" name="Google Shape;1298;p19"/>
              <p:cNvSpPr/>
              <p:nvPr/>
            </p:nvSpPr>
            <p:spPr>
              <a:xfrm rot="2700000">
                <a:off x="8051309" y="362742"/>
                <a:ext cx="1338935" cy="951497"/>
              </a:xfrm>
              <a:custGeom>
                <a:avLst/>
                <a:gdLst/>
                <a:ahLst/>
                <a:cxnLst/>
                <a:rect l="l" t="t" r="r" b="b"/>
                <a:pathLst>
                  <a:path w="42210" h="29996" extrusionOk="0">
                    <a:moveTo>
                      <a:pt x="4549" y="4248"/>
                    </a:moveTo>
                    <a:cubicBezTo>
                      <a:pt x="4587" y="4248"/>
                      <a:pt x="4637" y="4248"/>
                      <a:pt x="4675" y="4261"/>
                    </a:cubicBezTo>
                    <a:cubicBezTo>
                      <a:pt x="5190" y="4361"/>
                      <a:pt x="5454" y="5040"/>
                      <a:pt x="5202" y="5467"/>
                    </a:cubicBezTo>
                    <a:lnTo>
                      <a:pt x="5064" y="5630"/>
                    </a:lnTo>
                    <a:cubicBezTo>
                      <a:pt x="4926" y="5756"/>
                      <a:pt x="4750" y="5819"/>
                      <a:pt x="4562" y="5819"/>
                    </a:cubicBezTo>
                    <a:cubicBezTo>
                      <a:pt x="4210" y="5819"/>
                      <a:pt x="3845" y="5605"/>
                      <a:pt x="3757" y="5253"/>
                    </a:cubicBezTo>
                    <a:cubicBezTo>
                      <a:pt x="3619" y="4776"/>
                      <a:pt x="4059" y="4248"/>
                      <a:pt x="4549" y="4248"/>
                    </a:cubicBezTo>
                    <a:close/>
                    <a:moveTo>
                      <a:pt x="4122" y="1"/>
                    </a:moveTo>
                    <a:cubicBezTo>
                      <a:pt x="3971" y="302"/>
                      <a:pt x="3808" y="616"/>
                      <a:pt x="3657" y="918"/>
                    </a:cubicBezTo>
                    <a:cubicBezTo>
                      <a:pt x="2551" y="3079"/>
                      <a:pt x="1345" y="5178"/>
                      <a:pt x="25" y="7214"/>
                    </a:cubicBezTo>
                    <a:lnTo>
                      <a:pt x="0" y="7264"/>
                    </a:lnTo>
                    <a:cubicBezTo>
                      <a:pt x="9626" y="12705"/>
                      <a:pt x="19151" y="18322"/>
                      <a:pt x="28588" y="24090"/>
                    </a:cubicBezTo>
                    <a:cubicBezTo>
                      <a:pt x="31729" y="26012"/>
                      <a:pt x="34858" y="27960"/>
                      <a:pt x="37974" y="29920"/>
                    </a:cubicBezTo>
                    <a:lnTo>
                      <a:pt x="38100" y="29996"/>
                    </a:lnTo>
                    <a:cubicBezTo>
                      <a:pt x="39507" y="27897"/>
                      <a:pt x="40852" y="25761"/>
                      <a:pt x="42134" y="23587"/>
                    </a:cubicBezTo>
                    <a:lnTo>
                      <a:pt x="42209" y="23474"/>
                    </a:lnTo>
                    <a:cubicBezTo>
                      <a:pt x="39935" y="22016"/>
                      <a:pt x="37660" y="20559"/>
                      <a:pt x="35373" y="19126"/>
                    </a:cubicBezTo>
                    <a:cubicBezTo>
                      <a:pt x="34707" y="18699"/>
                      <a:pt x="34029" y="18272"/>
                      <a:pt x="33363" y="17857"/>
                    </a:cubicBezTo>
                    <a:cubicBezTo>
                      <a:pt x="32684" y="17430"/>
                      <a:pt x="32018" y="17015"/>
                      <a:pt x="31340" y="16588"/>
                    </a:cubicBezTo>
                    <a:cubicBezTo>
                      <a:pt x="29216" y="15256"/>
                      <a:pt x="27092" y="13924"/>
                      <a:pt x="24956" y="12604"/>
                    </a:cubicBezTo>
                    <a:cubicBezTo>
                      <a:pt x="24328" y="12227"/>
                      <a:pt x="23699" y="11838"/>
                      <a:pt x="23084" y="11448"/>
                    </a:cubicBezTo>
                    <a:cubicBezTo>
                      <a:pt x="21789" y="10657"/>
                      <a:pt x="20483" y="9852"/>
                      <a:pt x="19188" y="9061"/>
                    </a:cubicBezTo>
                    <a:cubicBezTo>
                      <a:pt x="17919" y="8294"/>
                      <a:pt x="16650" y="7515"/>
                      <a:pt x="15393" y="6749"/>
                    </a:cubicBezTo>
                    <a:cubicBezTo>
                      <a:pt x="14124" y="5982"/>
                      <a:pt x="12868" y="5228"/>
                      <a:pt x="11611" y="4462"/>
                    </a:cubicBezTo>
                    <a:cubicBezTo>
                      <a:pt x="10367" y="3720"/>
                      <a:pt x="9136" y="2979"/>
                      <a:pt x="7904" y="2237"/>
                    </a:cubicBezTo>
                    <a:cubicBezTo>
                      <a:pt x="6673" y="1509"/>
                      <a:pt x="5441" y="767"/>
                      <a:pt x="4197" y="38"/>
                    </a:cubicBezTo>
                    <a:lnTo>
                      <a:pt x="4122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99" name="Google Shape;1299;p19"/>
              <p:cNvGrpSpPr/>
              <p:nvPr/>
            </p:nvGrpSpPr>
            <p:grpSpPr>
              <a:xfrm>
                <a:off x="8643129" y="226316"/>
                <a:ext cx="344065" cy="1232036"/>
                <a:chOff x="8643129" y="226316"/>
                <a:chExt cx="344065" cy="1232036"/>
              </a:xfrm>
            </p:grpSpPr>
            <p:sp>
              <p:nvSpPr>
                <p:cNvPr id="1300" name="Google Shape;1300;p19"/>
                <p:cNvSpPr/>
                <p:nvPr/>
              </p:nvSpPr>
              <p:spPr>
                <a:xfrm rot="2700000">
                  <a:off x="8659998" y="231100"/>
                  <a:ext cx="40190" cy="64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2029" extrusionOk="0">
                      <a:moveTo>
                        <a:pt x="1205" y="1"/>
                      </a:moveTo>
                      <a:cubicBezTo>
                        <a:pt x="1191" y="1"/>
                        <a:pt x="1179" y="6"/>
                        <a:pt x="1175" y="19"/>
                      </a:cubicBezTo>
                      <a:cubicBezTo>
                        <a:pt x="873" y="685"/>
                        <a:pt x="509" y="1313"/>
                        <a:pt x="56" y="1866"/>
                      </a:cubicBezTo>
                      <a:cubicBezTo>
                        <a:pt x="0" y="1940"/>
                        <a:pt x="55" y="2028"/>
                        <a:pt x="117" y="2028"/>
                      </a:cubicBezTo>
                      <a:cubicBezTo>
                        <a:pt x="139" y="2028"/>
                        <a:pt x="162" y="2018"/>
                        <a:pt x="182" y="1992"/>
                      </a:cubicBezTo>
                      <a:cubicBezTo>
                        <a:pt x="421" y="1715"/>
                        <a:pt x="634" y="1401"/>
                        <a:pt x="823" y="1074"/>
                      </a:cubicBezTo>
                      <a:cubicBezTo>
                        <a:pt x="1011" y="747"/>
                        <a:pt x="1137" y="408"/>
                        <a:pt x="1250" y="56"/>
                      </a:cubicBezTo>
                      <a:cubicBezTo>
                        <a:pt x="1267" y="23"/>
                        <a:pt x="1233" y="1"/>
                        <a:pt x="12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19"/>
                <p:cNvSpPr/>
                <p:nvPr/>
              </p:nvSpPr>
              <p:spPr>
                <a:xfrm rot="2700000">
                  <a:off x="8695086" y="364120"/>
                  <a:ext cx="37240" cy="68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4" h="2151" extrusionOk="0">
                      <a:moveTo>
                        <a:pt x="1100" y="0"/>
                      </a:moveTo>
                      <a:cubicBezTo>
                        <a:pt x="1075" y="0"/>
                        <a:pt x="1050" y="14"/>
                        <a:pt x="1040" y="45"/>
                      </a:cubicBezTo>
                      <a:cubicBezTo>
                        <a:pt x="814" y="749"/>
                        <a:pt x="474" y="1402"/>
                        <a:pt x="47" y="2005"/>
                      </a:cubicBezTo>
                      <a:cubicBezTo>
                        <a:pt x="0" y="2071"/>
                        <a:pt x="72" y="2150"/>
                        <a:pt x="143" y="2150"/>
                      </a:cubicBezTo>
                      <a:cubicBezTo>
                        <a:pt x="167" y="2150"/>
                        <a:pt x="191" y="2141"/>
                        <a:pt x="211" y="2118"/>
                      </a:cubicBezTo>
                      <a:cubicBezTo>
                        <a:pt x="650" y="1502"/>
                        <a:pt x="977" y="811"/>
                        <a:pt x="1166" y="83"/>
                      </a:cubicBezTo>
                      <a:cubicBezTo>
                        <a:pt x="1173" y="30"/>
                        <a:pt x="1136" y="0"/>
                        <a:pt x="11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19"/>
                <p:cNvSpPr/>
                <p:nvPr/>
              </p:nvSpPr>
              <p:spPr>
                <a:xfrm rot="2700000">
                  <a:off x="8728806" y="500959"/>
                  <a:ext cx="38192" cy="68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2144" extrusionOk="0">
                      <a:moveTo>
                        <a:pt x="1106" y="1"/>
                      </a:moveTo>
                      <a:cubicBezTo>
                        <a:pt x="1082" y="1"/>
                        <a:pt x="1057" y="14"/>
                        <a:pt x="1040" y="43"/>
                      </a:cubicBezTo>
                      <a:cubicBezTo>
                        <a:pt x="688" y="684"/>
                        <a:pt x="361" y="1350"/>
                        <a:pt x="35" y="2003"/>
                      </a:cubicBezTo>
                      <a:cubicBezTo>
                        <a:pt x="1" y="2079"/>
                        <a:pt x="69" y="2144"/>
                        <a:pt x="133" y="2144"/>
                      </a:cubicBezTo>
                      <a:cubicBezTo>
                        <a:pt x="164" y="2144"/>
                        <a:pt x="194" y="2128"/>
                        <a:pt x="210" y="2091"/>
                      </a:cubicBezTo>
                      <a:cubicBezTo>
                        <a:pt x="537" y="1438"/>
                        <a:pt x="876" y="784"/>
                        <a:pt x="1178" y="118"/>
                      </a:cubicBezTo>
                      <a:cubicBezTo>
                        <a:pt x="1203" y="51"/>
                        <a:pt x="1156" y="1"/>
                        <a:pt x="11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3" name="Google Shape;1303;p19"/>
                <p:cNvSpPr/>
                <p:nvPr/>
              </p:nvSpPr>
              <p:spPr>
                <a:xfrm rot="2700000">
                  <a:off x="8756871" y="638656"/>
                  <a:ext cx="36479" cy="78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" h="2464" extrusionOk="0">
                      <a:moveTo>
                        <a:pt x="1042" y="0"/>
                      </a:moveTo>
                      <a:cubicBezTo>
                        <a:pt x="1016" y="0"/>
                        <a:pt x="988" y="12"/>
                        <a:pt x="968" y="40"/>
                      </a:cubicBezTo>
                      <a:cubicBezTo>
                        <a:pt x="730" y="391"/>
                        <a:pt x="516" y="781"/>
                        <a:pt x="353" y="1196"/>
                      </a:cubicBezTo>
                      <a:cubicBezTo>
                        <a:pt x="277" y="1384"/>
                        <a:pt x="202" y="1585"/>
                        <a:pt x="139" y="1786"/>
                      </a:cubicBezTo>
                      <a:cubicBezTo>
                        <a:pt x="101" y="1887"/>
                        <a:pt x="76" y="2000"/>
                        <a:pt x="51" y="2100"/>
                      </a:cubicBezTo>
                      <a:cubicBezTo>
                        <a:pt x="39" y="2151"/>
                        <a:pt x="26" y="2188"/>
                        <a:pt x="13" y="2239"/>
                      </a:cubicBezTo>
                      <a:cubicBezTo>
                        <a:pt x="1" y="2301"/>
                        <a:pt x="13" y="2339"/>
                        <a:pt x="13" y="2402"/>
                      </a:cubicBezTo>
                      <a:cubicBezTo>
                        <a:pt x="13" y="2439"/>
                        <a:pt x="49" y="2463"/>
                        <a:pt x="83" y="2463"/>
                      </a:cubicBezTo>
                      <a:cubicBezTo>
                        <a:pt x="107" y="2463"/>
                        <a:pt x="129" y="2452"/>
                        <a:pt x="139" y="2427"/>
                      </a:cubicBezTo>
                      <a:cubicBezTo>
                        <a:pt x="164" y="2377"/>
                        <a:pt x="189" y="2339"/>
                        <a:pt x="215" y="2289"/>
                      </a:cubicBezTo>
                      <a:cubicBezTo>
                        <a:pt x="227" y="2239"/>
                        <a:pt x="227" y="2188"/>
                        <a:pt x="240" y="2151"/>
                      </a:cubicBezTo>
                      <a:cubicBezTo>
                        <a:pt x="265" y="2037"/>
                        <a:pt x="302" y="1937"/>
                        <a:pt x="328" y="1836"/>
                      </a:cubicBezTo>
                      <a:cubicBezTo>
                        <a:pt x="390" y="1635"/>
                        <a:pt x="453" y="1434"/>
                        <a:pt x="541" y="1233"/>
                      </a:cubicBezTo>
                      <a:cubicBezTo>
                        <a:pt x="692" y="844"/>
                        <a:pt x="893" y="467"/>
                        <a:pt x="1107" y="115"/>
                      </a:cubicBezTo>
                      <a:cubicBezTo>
                        <a:pt x="1150" y="55"/>
                        <a:pt x="1098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4" name="Google Shape;1304;p19"/>
                <p:cNvSpPr/>
                <p:nvPr/>
              </p:nvSpPr>
              <p:spPr>
                <a:xfrm rot="2700000">
                  <a:off x="8793895" y="780479"/>
                  <a:ext cx="39302" cy="60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" h="1908" extrusionOk="0">
                      <a:moveTo>
                        <a:pt x="1156" y="0"/>
                      </a:moveTo>
                      <a:cubicBezTo>
                        <a:pt x="1136" y="0"/>
                        <a:pt x="1115" y="9"/>
                        <a:pt x="1099" y="28"/>
                      </a:cubicBezTo>
                      <a:cubicBezTo>
                        <a:pt x="722" y="594"/>
                        <a:pt x="396" y="1185"/>
                        <a:pt x="44" y="1775"/>
                      </a:cubicBezTo>
                      <a:cubicBezTo>
                        <a:pt x="1" y="1844"/>
                        <a:pt x="65" y="1907"/>
                        <a:pt x="129" y="1907"/>
                      </a:cubicBezTo>
                      <a:cubicBezTo>
                        <a:pt x="158" y="1907"/>
                        <a:pt x="188" y="1894"/>
                        <a:pt x="207" y="1863"/>
                      </a:cubicBezTo>
                      <a:cubicBezTo>
                        <a:pt x="559" y="1273"/>
                        <a:pt x="911" y="694"/>
                        <a:pt x="1213" y="91"/>
                      </a:cubicBezTo>
                      <a:cubicBezTo>
                        <a:pt x="1238" y="40"/>
                        <a:pt x="1200" y="0"/>
                        <a:pt x="11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5" name="Google Shape;1305;p19"/>
                <p:cNvSpPr/>
                <p:nvPr/>
              </p:nvSpPr>
              <p:spPr>
                <a:xfrm rot="2700000">
                  <a:off x="8826198" y="923286"/>
                  <a:ext cx="36606" cy="62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985" extrusionOk="0">
                      <a:moveTo>
                        <a:pt x="1061" y="1"/>
                      </a:moveTo>
                      <a:cubicBezTo>
                        <a:pt x="1039" y="1"/>
                        <a:pt x="1017" y="11"/>
                        <a:pt x="1002" y="35"/>
                      </a:cubicBezTo>
                      <a:cubicBezTo>
                        <a:pt x="662" y="625"/>
                        <a:pt x="348" y="1241"/>
                        <a:pt x="34" y="1844"/>
                      </a:cubicBezTo>
                      <a:cubicBezTo>
                        <a:pt x="0" y="1920"/>
                        <a:pt x="57" y="1985"/>
                        <a:pt x="117" y="1985"/>
                      </a:cubicBezTo>
                      <a:cubicBezTo>
                        <a:pt x="147" y="1985"/>
                        <a:pt x="177" y="1969"/>
                        <a:pt x="197" y="1932"/>
                      </a:cubicBezTo>
                      <a:cubicBezTo>
                        <a:pt x="512" y="1329"/>
                        <a:pt x="838" y="726"/>
                        <a:pt x="1127" y="110"/>
                      </a:cubicBezTo>
                      <a:cubicBezTo>
                        <a:pt x="1153" y="49"/>
                        <a:pt x="1108" y="1"/>
                        <a:pt x="10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6" name="Google Shape;1306;p19"/>
                <p:cNvSpPr/>
                <p:nvPr/>
              </p:nvSpPr>
              <p:spPr>
                <a:xfrm rot="2700000">
                  <a:off x="8869697" y="1083018"/>
                  <a:ext cx="33117" cy="60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1922" extrusionOk="0">
                      <a:moveTo>
                        <a:pt x="959" y="0"/>
                      </a:moveTo>
                      <a:cubicBezTo>
                        <a:pt x="938" y="0"/>
                        <a:pt x="917" y="10"/>
                        <a:pt x="901" y="34"/>
                      </a:cubicBezTo>
                      <a:cubicBezTo>
                        <a:pt x="599" y="612"/>
                        <a:pt x="323" y="1203"/>
                        <a:pt x="34" y="1781"/>
                      </a:cubicBezTo>
                      <a:cubicBezTo>
                        <a:pt x="0" y="1857"/>
                        <a:pt x="63" y="1922"/>
                        <a:pt x="126" y="1922"/>
                      </a:cubicBezTo>
                      <a:cubicBezTo>
                        <a:pt x="158" y="1922"/>
                        <a:pt x="189" y="1906"/>
                        <a:pt x="210" y="1869"/>
                      </a:cubicBezTo>
                      <a:cubicBezTo>
                        <a:pt x="486" y="1278"/>
                        <a:pt x="763" y="700"/>
                        <a:pt x="1027" y="97"/>
                      </a:cubicBezTo>
                      <a:cubicBezTo>
                        <a:pt x="1044" y="46"/>
                        <a:pt x="1002" y="0"/>
                        <a:pt x="9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7" name="Google Shape;1307;p19"/>
                <p:cNvSpPr/>
                <p:nvPr/>
              </p:nvSpPr>
              <p:spPr>
                <a:xfrm rot="2700000">
                  <a:off x="8902929" y="1230158"/>
                  <a:ext cx="34798" cy="59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1863" extrusionOk="0">
                      <a:moveTo>
                        <a:pt x="1027" y="0"/>
                      </a:moveTo>
                      <a:cubicBezTo>
                        <a:pt x="1015" y="0"/>
                        <a:pt x="1003" y="6"/>
                        <a:pt x="993" y="19"/>
                      </a:cubicBezTo>
                      <a:cubicBezTo>
                        <a:pt x="566" y="521"/>
                        <a:pt x="239" y="1124"/>
                        <a:pt x="25" y="1740"/>
                      </a:cubicBezTo>
                      <a:cubicBezTo>
                        <a:pt x="0" y="1807"/>
                        <a:pt x="75" y="1863"/>
                        <a:pt x="140" y="1863"/>
                      </a:cubicBezTo>
                      <a:cubicBezTo>
                        <a:pt x="172" y="1863"/>
                        <a:pt x="201" y="1849"/>
                        <a:pt x="214" y="1816"/>
                      </a:cubicBezTo>
                      <a:cubicBezTo>
                        <a:pt x="339" y="1514"/>
                        <a:pt x="452" y="1212"/>
                        <a:pt x="603" y="923"/>
                      </a:cubicBezTo>
                      <a:cubicBezTo>
                        <a:pt x="741" y="634"/>
                        <a:pt x="905" y="358"/>
                        <a:pt x="1068" y="81"/>
                      </a:cubicBezTo>
                      <a:cubicBezTo>
                        <a:pt x="1096" y="44"/>
                        <a:pt x="1062" y="0"/>
                        <a:pt x="10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8" name="Google Shape;1308;p19"/>
                <p:cNvSpPr/>
                <p:nvPr/>
              </p:nvSpPr>
              <p:spPr>
                <a:xfrm rot="2700000">
                  <a:off x="8931236" y="1391436"/>
                  <a:ext cx="39937" cy="61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1950" extrusionOk="0">
                      <a:moveTo>
                        <a:pt x="1168" y="0"/>
                      </a:moveTo>
                      <a:cubicBezTo>
                        <a:pt x="1146" y="0"/>
                        <a:pt x="1124" y="12"/>
                        <a:pt x="1108" y="40"/>
                      </a:cubicBezTo>
                      <a:cubicBezTo>
                        <a:pt x="793" y="643"/>
                        <a:pt x="454" y="1246"/>
                        <a:pt x="52" y="1812"/>
                      </a:cubicBezTo>
                      <a:cubicBezTo>
                        <a:pt x="0" y="1881"/>
                        <a:pt x="73" y="1950"/>
                        <a:pt x="148" y="1950"/>
                      </a:cubicBezTo>
                      <a:cubicBezTo>
                        <a:pt x="182" y="1950"/>
                        <a:pt x="217" y="1935"/>
                        <a:pt x="241" y="1900"/>
                      </a:cubicBezTo>
                      <a:cubicBezTo>
                        <a:pt x="630" y="1347"/>
                        <a:pt x="982" y="744"/>
                        <a:pt x="1233" y="103"/>
                      </a:cubicBezTo>
                      <a:cubicBezTo>
                        <a:pt x="1259" y="51"/>
                        <a:pt x="1215" y="0"/>
                        <a:pt x="11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9" name="Google Shape;1309;p19"/>
                <p:cNvSpPr/>
                <p:nvPr/>
              </p:nvSpPr>
              <p:spPr>
                <a:xfrm rot="2700000">
                  <a:off x="8934765" y="1326683"/>
                  <a:ext cx="26328" cy="38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1203" extrusionOk="0">
                      <a:moveTo>
                        <a:pt x="750" y="1"/>
                      </a:moveTo>
                      <a:cubicBezTo>
                        <a:pt x="736" y="1"/>
                        <a:pt x="723" y="6"/>
                        <a:pt x="713" y="19"/>
                      </a:cubicBezTo>
                      <a:cubicBezTo>
                        <a:pt x="588" y="195"/>
                        <a:pt x="475" y="371"/>
                        <a:pt x="349" y="559"/>
                      </a:cubicBezTo>
                      <a:cubicBezTo>
                        <a:pt x="299" y="647"/>
                        <a:pt x="236" y="735"/>
                        <a:pt x="173" y="823"/>
                      </a:cubicBezTo>
                      <a:cubicBezTo>
                        <a:pt x="123" y="911"/>
                        <a:pt x="35" y="1012"/>
                        <a:pt x="10" y="1112"/>
                      </a:cubicBezTo>
                      <a:cubicBezTo>
                        <a:pt x="0" y="1168"/>
                        <a:pt x="45" y="1203"/>
                        <a:pt x="89" y="1203"/>
                      </a:cubicBezTo>
                      <a:cubicBezTo>
                        <a:pt x="106" y="1203"/>
                        <a:pt x="122" y="1198"/>
                        <a:pt x="135" y="1188"/>
                      </a:cubicBezTo>
                      <a:cubicBezTo>
                        <a:pt x="186" y="1150"/>
                        <a:pt x="211" y="1087"/>
                        <a:pt x="236" y="1050"/>
                      </a:cubicBezTo>
                      <a:cubicBezTo>
                        <a:pt x="261" y="999"/>
                        <a:pt x="286" y="962"/>
                        <a:pt x="311" y="924"/>
                      </a:cubicBezTo>
                      <a:cubicBezTo>
                        <a:pt x="374" y="823"/>
                        <a:pt x="424" y="735"/>
                        <a:pt x="487" y="647"/>
                      </a:cubicBezTo>
                      <a:cubicBezTo>
                        <a:pt x="600" y="459"/>
                        <a:pt x="713" y="270"/>
                        <a:pt x="801" y="82"/>
                      </a:cubicBezTo>
                      <a:cubicBezTo>
                        <a:pt x="829" y="45"/>
                        <a:pt x="788" y="1"/>
                        <a:pt x="7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0" name="Google Shape;1310;p19"/>
                <p:cNvSpPr/>
                <p:nvPr/>
              </p:nvSpPr>
              <p:spPr>
                <a:xfrm rot="2700000">
                  <a:off x="8901462" y="1161534"/>
                  <a:ext cx="24901" cy="4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1353" extrusionOk="0">
                      <a:moveTo>
                        <a:pt x="717" y="0"/>
                      </a:moveTo>
                      <a:cubicBezTo>
                        <a:pt x="702" y="0"/>
                        <a:pt x="687" y="7"/>
                        <a:pt x="679" y="24"/>
                      </a:cubicBezTo>
                      <a:cubicBezTo>
                        <a:pt x="541" y="237"/>
                        <a:pt x="428" y="451"/>
                        <a:pt x="315" y="665"/>
                      </a:cubicBezTo>
                      <a:cubicBezTo>
                        <a:pt x="252" y="765"/>
                        <a:pt x="189" y="866"/>
                        <a:pt x="139" y="979"/>
                      </a:cubicBezTo>
                      <a:cubicBezTo>
                        <a:pt x="89" y="1067"/>
                        <a:pt x="1" y="1192"/>
                        <a:pt x="1" y="1293"/>
                      </a:cubicBezTo>
                      <a:cubicBezTo>
                        <a:pt x="1" y="1330"/>
                        <a:pt x="28" y="1353"/>
                        <a:pt x="57" y="1353"/>
                      </a:cubicBezTo>
                      <a:cubicBezTo>
                        <a:pt x="68" y="1353"/>
                        <a:pt x="79" y="1350"/>
                        <a:pt x="89" y="1343"/>
                      </a:cubicBezTo>
                      <a:cubicBezTo>
                        <a:pt x="177" y="1280"/>
                        <a:pt x="227" y="1155"/>
                        <a:pt x="265" y="1067"/>
                      </a:cubicBezTo>
                      <a:cubicBezTo>
                        <a:pt x="327" y="954"/>
                        <a:pt x="390" y="841"/>
                        <a:pt x="440" y="727"/>
                      </a:cubicBezTo>
                      <a:cubicBezTo>
                        <a:pt x="554" y="514"/>
                        <a:pt x="667" y="300"/>
                        <a:pt x="767" y="74"/>
                      </a:cubicBezTo>
                      <a:cubicBezTo>
                        <a:pt x="784" y="31"/>
                        <a:pt x="749" y="0"/>
                        <a:pt x="7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1" name="Google Shape;1311;p19"/>
                <p:cNvSpPr/>
                <p:nvPr/>
              </p:nvSpPr>
              <p:spPr>
                <a:xfrm rot="2700000">
                  <a:off x="8868767" y="1022986"/>
                  <a:ext cx="24837" cy="28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883" extrusionOk="0">
                      <a:moveTo>
                        <a:pt x="706" y="1"/>
                      </a:moveTo>
                      <a:cubicBezTo>
                        <a:pt x="692" y="1"/>
                        <a:pt x="679" y="5"/>
                        <a:pt x="666" y="14"/>
                      </a:cubicBezTo>
                      <a:cubicBezTo>
                        <a:pt x="541" y="140"/>
                        <a:pt x="428" y="278"/>
                        <a:pt x="314" y="416"/>
                      </a:cubicBezTo>
                      <a:cubicBezTo>
                        <a:pt x="252" y="492"/>
                        <a:pt x="201" y="554"/>
                        <a:pt x="139" y="630"/>
                      </a:cubicBezTo>
                      <a:cubicBezTo>
                        <a:pt x="101" y="680"/>
                        <a:pt x="0" y="768"/>
                        <a:pt x="25" y="844"/>
                      </a:cubicBezTo>
                      <a:cubicBezTo>
                        <a:pt x="25" y="869"/>
                        <a:pt x="51" y="881"/>
                        <a:pt x="76" y="881"/>
                      </a:cubicBezTo>
                      <a:cubicBezTo>
                        <a:pt x="79" y="882"/>
                        <a:pt x="83" y="882"/>
                        <a:pt x="86" y="882"/>
                      </a:cubicBezTo>
                      <a:cubicBezTo>
                        <a:pt x="158" y="882"/>
                        <a:pt x="228" y="766"/>
                        <a:pt x="264" y="718"/>
                      </a:cubicBezTo>
                      <a:cubicBezTo>
                        <a:pt x="327" y="655"/>
                        <a:pt x="377" y="580"/>
                        <a:pt x="428" y="504"/>
                      </a:cubicBezTo>
                      <a:cubicBezTo>
                        <a:pt x="541" y="366"/>
                        <a:pt x="654" y="228"/>
                        <a:pt x="754" y="77"/>
                      </a:cubicBezTo>
                      <a:cubicBezTo>
                        <a:pt x="783" y="39"/>
                        <a:pt x="747" y="1"/>
                        <a:pt x="7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2" name="Google Shape;1312;p19"/>
                <p:cNvSpPr/>
                <p:nvPr/>
              </p:nvSpPr>
              <p:spPr>
                <a:xfrm rot="2700000">
                  <a:off x="8832816" y="858750"/>
                  <a:ext cx="20587" cy="35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114" extrusionOk="0">
                      <a:moveTo>
                        <a:pt x="606" y="1"/>
                      </a:moveTo>
                      <a:cubicBezTo>
                        <a:pt x="589" y="1"/>
                        <a:pt x="572" y="11"/>
                        <a:pt x="566" y="33"/>
                      </a:cubicBezTo>
                      <a:cubicBezTo>
                        <a:pt x="554" y="58"/>
                        <a:pt x="529" y="83"/>
                        <a:pt x="516" y="108"/>
                      </a:cubicBezTo>
                      <a:cubicBezTo>
                        <a:pt x="504" y="133"/>
                        <a:pt x="491" y="158"/>
                        <a:pt x="491" y="171"/>
                      </a:cubicBezTo>
                      <a:cubicBezTo>
                        <a:pt x="466" y="221"/>
                        <a:pt x="453" y="272"/>
                        <a:pt x="428" y="322"/>
                      </a:cubicBezTo>
                      <a:cubicBezTo>
                        <a:pt x="390" y="410"/>
                        <a:pt x="340" y="498"/>
                        <a:pt x="302" y="573"/>
                      </a:cubicBezTo>
                      <a:cubicBezTo>
                        <a:pt x="252" y="661"/>
                        <a:pt x="202" y="736"/>
                        <a:pt x="139" y="824"/>
                      </a:cubicBezTo>
                      <a:cubicBezTo>
                        <a:pt x="89" y="887"/>
                        <a:pt x="1" y="975"/>
                        <a:pt x="13" y="1076"/>
                      </a:cubicBezTo>
                      <a:cubicBezTo>
                        <a:pt x="13" y="1088"/>
                        <a:pt x="26" y="1113"/>
                        <a:pt x="51" y="1113"/>
                      </a:cubicBezTo>
                      <a:cubicBezTo>
                        <a:pt x="152" y="1113"/>
                        <a:pt x="215" y="988"/>
                        <a:pt x="265" y="912"/>
                      </a:cubicBezTo>
                      <a:cubicBezTo>
                        <a:pt x="328" y="824"/>
                        <a:pt x="378" y="736"/>
                        <a:pt x="428" y="649"/>
                      </a:cubicBezTo>
                      <a:cubicBezTo>
                        <a:pt x="478" y="561"/>
                        <a:pt x="529" y="460"/>
                        <a:pt x="566" y="372"/>
                      </a:cubicBezTo>
                      <a:cubicBezTo>
                        <a:pt x="579" y="322"/>
                        <a:pt x="604" y="272"/>
                        <a:pt x="617" y="221"/>
                      </a:cubicBezTo>
                      <a:cubicBezTo>
                        <a:pt x="629" y="158"/>
                        <a:pt x="629" y="108"/>
                        <a:pt x="642" y="45"/>
                      </a:cubicBezTo>
                      <a:cubicBezTo>
                        <a:pt x="649" y="17"/>
                        <a:pt x="628" y="1"/>
                        <a:pt x="6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3" name="Google Shape;1313;p19"/>
                <p:cNvSpPr/>
                <p:nvPr/>
              </p:nvSpPr>
              <p:spPr>
                <a:xfrm rot="2700000">
                  <a:off x="8796307" y="720735"/>
                  <a:ext cx="20682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116" extrusionOk="0">
                      <a:moveTo>
                        <a:pt x="559" y="1"/>
                      </a:moveTo>
                      <a:cubicBezTo>
                        <a:pt x="527" y="1"/>
                        <a:pt x="496" y="19"/>
                        <a:pt x="486" y="60"/>
                      </a:cubicBezTo>
                      <a:cubicBezTo>
                        <a:pt x="435" y="399"/>
                        <a:pt x="284" y="713"/>
                        <a:pt x="58" y="965"/>
                      </a:cubicBezTo>
                      <a:cubicBezTo>
                        <a:pt x="0" y="1033"/>
                        <a:pt x="61" y="1115"/>
                        <a:pt x="127" y="1115"/>
                      </a:cubicBezTo>
                      <a:cubicBezTo>
                        <a:pt x="147" y="1115"/>
                        <a:pt x="167" y="1108"/>
                        <a:pt x="184" y="1090"/>
                      </a:cubicBezTo>
                      <a:cubicBezTo>
                        <a:pt x="423" y="801"/>
                        <a:pt x="586" y="462"/>
                        <a:pt x="636" y="98"/>
                      </a:cubicBezTo>
                      <a:cubicBezTo>
                        <a:pt x="651" y="38"/>
                        <a:pt x="605" y="1"/>
                        <a:pt x="5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4" name="Google Shape;1314;p19"/>
                <p:cNvSpPr/>
                <p:nvPr/>
              </p:nvSpPr>
              <p:spPr>
                <a:xfrm rot="2700000">
                  <a:off x="8763701" y="578511"/>
                  <a:ext cx="22236" cy="3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1179" extrusionOk="0">
                      <a:moveTo>
                        <a:pt x="618" y="1"/>
                      </a:moveTo>
                      <a:cubicBezTo>
                        <a:pt x="588" y="1"/>
                        <a:pt x="558" y="18"/>
                        <a:pt x="547" y="55"/>
                      </a:cubicBezTo>
                      <a:cubicBezTo>
                        <a:pt x="510" y="243"/>
                        <a:pt x="447" y="432"/>
                        <a:pt x="359" y="595"/>
                      </a:cubicBezTo>
                      <a:cubicBezTo>
                        <a:pt x="309" y="683"/>
                        <a:pt x="271" y="771"/>
                        <a:pt x="208" y="846"/>
                      </a:cubicBezTo>
                      <a:cubicBezTo>
                        <a:pt x="183" y="884"/>
                        <a:pt x="145" y="922"/>
                        <a:pt x="120" y="959"/>
                      </a:cubicBezTo>
                      <a:cubicBezTo>
                        <a:pt x="83" y="997"/>
                        <a:pt x="45" y="1035"/>
                        <a:pt x="32" y="1072"/>
                      </a:cubicBezTo>
                      <a:cubicBezTo>
                        <a:pt x="0" y="1126"/>
                        <a:pt x="49" y="1179"/>
                        <a:pt x="103" y="1179"/>
                      </a:cubicBezTo>
                      <a:cubicBezTo>
                        <a:pt x="113" y="1179"/>
                        <a:pt x="123" y="1177"/>
                        <a:pt x="133" y="1173"/>
                      </a:cubicBezTo>
                      <a:cubicBezTo>
                        <a:pt x="208" y="1123"/>
                        <a:pt x="271" y="1010"/>
                        <a:pt x="334" y="934"/>
                      </a:cubicBezTo>
                      <a:cubicBezTo>
                        <a:pt x="397" y="846"/>
                        <a:pt x="447" y="758"/>
                        <a:pt x="497" y="670"/>
                      </a:cubicBezTo>
                      <a:cubicBezTo>
                        <a:pt x="585" y="494"/>
                        <a:pt x="648" y="293"/>
                        <a:pt x="686" y="92"/>
                      </a:cubicBezTo>
                      <a:cubicBezTo>
                        <a:pt x="700" y="34"/>
                        <a:pt x="660" y="1"/>
                        <a:pt x="6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5" name="Google Shape;1315;p19"/>
                <p:cNvSpPr/>
                <p:nvPr/>
              </p:nvSpPr>
              <p:spPr>
                <a:xfrm rot="2700000">
                  <a:off x="8731363" y="453621"/>
                  <a:ext cx="21190" cy="36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156" extrusionOk="0">
                      <a:moveTo>
                        <a:pt x="597" y="0"/>
                      </a:moveTo>
                      <a:cubicBezTo>
                        <a:pt x="579" y="0"/>
                        <a:pt x="562" y="9"/>
                        <a:pt x="550" y="29"/>
                      </a:cubicBezTo>
                      <a:cubicBezTo>
                        <a:pt x="449" y="193"/>
                        <a:pt x="361" y="368"/>
                        <a:pt x="261" y="544"/>
                      </a:cubicBezTo>
                      <a:cubicBezTo>
                        <a:pt x="223" y="632"/>
                        <a:pt x="173" y="720"/>
                        <a:pt x="122" y="808"/>
                      </a:cubicBezTo>
                      <a:cubicBezTo>
                        <a:pt x="85" y="884"/>
                        <a:pt x="22" y="984"/>
                        <a:pt x="9" y="1072"/>
                      </a:cubicBezTo>
                      <a:cubicBezTo>
                        <a:pt x="0" y="1117"/>
                        <a:pt x="36" y="1156"/>
                        <a:pt x="76" y="1156"/>
                      </a:cubicBezTo>
                      <a:cubicBezTo>
                        <a:pt x="92" y="1156"/>
                        <a:pt x="108" y="1149"/>
                        <a:pt x="122" y="1135"/>
                      </a:cubicBezTo>
                      <a:cubicBezTo>
                        <a:pt x="185" y="1072"/>
                        <a:pt x="223" y="959"/>
                        <a:pt x="261" y="884"/>
                      </a:cubicBezTo>
                      <a:cubicBezTo>
                        <a:pt x="311" y="796"/>
                        <a:pt x="349" y="708"/>
                        <a:pt x="399" y="607"/>
                      </a:cubicBezTo>
                      <a:cubicBezTo>
                        <a:pt x="487" y="431"/>
                        <a:pt x="575" y="255"/>
                        <a:pt x="650" y="79"/>
                      </a:cubicBezTo>
                      <a:cubicBezTo>
                        <a:pt x="667" y="37"/>
                        <a:pt x="632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6" name="Google Shape;1316;p19"/>
                <p:cNvSpPr/>
                <p:nvPr/>
              </p:nvSpPr>
              <p:spPr>
                <a:xfrm rot="2700000">
                  <a:off x="8692225" y="315856"/>
                  <a:ext cx="21316" cy="36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1150" extrusionOk="0">
                      <a:moveTo>
                        <a:pt x="636" y="1"/>
                      </a:moveTo>
                      <a:cubicBezTo>
                        <a:pt x="629" y="1"/>
                        <a:pt x="620" y="6"/>
                        <a:pt x="613" y="17"/>
                      </a:cubicBezTo>
                      <a:lnTo>
                        <a:pt x="575" y="67"/>
                      </a:lnTo>
                      <a:cubicBezTo>
                        <a:pt x="550" y="79"/>
                        <a:pt x="550" y="79"/>
                        <a:pt x="525" y="105"/>
                      </a:cubicBezTo>
                      <a:cubicBezTo>
                        <a:pt x="500" y="142"/>
                        <a:pt x="487" y="180"/>
                        <a:pt x="462" y="230"/>
                      </a:cubicBezTo>
                      <a:cubicBezTo>
                        <a:pt x="412" y="318"/>
                        <a:pt x="361" y="406"/>
                        <a:pt x="324" y="494"/>
                      </a:cubicBezTo>
                      <a:cubicBezTo>
                        <a:pt x="223" y="670"/>
                        <a:pt x="135" y="846"/>
                        <a:pt x="35" y="1034"/>
                      </a:cubicBezTo>
                      <a:cubicBezTo>
                        <a:pt x="0" y="1095"/>
                        <a:pt x="60" y="1149"/>
                        <a:pt x="117" y="1149"/>
                      </a:cubicBezTo>
                      <a:cubicBezTo>
                        <a:pt x="144" y="1149"/>
                        <a:pt x="170" y="1138"/>
                        <a:pt x="185" y="1110"/>
                      </a:cubicBezTo>
                      <a:cubicBezTo>
                        <a:pt x="273" y="921"/>
                        <a:pt x="361" y="745"/>
                        <a:pt x="449" y="569"/>
                      </a:cubicBezTo>
                      <a:cubicBezTo>
                        <a:pt x="500" y="482"/>
                        <a:pt x="537" y="394"/>
                        <a:pt x="575" y="306"/>
                      </a:cubicBezTo>
                      <a:cubicBezTo>
                        <a:pt x="600" y="255"/>
                        <a:pt x="625" y="218"/>
                        <a:pt x="650" y="167"/>
                      </a:cubicBezTo>
                      <a:cubicBezTo>
                        <a:pt x="650" y="142"/>
                        <a:pt x="650" y="130"/>
                        <a:pt x="650" y="117"/>
                      </a:cubicBezTo>
                      <a:lnTo>
                        <a:pt x="650" y="92"/>
                      </a:lnTo>
                      <a:lnTo>
                        <a:pt x="663" y="54"/>
                      </a:lnTo>
                      <a:cubicBezTo>
                        <a:pt x="672" y="28"/>
                        <a:pt x="656" y="1"/>
                        <a:pt x="6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317" name="Google Shape;1317;p19"/>
          <p:cNvGrpSpPr/>
          <p:nvPr/>
        </p:nvGrpSpPr>
        <p:grpSpPr>
          <a:xfrm>
            <a:off x="92867" y="81841"/>
            <a:ext cx="8927849" cy="935886"/>
            <a:chOff x="92867" y="81841"/>
            <a:chExt cx="8927849" cy="935886"/>
          </a:xfrm>
        </p:grpSpPr>
        <p:sp>
          <p:nvSpPr>
            <p:cNvPr id="1318" name="Google Shape;1318;p19"/>
            <p:cNvSpPr/>
            <p:nvPr/>
          </p:nvSpPr>
          <p:spPr>
            <a:xfrm rot="1601833" flipH="1">
              <a:off x="129632" y="604330"/>
              <a:ext cx="575283" cy="300166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9"/>
            <p:cNvSpPr/>
            <p:nvPr/>
          </p:nvSpPr>
          <p:spPr>
            <a:xfrm rot="4428589" flipH="1">
              <a:off x="229695" y="249843"/>
              <a:ext cx="575298" cy="300174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9"/>
            <p:cNvSpPr/>
            <p:nvPr/>
          </p:nvSpPr>
          <p:spPr>
            <a:xfrm rot="8894627" flipH="1">
              <a:off x="8409478" y="249841"/>
              <a:ext cx="575309" cy="300179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1" name="Google Shape;1321;p19"/>
          <p:cNvSpPr/>
          <p:nvPr/>
        </p:nvSpPr>
        <p:spPr>
          <a:xfrm>
            <a:off x="8246888" y="120925"/>
            <a:ext cx="302819" cy="296921"/>
          </a:xfrm>
          <a:custGeom>
            <a:avLst/>
            <a:gdLst/>
            <a:ahLst/>
            <a:cxnLst/>
            <a:rect l="l" t="t" r="r" b="b"/>
            <a:pathLst>
              <a:path w="9036" h="8860" extrusionOk="0">
                <a:moveTo>
                  <a:pt x="6661" y="1"/>
                </a:moveTo>
                <a:cubicBezTo>
                  <a:pt x="5794" y="554"/>
                  <a:pt x="4939" y="1107"/>
                  <a:pt x="4072" y="1647"/>
                </a:cubicBezTo>
                <a:lnTo>
                  <a:pt x="4047" y="1597"/>
                </a:lnTo>
                <a:cubicBezTo>
                  <a:pt x="2991" y="1232"/>
                  <a:pt x="1936" y="855"/>
                  <a:pt x="880" y="478"/>
                </a:cubicBezTo>
                <a:lnTo>
                  <a:pt x="880" y="478"/>
                </a:lnTo>
                <a:cubicBezTo>
                  <a:pt x="1220" y="1521"/>
                  <a:pt x="1572" y="2564"/>
                  <a:pt x="1911" y="3607"/>
                </a:cubicBezTo>
                <a:lnTo>
                  <a:pt x="1710" y="3695"/>
                </a:lnTo>
                <a:cubicBezTo>
                  <a:pt x="1257" y="4562"/>
                  <a:pt x="679" y="5367"/>
                  <a:pt x="1" y="6070"/>
                </a:cubicBezTo>
                <a:cubicBezTo>
                  <a:pt x="1031" y="6083"/>
                  <a:pt x="2062" y="6083"/>
                  <a:pt x="3105" y="6095"/>
                </a:cubicBezTo>
                <a:cubicBezTo>
                  <a:pt x="3670" y="7013"/>
                  <a:pt x="4235" y="7943"/>
                  <a:pt x="4801" y="8860"/>
                </a:cubicBezTo>
                <a:cubicBezTo>
                  <a:pt x="5103" y="7867"/>
                  <a:pt x="5404" y="6887"/>
                  <a:pt x="5706" y="5894"/>
                </a:cubicBezTo>
                <a:lnTo>
                  <a:pt x="5655" y="5744"/>
                </a:lnTo>
                <a:cubicBezTo>
                  <a:pt x="6774" y="5417"/>
                  <a:pt x="7905" y="5115"/>
                  <a:pt x="9036" y="4851"/>
                </a:cubicBezTo>
                <a:cubicBezTo>
                  <a:pt x="8269" y="4248"/>
                  <a:pt x="7478" y="3683"/>
                  <a:pt x="6661" y="3168"/>
                </a:cubicBezTo>
                <a:lnTo>
                  <a:pt x="6585" y="3042"/>
                </a:lnTo>
                <a:cubicBezTo>
                  <a:pt x="6698" y="2037"/>
                  <a:pt x="6724" y="1006"/>
                  <a:pt x="6661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3" name="Google Shape;1323;p20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1324" name="Google Shape;1324;p20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325" name="Google Shape;1325;p20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1326" name="Google Shape;1326;p20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7" name="Google Shape;1327;p20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8" name="Google Shape;1328;p20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9" name="Google Shape;1329;p20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0" name="Google Shape;1330;p20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1" name="Google Shape;1331;p20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2" name="Google Shape;1332;p20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3" name="Google Shape;1333;p20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4" name="Google Shape;1334;p20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5" name="Google Shape;1335;p20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6" name="Google Shape;1336;p20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7" name="Google Shape;1337;p20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8" name="Google Shape;1338;p20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9" name="Google Shape;1339;p20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0" name="Google Shape;1340;p20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1" name="Google Shape;1341;p20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2" name="Google Shape;1342;p20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3" name="Google Shape;1343;p20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4" name="Google Shape;1344;p20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5" name="Google Shape;1345;p20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6" name="Google Shape;1346;p20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7" name="Google Shape;1347;p20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8" name="Google Shape;1348;p20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9" name="Google Shape;1349;p20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0" name="Google Shape;1350;p20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1" name="Google Shape;1351;p20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2" name="Google Shape;1352;p20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3" name="Google Shape;1353;p20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4" name="Google Shape;1354;p20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5" name="Google Shape;1355;p20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6" name="Google Shape;1356;p20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7" name="Google Shape;1357;p20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8" name="Google Shape;1358;p20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59" name="Google Shape;1359;p20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1360" name="Google Shape;1360;p20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0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0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0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0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0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0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0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0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0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0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0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0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0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0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0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0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0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78" name="Google Shape;1378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79" name="Google Shape;1379;p20"/>
          <p:cNvGrpSpPr/>
          <p:nvPr/>
        </p:nvGrpSpPr>
        <p:grpSpPr>
          <a:xfrm>
            <a:off x="149950" y="36146"/>
            <a:ext cx="8828803" cy="648121"/>
            <a:chOff x="149950" y="36146"/>
            <a:chExt cx="8828803" cy="648121"/>
          </a:xfrm>
        </p:grpSpPr>
        <p:sp>
          <p:nvSpPr>
            <p:cNvPr id="1380" name="Google Shape;1380;p20"/>
            <p:cNvSpPr/>
            <p:nvPr/>
          </p:nvSpPr>
          <p:spPr>
            <a:xfrm rot="-3912685">
              <a:off x="84342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0"/>
            <p:cNvSpPr/>
            <p:nvPr/>
          </p:nvSpPr>
          <p:spPr>
            <a:xfrm rot="3912685" flipH="1">
              <a:off x="1191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8" r:id="rId5"/>
    <p:sldLayoutId id="2147483660" r:id="rId6"/>
    <p:sldLayoutId id="2147483664" r:id="rId7"/>
    <p:sldLayoutId id="2147483665" r:id="rId8"/>
    <p:sldLayoutId id="2147483666" r:id="rId9"/>
    <p:sldLayoutId id="2147483671" r:id="rId10"/>
    <p:sldLayoutId id="2147483672" r:id="rId11"/>
    <p:sldLayoutId id="2147483673" r:id="rId12"/>
    <p:sldLayoutId id="2147483676" r:id="rId13"/>
    <p:sldLayoutId id="214748367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p35"/>
          <p:cNvSpPr txBox="1">
            <a:spLocks noGrp="1"/>
          </p:cNvSpPr>
          <p:nvPr>
            <p:ph type="ctrTitle"/>
          </p:nvPr>
        </p:nvSpPr>
        <p:spPr>
          <a:xfrm>
            <a:off x="2097300" y="1255925"/>
            <a:ext cx="4949400" cy="230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Introduction to Medical Informatics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2261" name="Google Shape;2261;p35"/>
          <p:cNvSpPr txBox="1">
            <a:spLocks noGrp="1"/>
          </p:cNvSpPr>
          <p:nvPr>
            <p:ph type="subTitle" idx="1"/>
          </p:nvPr>
        </p:nvSpPr>
        <p:spPr>
          <a:xfrm>
            <a:off x="2097300" y="3753075"/>
            <a:ext cx="4949400" cy="4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Python Conditions and If statements</a:t>
            </a:r>
            <a:endParaRPr sz="1800" dirty="0"/>
          </a:p>
        </p:txBody>
      </p:sp>
      <p:sp>
        <p:nvSpPr>
          <p:cNvPr id="2262" name="Google Shape;2262;p35"/>
          <p:cNvSpPr/>
          <p:nvPr/>
        </p:nvSpPr>
        <p:spPr>
          <a:xfrm>
            <a:off x="7036375" y="579275"/>
            <a:ext cx="1394400" cy="2595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240000" algn="bl" rotWithShape="0">
              <a:srgbClr val="000000">
                <a:alpha val="2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1st Grade</a:t>
            </a:r>
            <a:endParaRPr dirty="0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grpSp>
        <p:nvGrpSpPr>
          <p:cNvPr id="2263" name="Google Shape;2263;p35"/>
          <p:cNvGrpSpPr/>
          <p:nvPr/>
        </p:nvGrpSpPr>
        <p:grpSpPr>
          <a:xfrm>
            <a:off x="182653" y="47625"/>
            <a:ext cx="1847669" cy="1236567"/>
            <a:chOff x="182653" y="47625"/>
            <a:chExt cx="1847669" cy="1236567"/>
          </a:xfrm>
        </p:grpSpPr>
        <p:grpSp>
          <p:nvGrpSpPr>
            <p:cNvPr id="2264" name="Google Shape;2264;p35"/>
            <p:cNvGrpSpPr/>
            <p:nvPr/>
          </p:nvGrpSpPr>
          <p:grpSpPr>
            <a:xfrm>
              <a:off x="182653" y="97826"/>
              <a:ext cx="1270971" cy="1186365"/>
              <a:chOff x="182650" y="97825"/>
              <a:chExt cx="1411249" cy="1317305"/>
            </a:xfrm>
          </p:grpSpPr>
          <p:sp>
            <p:nvSpPr>
              <p:cNvPr id="2265" name="Google Shape;2265;p35"/>
              <p:cNvSpPr/>
              <p:nvPr/>
            </p:nvSpPr>
            <p:spPr>
              <a:xfrm>
                <a:off x="182650" y="97825"/>
                <a:ext cx="1411249" cy="1317305"/>
              </a:xfrm>
              <a:custGeom>
                <a:avLst/>
                <a:gdLst/>
                <a:ahLst/>
                <a:cxnLst/>
                <a:rect l="l" t="t" r="r" b="b"/>
                <a:pathLst>
                  <a:path w="43039" h="40174" extrusionOk="0">
                    <a:moveTo>
                      <a:pt x="9412" y="14275"/>
                    </a:moveTo>
                    <a:cubicBezTo>
                      <a:pt x="14765" y="17354"/>
                      <a:pt x="20206" y="20319"/>
                      <a:pt x="25710" y="23134"/>
                    </a:cubicBezTo>
                    <a:cubicBezTo>
                      <a:pt x="25836" y="23209"/>
                      <a:pt x="26012" y="23222"/>
                      <a:pt x="26062" y="23348"/>
                    </a:cubicBezTo>
                    <a:cubicBezTo>
                      <a:pt x="26075" y="23398"/>
                      <a:pt x="26037" y="23436"/>
                      <a:pt x="25999" y="23448"/>
                    </a:cubicBezTo>
                    <a:lnTo>
                      <a:pt x="26037" y="23524"/>
                    </a:lnTo>
                    <a:cubicBezTo>
                      <a:pt x="21275" y="25798"/>
                      <a:pt x="16349" y="27733"/>
                      <a:pt x="11310" y="29317"/>
                    </a:cubicBezTo>
                    <a:cubicBezTo>
                      <a:pt x="10468" y="24378"/>
                      <a:pt x="9802" y="19415"/>
                      <a:pt x="9312" y="14438"/>
                    </a:cubicBezTo>
                    <a:lnTo>
                      <a:pt x="9412" y="14275"/>
                    </a:lnTo>
                    <a:close/>
                    <a:moveTo>
                      <a:pt x="126" y="0"/>
                    </a:moveTo>
                    <a:lnTo>
                      <a:pt x="0" y="38"/>
                    </a:lnTo>
                    <a:cubicBezTo>
                      <a:pt x="101" y="1508"/>
                      <a:pt x="201" y="2978"/>
                      <a:pt x="302" y="4448"/>
                    </a:cubicBezTo>
                    <a:cubicBezTo>
                      <a:pt x="1144" y="16348"/>
                      <a:pt x="1973" y="28261"/>
                      <a:pt x="2803" y="40173"/>
                    </a:cubicBezTo>
                    <a:cubicBezTo>
                      <a:pt x="3406" y="40010"/>
                      <a:pt x="3996" y="39822"/>
                      <a:pt x="4587" y="39633"/>
                    </a:cubicBezTo>
                    <a:cubicBezTo>
                      <a:pt x="5567" y="39294"/>
                      <a:pt x="6547" y="38917"/>
                      <a:pt x="7515" y="38552"/>
                    </a:cubicBezTo>
                    <a:cubicBezTo>
                      <a:pt x="19339" y="34004"/>
                      <a:pt x="31164" y="29455"/>
                      <a:pt x="42988" y="24906"/>
                    </a:cubicBezTo>
                    <a:lnTo>
                      <a:pt x="43039" y="24818"/>
                    </a:lnTo>
                    <a:cubicBezTo>
                      <a:pt x="28952" y="16185"/>
                      <a:pt x="14652" y="7917"/>
                      <a:pt x="1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66" name="Google Shape;2266;p35"/>
              <p:cNvGrpSpPr/>
              <p:nvPr/>
            </p:nvGrpSpPr>
            <p:grpSpPr>
              <a:xfrm>
                <a:off x="238818" y="149796"/>
                <a:ext cx="1261444" cy="779205"/>
                <a:chOff x="238818" y="149796"/>
                <a:chExt cx="1261444" cy="779205"/>
              </a:xfrm>
            </p:grpSpPr>
            <p:sp>
              <p:nvSpPr>
                <p:cNvPr id="2267" name="Google Shape;2267;p35"/>
                <p:cNvSpPr/>
                <p:nvPr/>
              </p:nvSpPr>
              <p:spPr>
                <a:xfrm>
                  <a:off x="238818" y="149796"/>
                  <a:ext cx="44922" cy="85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2597" extrusionOk="0">
                      <a:moveTo>
                        <a:pt x="1214" y="1"/>
                      </a:moveTo>
                      <a:cubicBezTo>
                        <a:pt x="1174" y="1"/>
                        <a:pt x="1136" y="19"/>
                        <a:pt x="1115" y="61"/>
                      </a:cubicBezTo>
                      <a:cubicBezTo>
                        <a:pt x="939" y="463"/>
                        <a:pt x="750" y="865"/>
                        <a:pt x="562" y="1268"/>
                      </a:cubicBezTo>
                      <a:cubicBezTo>
                        <a:pt x="386" y="1657"/>
                        <a:pt x="185" y="2059"/>
                        <a:pt x="34" y="2474"/>
                      </a:cubicBezTo>
                      <a:cubicBezTo>
                        <a:pt x="1" y="2541"/>
                        <a:pt x="56" y="2597"/>
                        <a:pt x="116" y="2597"/>
                      </a:cubicBezTo>
                      <a:cubicBezTo>
                        <a:pt x="146" y="2597"/>
                        <a:pt x="176" y="2583"/>
                        <a:pt x="197" y="2549"/>
                      </a:cubicBezTo>
                      <a:cubicBezTo>
                        <a:pt x="411" y="2160"/>
                        <a:pt x="587" y="1758"/>
                        <a:pt x="775" y="1356"/>
                      </a:cubicBezTo>
                      <a:cubicBezTo>
                        <a:pt x="964" y="966"/>
                        <a:pt x="1140" y="564"/>
                        <a:pt x="1328" y="162"/>
                      </a:cubicBezTo>
                      <a:cubicBezTo>
                        <a:pt x="1370" y="70"/>
                        <a:pt x="1290" y="1"/>
                        <a:pt x="12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8" name="Google Shape;2268;p35"/>
                <p:cNvSpPr/>
                <p:nvPr/>
              </p:nvSpPr>
              <p:spPr>
                <a:xfrm>
                  <a:off x="342794" y="198783"/>
                  <a:ext cx="34561" cy="50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" h="1538" extrusionOk="0">
                      <a:moveTo>
                        <a:pt x="915" y="1"/>
                      </a:moveTo>
                      <a:cubicBezTo>
                        <a:pt x="891" y="1"/>
                        <a:pt x="866" y="11"/>
                        <a:pt x="846" y="37"/>
                      </a:cubicBezTo>
                      <a:cubicBezTo>
                        <a:pt x="658" y="239"/>
                        <a:pt x="495" y="465"/>
                        <a:pt x="356" y="703"/>
                      </a:cubicBezTo>
                      <a:cubicBezTo>
                        <a:pt x="218" y="930"/>
                        <a:pt x="93" y="1181"/>
                        <a:pt x="17" y="1445"/>
                      </a:cubicBezTo>
                      <a:cubicBezTo>
                        <a:pt x="1" y="1494"/>
                        <a:pt x="43" y="1538"/>
                        <a:pt x="85" y="1538"/>
                      </a:cubicBezTo>
                      <a:cubicBezTo>
                        <a:pt x="108" y="1538"/>
                        <a:pt x="130" y="1526"/>
                        <a:pt x="143" y="1495"/>
                      </a:cubicBezTo>
                      <a:cubicBezTo>
                        <a:pt x="256" y="1256"/>
                        <a:pt x="369" y="1018"/>
                        <a:pt x="520" y="804"/>
                      </a:cubicBezTo>
                      <a:cubicBezTo>
                        <a:pt x="658" y="578"/>
                        <a:pt x="821" y="364"/>
                        <a:pt x="997" y="163"/>
                      </a:cubicBezTo>
                      <a:cubicBezTo>
                        <a:pt x="1053" y="89"/>
                        <a:pt x="985" y="1"/>
                        <a:pt x="9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9" name="Google Shape;2269;p35"/>
                <p:cNvSpPr/>
                <p:nvPr/>
              </p:nvSpPr>
              <p:spPr>
                <a:xfrm>
                  <a:off x="417718" y="255213"/>
                  <a:ext cx="58563" cy="94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6" h="2877" extrusionOk="0">
                      <a:moveTo>
                        <a:pt x="1681" y="1"/>
                      </a:moveTo>
                      <a:cubicBezTo>
                        <a:pt x="1663" y="1"/>
                        <a:pt x="1645" y="8"/>
                        <a:pt x="1628" y="25"/>
                      </a:cubicBezTo>
                      <a:cubicBezTo>
                        <a:pt x="1426" y="189"/>
                        <a:pt x="1301" y="440"/>
                        <a:pt x="1163" y="654"/>
                      </a:cubicBezTo>
                      <a:cubicBezTo>
                        <a:pt x="1012" y="880"/>
                        <a:pt x="874" y="1106"/>
                        <a:pt x="748" y="1332"/>
                      </a:cubicBezTo>
                      <a:cubicBezTo>
                        <a:pt x="610" y="1558"/>
                        <a:pt x="484" y="1785"/>
                        <a:pt x="371" y="2023"/>
                      </a:cubicBezTo>
                      <a:cubicBezTo>
                        <a:pt x="233" y="2262"/>
                        <a:pt x="107" y="2513"/>
                        <a:pt x="19" y="2777"/>
                      </a:cubicBezTo>
                      <a:cubicBezTo>
                        <a:pt x="1" y="2824"/>
                        <a:pt x="43" y="2876"/>
                        <a:pt x="87" y="2876"/>
                      </a:cubicBezTo>
                      <a:cubicBezTo>
                        <a:pt x="103" y="2876"/>
                        <a:pt x="119" y="2869"/>
                        <a:pt x="132" y="2853"/>
                      </a:cubicBezTo>
                      <a:cubicBezTo>
                        <a:pt x="270" y="2639"/>
                        <a:pt x="384" y="2400"/>
                        <a:pt x="497" y="2187"/>
                      </a:cubicBezTo>
                      <a:cubicBezTo>
                        <a:pt x="635" y="1948"/>
                        <a:pt x="773" y="1709"/>
                        <a:pt x="911" y="1483"/>
                      </a:cubicBezTo>
                      <a:cubicBezTo>
                        <a:pt x="1050" y="1257"/>
                        <a:pt x="1188" y="1031"/>
                        <a:pt x="1339" y="805"/>
                      </a:cubicBezTo>
                      <a:cubicBezTo>
                        <a:pt x="1477" y="591"/>
                        <a:pt x="1665" y="377"/>
                        <a:pt x="1766" y="139"/>
                      </a:cubicBezTo>
                      <a:cubicBezTo>
                        <a:pt x="1785" y="81"/>
                        <a:pt x="1738" y="1"/>
                        <a:pt x="16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0" name="Google Shape;2270;p35"/>
                <p:cNvSpPr/>
                <p:nvPr/>
              </p:nvSpPr>
              <p:spPr>
                <a:xfrm>
                  <a:off x="540973" y="308857"/>
                  <a:ext cx="28790" cy="39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" h="1196" extrusionOk="0">
                      <a:moveTo>
                        <a:pt x="786" y="0"/>
                      </a:moveTo>
                      <a:cubicBezTo>
                        <a:pt x="773" y="0"/>
                        <a:pt x="760" y="4"/>
                        <a:pt x="746" y="10"/>
                      </a:cubicBezTo>
                      <a:lnTo>
                        <a:pt x="708" y="23"/>
                      </a:lnTo>
                      <a:lnTo>
                        <a:pt x="658" y="61"/>
                      </a:lnTo>
                      <a:cubicBezTo>
                        <a:pt x="646" y="73"/>
                        <a:pt x="620" y="98"/>
                        <a:pt x="608" y="124"/>
                      </a:cubicBezTo>
                      <a:cubicBezTo>
                        <a:pt x="570" y="161"/>
                        <a:pt x="533" y="199"/>
                        <a:pt x="495" y="237"/>
                      </a:cubicBezTo>
                      <a:cubicBezTo>
                        <a:pt x="432" y="325"/>
                        <a:pt x="357" y="413"/>
                        <a:pt x="306" y="513"/>
                      </a:cubicBezTo>
                      <a:cubicBezTo>
                        <a:pt x="181" y="702"/>
                        <a:pt x="80" y="903"/>
                        <a:pt x="17" y="1116"/>
                      </a:cubicBezTo>
                      <a:cubicBezTo>
                        <a:pt x="0" y="1159"/>
                        <a:pt x="35" y="1195"/>
                        <a:pt x="71" y="1195"/>
                      </a:cubicBezTo>
                      <a:cubicBezTo>
                        <a:pt x="88" y="1195"/>
                        <a:pt x="106" y="1187"/>
                        <a:pt x="118" y="1167"/>
                      </a:cubicBezTo>
                      <a:cubicBezTo>
                        <a:pt x="206" y="978"/>
                        <a:pt x="319" y="790"/>
                        <a:pt x="432" y="614"/>
                      </a:cubicBezTo>
                      <a:cubicBezTo>
                        <a:pt x="495" y="526"/>
                        <a:pt x="570" y="450"/>
                        <a:pt x="633" y="362"/>
                      </a:cubicBezTo>
                      <a:cubicBezTo>
                        <a:pt x="671" y="325"/>
                        <a:pt x="708" y="287"/>
                        <a:pt x="746" y="249"/>
                      </a:cubicBezTo>
                      <a:cubicBezTo>
                        <a:pt x="759" y="237"/>
                        <a:pt x="784" y="212"/>
                        <a:pt x="796" y="199"/>
                      </a:cubicBezTo>
                      <a:lnTo>
                        <a:pt x="822" y="174"/>
                      </a:lnTo>
                      <a:lnTo>
                        <a:pt x="847" y="124"/>
                      </a:lnTo>
                      <a:cubicBezTo>
                        <a:pt x="877" y="62"/>
                        <a:pt x="841" y="0"/>
                        <a:pt x="7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1" name="Google Shape;2271;p35"/>
                <p:cNvSpPr/>
                <p:nvPr/>
              </p:nvSpPr>
              <p:spPr>
                <a:xfrm>
                  <a:off x="604027" y="362205"/>
                  <a:ext cx="56792" cy="9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" h="2844" extrusionOk="0">
                      <a:moveTo>
                        <a:pt x="1579" y="0"/>
                      </a:moveTo>
                      <a:cubicBezTo>
                        <a:pt x="1551" y="0"/>
                        <a:pt x="1523" y="12"/>
                        <a:pt x="1500" y="42"/>
                      </a:cubicBezTo>
                      <a:cubicBezTo>
                        <a:pt x="1198" y="457"/>
                        <a:pt x="922" y="897"/>
                        <a:pt x="670" y="1349"/>
                      </a:cubicBezTo>
                      <a:cubicBezTo>
                        <a:pt x="419" y="1801"/>
                        <a:pt x="180" y="2266"/>
                        <a:pt x="17" y="2756"/>
                      </a:cubicBezTo>
                      <a:cubicBezTo>
                        <a:pt x="1" y="2806"/>
                        <a:pt x="37" y="2844"/>
                        <a:pt x="76" y="2844"/>
                      </a:cubicBezTo>
                      <a:cubicBezTo>
                        <a:pt x="96" y="2844"/>
                        <a:pt x="117" y="2833"/>
                        <a:pt x="130" y="2807"/>
                      </a:cubicBezTo>
                      <a:cubicBezTo>
                        <a:pt x="369" y="2367"/>
                        <a:pt x="595" y="1914"/>
                        <a:pt x="846" y="1475"/>
                      </a:cubicBezTo>
                      <a:cubicBezTo>
                        <a:pt x="1098" y="1022"/>
                        <a:pt x="1374" y="608"/>
                        <a:pt x="1676" y="180"/>
                      </a:cubicBezTo>
                      <a:cubicBezTo>
                        <a:pt x="1731" y="97"/>
                        <a:pt x="1657" y="0"/>
                        <a:pt x="15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2" name="Google Shape;2272;p35"/>
                <p:cNvSpPr/>
                <p:nvPr/>
              </p:nvSpPr>
              <p:spPr>
                <a:xfrm>
                  <a:off x="720495" y="412798"/>
                  <a:ext cx="30560" cy="44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1343" extrusionOk="0">
                      <a:moveTo>
                        <a:pt x="798" y="0"/>
                      </a:moveTo>
                      <a:cubicBezTo>
                        <a:pt x="773" y="0"/>
                        <a:pt x="747" y="10"/>
                        <a:pt x="725" y="32"/>
                      </a:cubicBezTo>
                      <a:cubicBezTo>
                        <a:pt x="411" y="384"/>
                        <a:pt x="147" y="799"/>
                        <a:pt x="9" y="1264"/>
                      </a:cubicBezTo>
                      <a:cubicBezTo>
                        <a:pt x="1" y="1310"/>
                        <a:pt x="41" y="1342"/>
                        <a:pt x="79" y="1342"/>
                      </a:cubicBezTo>
                      <a:cubicBezTo>
                        <a:pt x="102" y="1342"/>
                        <a:pt x="125" y="1330"/>
                        <a:pt x="134" y="1301"/>
                      </a:cubicBezTo>
                      <a:cubicBezTo>
                        <a:pt x="323" y="887"/>
                        <a:pt x="561" y="485"/>
                        <a:pt x="876" y="145"/>
                      </a:cubicBezTo>
                      <a:cubicBezTo>
                        <a:pt x="932" y="80"/>
                        <a:pt x="869" y="0"/>
                        <a:pt x="7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3" name="Google Shape;2273;p35"/>
                <p:cNvSpPr/>
                <p:nvPr/>
              </p:nvSpPr>
              <p:spPr>
                <a:xfrm>
                  <a:off x="788894" y="465130"/>
                  <a:ext cx="54071" cy="82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" h="2529" extrusionOk="0">
                      <a:moveTo>
                        <a:pt x="1502" y="0"/>
                      </a:moveTo>
                      <a:cubicBezTo>
                        <a:pt x="1477" y="0"/>
                        <a:pt x="1451" y="10"/>
                        <a:pt x="1428" y="32"/>
                      </a:cubicBezTo>
                      <a:cubicBezTo>
                        <a:pt x="1114" y="384"/>
                        <a:pt x="825" y="773"/>
                        <a:pt x="586" y="1176"/>
                      </a:cubicBezTo>
                      <a:cubicBezTo>
                        <a:pt x="335" y="1578"/>
                        <a:pt x="134" y="2018"/>
                        <a:pt x="8" y="2470"/>
                      </a:cubicBezTo>
                      <a:cubicBezTo>
                        <a:pt x="1" y="2509"/>
                        <a:pt x="32" y="2529"/>
                        <a:pt x="60" y="2529"/>
                      </a:cubicBezTo>
                      <a:cubicBezTo>
                        <a:pt x="76" y="2529"/>
                        <a:pt x="92" y="2522"/>
                        <a:pt x="96" y="2508"/>
                      </a:cubicBezTo>
                      <a:cubicBezTo>
                        <a:pt x="310" y="2093"/>
                        <a:pt x="511" y="1678"/>
                        <a:pt x="750" y="1276"/>
                      </a:cubicBezTo>
                      <a:cubicBezTo>
                        <a:pt x="989" y="874"/>
                        <a:pt x="1278" y="510"/>
                        <a:pt x="1592" y="158"/>
                      </a:cubicBezTo>
                      <a:cubicBezTo>
                        <a:pt x="1648" y="83"/>
                        <a:pt x="1578" y="0"/>
                        <a:pt x="15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4" name="Google Shape;2274;p35"/>
                <p:cNvSpPr/>
                <p:nvPr/>
              </p:nvSpPr>
              <p:spPr>
                <a:xfrm>
                  <a:off x="903296" y="512642"/>
                  <a:ext cx="24396" cy="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165" extrusionOk="0">
                      <a:moveTo>
                        <a:pt x="637" y="1"/>
                      </a:moveTo>
                      <a:cubicBezTo>
                        <a:pt x="622" y="1"/>
                        <a:pt x="606" y="5"/>
                        <a:pt x="591" y="16"/>
                      </a:cubicBezTo>
                      <a:cubicBezTo>
                        <a:pt x="541" y="41"/>
                        <a:pt x="503" y="91"/>
                        <a:pt x="465" y="129"/>
                      </a:cubicBezTo>
                      <a:cubicBezTo>
                        <a:pt x="427" y="166"/>
                        <a:pt x="402" y="204"/>
                        <a:pt x="365" y="242"/>
                      </a:cubicBezTo>
                      <a:cubicBezTo>
                        <a:pt x="302" y="330"/>
                        <a:pt x="239" y="418"/>
                        <a:pt x="189" y="518"/>
                      </a:cubicBezTo>
                      <a:cubicBezTo>
                        <a:pt x="138" y="606"/>
                        <a:pt x="101" y="694"/>
                        <a:pt x="63" y="795"/>
                      </a:cubicBezTo>
                      <a:cubicBezTo>
                        <a:pt x="50" y="845"/>
                        <a:pt x="38" y="895"/>
                        <a:pt x="25" y="945"/>
                      </a:cubicBezTo>
                      <a:cubicBezTo>
                        <a:pt x="13" y="1008"/>
                        <a:pt x="13" y="1059"/>
                        <a:pt x="0" y="1109"/>
                      </a:cubicBezTo>
                      <a:cubicBezTo>
                        <a:pt x="0" y="1145"/>
                        <a:pt x="30" y="1165"/>
                        <a:pt x="57" y="1165"/>
                      </a:cubicBezTo>
                      <a:cubicBezTo>
                        <a:pt x="77" y="1165"/>
                        <a:pt x="95" y="1155"/>
                        <a:pt x="101" y="1134"/>
                      </a:cubicBezTo>
                      <a:cubicBezTo>
                        <a:pt x="113" y="1084"/>
                        <a:pt x="138" y="1033"/>
                        <a:pt x="151" y="996"/>
                      </a:cubicBezTo>
                      <a:cubicBezTo>
                        <a:pt x="164" y="945"/>
                        <a:pt x="176" y="895"/>
                        <a:pt x="201" y="858"/>
                      </a:cubicBezTo>
                      <a:cubicBezTo>
                        <a:pt x="239" y="757"/>
                        <a:pt x="277" y="669"/>
                        <a:pt x="327" y="594"/>
                      </a:cubicBezTo>
                      <a:cubicBezTo>
                        <a:pt x="377" y="506"/>
                        <a:pt x="427" y="430"/>
                        <a:pt x="490" y="355"/>
                      </a:cubicBezTo>
                      <a:cubicBezTo>
                        <a:pt x="528" y="317"/>
                        <a:pt x="553" y="279"/>
                        <a:pt x="591" y="242"/>
                      </a:cubicBezTo>
                      <a:cubicBezTo>
                        <a:pt x="629" y="217"/>
                        <a:pt x="666" y="179"/>
                        <a:pt x="704" y="141"/>
                      </a:cubicBezTo>
                      <a:cubicBezTo>
                        <a:pt x="744" y="71"/>
                        <a:pt x="696" y="1"/>
                        <a:pt x="6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5" name="Google Shape;2275;p35"/>
                <p:cNvSpPr/>
                <p:nvPr/>
              </p:nvSpPr>
              <p:spPr>
                <a:xfrm>
                  <a:off x="966908" y="567105"/>
                  <a:ext cx="44988" cy="71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2" h="2186" extrusionOk="0">
                      <a:moveTo>
                        <a:pt x="1278" y="0"/>
                      </a:moveTo>
                      <a:cubicBezTo>
                        <a:pt x="1262" y="0"/>
                        <a:pt x="1244" y="4"/>
                        <a:pt x="1227" y="13"/>
                      </a:cubicBezTo>
                      <a:cubicBezTo>
                        <a:pt x="1139" y="51"/>
                        <a:pt x="1089" y="139"/>
                        <a:pt x="1013" y="227"/>
                      </a:cubicBezTo>
                      <a:cubicBezTo>
                        <a:pt x="950" y="302"/>
                        <a:pt x="888" y="390"/>
                        <a:pt x="825" y="478"/>
                      </a:cubicBezTo>
                      <a:cubicBezTo>
                        <a:pt x="712" y="642"/>
                        <a:pt x="599" y="818"/>
                        <a:pt x="498" y="993"/>
                      </a:cubicBezTo>
                      <a:cubicBezTo>
                        <a:pt x="297" y="1345"/>
                        <a:pt x="108" y="1722"/>
                        <a:pt x="8" y="2112"/>
                      </a:cubicBezTo>
                      <a:cubicBezTo>
                        <a:pt x="0" y="2158"/>
                        <a:pt x="39" y="2185"/>
                        <a:pt x="77" y="2185"/>
                      </a:cubicBezTo>
                      <a:cubicBezTo>
                        <a:pt x="101" y="2185"/>
                        <a:pt x="124" y="2174"/>
                        <a:pt x="134" y="2150"/>
                      </a:cubicBezTo>
                      <a:cubicBezTo>
                        <a:pt x="310" y="1798"/>
                        <a:pt x="473" y="1433"/>
                        <a:pt x="674" y="1081"/>
                      </a:cubicBezTo>
                      <a:cubicBezTo>
                        <a:pt x="774" y="918"/>
                        <a:pt x="888" y="755"/>
                        <a:pt x="1001" y="591"/>
                      </a:cubicBezTo>
                      <a:cubicBezTo>
                        <a:pt x="1051" y="516"/>
                        <a:pt x="1114" y="441"/>
                        <a:pt x="1177" y="353"/>
                      </a:cubicBezTo>
                      <a:cubicBezTo>
                        <a:pt x="1239" y="277"/>
                        <a:pt x="1315" y="202"/>
                        <a:pt x="1352" y="101"/>
                      </a:cubicBezTo>
                      <a:cubicBezTo>
                        <a:pt x="1372" y="44"/>
                        <a:pt x="1332" y="0"/>
                        <a:pt x="12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6" name="Google Shape;2276;p35"/>
                <p:cNvSpPr/>
                <p:nvPr/>
              </p:nvSpPr>
              <p:spPr>
                <a:xfrm>
                  <a:off x="1072949" y="607993"/>
                  <a:ext cx="23478" cy="39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1194" extrusionOk="0">
                      <a:moveTo>
                        <a:pt x="594" y="1"/>
                      </a:moveTo>
                      <a:cubicBezTo>
                        <a:pt x="565" y="1"/>
                        <a:pt x="535" y="15"/>
                        <a:pt x="519" y="48"/>
                      </a:cubicBezTo>
                      <a:cubicBezTo>
                        <a:pt x="343" y="412"/>
                        <a:pt x="167" y="764"/>
                        <a:pt x="16" y="1129"/>
                      </a:cubicBezTo>
                      <a:cubicBezTo>
                        <a:pt x="0" y="1168"/>
                        <a:pt x="29" y="1193"/>
                        <a:pt x="60" y="1193"/>
                      </a:cubicBezTo>
                      <a:cubicBezTo>
                        <a:pt x="77" y="1193"/>
                        <a:pt x="95" y="1185"/>
                        <a:pt x="104" y="1166"/>
                      </a:cubicBezTo>
                      <a:cubicBezTo>
                        <a:pt x="305" y="827"/>
                        <a:pt x="493" y="475"/>
                        <a:pt x="682" y="123"/>
                      </a:cubicBezTo>
                      <a:cubicBezTo>
                        <a:pt x="715" y="56"/>
                        <a:pt x="654" y="1"/>
                        <a:pt x="5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7" name="Google Shape;2277;p35"/>
                <p:cNvSpPr/>
                <p:nvPr/>
              </p:nvSpPr>
              <p:spPr>
                <a:xfrm>
                  <a:off x="1143217" y="675801"/>
                  <a:ext cx="50956" cy="69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2113" extrusionOk="0">
                      <a:moveTo>
                        <a:pt x="1506" y="1"/>
                      </a:moveTo>
                      <a:cubicBezTo>
                        <a:pt x="1502" y="1"/>
                        <a:pt x="1497" y="1"/>
                        <a:pt x="1492" y="3"/>
                      </a:cubicBezTo>
                      <a:cubicBezTo>
                        <a:pt x="1391" y="28"/>
                        <a:pt x="1316" y="91"/>
                        <a:pt x="1241" y="167"/>
                      </a:cubicBezTo>
                      <a:cubicBezTo>
                        <a:pt x="1165" y="242"/>
                        <a:pt x="1090" y="317"/>
                        <a:pt x="1027" y="393"/>
                      </a:cubicBezTo>
                      <a:cubicBezTo>
                        <a:pt x="876" y="556"/>
                        <a:pt x="738" y="732"/>
                        <a:pt x="612" y="920"/>
                      </a:cubicBezTo>
                      <a:cubicBezTo>
                        <a:pt x="487" y="1096"/>
                        <a:pt x="374" y="1272"/>
                        <a:pt x="260" y="1461"/>
                      </a:cubicBezTo>
                      <a:cubicBezTo>
                        <a:pt x="210" y="1549"/>
                        <a:pt x="160" y="1649"/>
                        <a:pt x="122" y="1737"/>
                      </a:cubicBezTo>
                      <a:cubicBezTo>
                        <a:pt x="97" y="1800"/>
                        <a:pt x="72" y="1850"/>
                        <a:pt x="47" y="1901"/>
                      </a:cubicBezTo>
                      <a:cubicBezTo>
                        <a:pt x="34" y="1951"/>
                        <a:pt x="34" y="2001"/>
                        <a:pt x="9" y="2039"/>
                      </a:cubicBezTo>
                      <a:cubicBezTo>
                        <a:pt x="1" y="2081"/>
                        <a:pt x="32" y="2112"/>
                        <a:pt x="66" y="2112"/>
                      </a:cubicBezTo>
                      <a:cubicBezTo>
                        <a:pt x="81" y="2112"/>
                        <a:pt x="98" y="2105"/>
                        <a:pt x="110" y="2089"/>
                      </a:cubicBezTo>
                      <a:cubicBezTo>
                        <a:pt x="122" y="2051"/>
                        <a:pt x="160" y="2014"/>
                        <a:pt x="173" y="1976"/>
                      </a:cubicBezTo>
                      <a:cubicBezTo>
                        <a:pt x="210" y="1938"/>
                        <a:pt x="235" y="1888"/>
                        <a:pt x="260" y="1838"/>
                      </a:cubicBezTo>
                      <a:cubicBezTo>
                        <a:pt x="311" y="1750"/>
                        <a:pt x="361" y="1662"/>
                        <a:pt x="411" y="1574"/>
                      </a:cubicBezTo>
                      <a:cubicBezTo>
                        <a:pt x="524" y="1385"/>
                        <a:pt x="637" y="1209"/>
                        <a:pt x="776" y="1034"/>
                      </a:cubicBezTo>
                      <a:cubicBezTo>
                        <a:pt x="889" y="870"/>
                        <a:pt x="1014" y="707"/>
                        <a:pt x="1153" y="556"/>
                      </a:cubicBezTo>
                      <a:cubicBezTo>
                        <a:pt x="1228" y="468"/>
                        <a:pt x="1291" y="393"/>
                        <a:pt x="1366" y="317"/>
                      </a:cubicBezTo>
                      <a:cubicBezTo>
                        <a:pt x="1404" y="280"/>
                        <a:pt x="1442" y="242"/>
                        <a:pt x="1467" y="192"/>
                      </a:cubicBezTo>
                      <a:cubicBezTo>
                        <a:pt x="1517" y="154"/>
                        <a:pt x="1530" y="116"/>
                        <a:pt x="1542" y="66"/>
                      </a:cubicBezTo>
                      <a:cubicBezTo>
                        <a:pt x="1553" y="33"/>
                        <a:pt x="1536" y="1"/>
                        <a:pt x="15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8" name="Google Shape;2278;p35"/>
                <p:cNvSpPr/>
                <p:nvPr/>
              </p:nvSpPr>
              <p:spPr>
                <a:xfrm>
                  <a:off x="1244241" y="719443"/>
                  <a:ext cx="26199" cy="39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1212" extrusionOk="0">
                      <a:moveTo>
                        <a:pt x="723" y="1"/>
                      </a:moveTo>
                      <a:cubicBezTo>
                        <a:pt x="685" y="1"/>
                        <a:pt x="656" y="23"/>
                        <a:pt x="635" y="54"/>
                      </a:cubicBezTo>
                      <a:cubicBezTo>
                        <a:pt x="421" y="406"/>
                        <a:pt x="208" y="771"/>
                        <a:pt x="19" y="1148"/>
                      </a:cubicBezTo>
                      <a:cubicBezTo>
                        <a:pt x="1" y="1176"/>
                        <a:pt x="38" y="1211"/>
                        <a:pt x="69" y="1211"/>
                      </a:cubicBezTo>
                      <a:cubicBezTo>
                        <a:pt x="79" y="1211"/>
                        <a:pt x="88" y="1207"/>
                        <a:pt x="95" y="1198"/>
                      </a:cubicBezTo>
                      <a:cubicBezTo>
                        <a:pt x="346" y="846"/>
                        <a:pt x="560" y="482"/>
                        <a:pt x="786" y="117"/>
                      </a:cubicBezTo>
                      <a:cubicBezTo>
                        <a:pt x="798" y="80"/>
                        <a:pt x="773" y="29"/>
                        <a:pt x="748" y="4"/>
                      </a:cubicBezTo>
                      <a:cubicBezTo>
                        <a:pt x="739" y="2"/>
                        <a:pt x="731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9" name="Google Shape;2279;p35"/>
                <p:cNvSpPr/>
                <p:nvPr/>
              </p:nvSpPr>
              <p:spPr>
                <a:xfrm>
                  <a:off x="1311427" y="774988"/>
                  <a:ext cx="53251" cy="74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" h="2257" extrusionOk="0">
                      <a:moveTo>
                        <a:pt x="1491" y="0"/>
                      </a:moveTo>
                      <a:cubicBezTo>
                        <a:pt x="1468" y="0"/>
                        <a:pt x="1445" y="9"/>
                        <a:pt x="1426" y="32"/>
                      </a:cubicBezTo>
                      <a:cubicBezTo>
                        <a:pt x="1162" y="371"/>
                        <a:pt x="911" y="723"/>
                        <a:pt x="672" y="1075"/>
                      </a:cubicBezTo>
                      <a:cubicBezTo>
                        <a:pt x="559" y="1251"/>
                        <a:pt x="446" y="1427"/>
                        <a:pt x="345" y="1602"/>
                      </a:cubicBezTo>
                      <a:cubicBezTo>
                        <a:pt x="232" y="1778"/>
                        <a:pt x="107" y="1967"/>
                        <a:pt x="19" y="2168"/>
                      </a:cubicBezTo>
                      <a:cubicBezTo>
                        <a:pt x="1" y="2212"/>
                        <a:pt x="40" y="2257"/>
                        <a:pt x="82" y="2257"/>
                      </a:cubicBezTo>
                      <a:cubicBezTo>
                        <a:pt x="99" y="2257"/>
                        <a:pt x="117" y="2249"/>
                        <a:pt x="132" y="2231"/>
                      </a:cubicBezTo>
                      <a:cubicBezTo>
                        <a:pt x="257" y="2067"/>
                        <a:pt x="358" y="1879"/>
                        <a:pt x="471" y="1703"/>
                      </a:cubicBezTo>
                      <a:cubicBezTo>
                        <a:pt x="584" y="1527"/>
                        <a:pt x="697" y="1351"/>
                        <a:pt x="823" y="1175"/>
                      </a:cubicBezTo>
                      <a:cubicBezTo>
                        <a:pt x="1062" y="823"/>
                        <a:pt x="1313" y="484"/>
                        <a:pt x="1577" y="157"/>
                      </a:cubicBezTo>
                      <a:cubicBezTo>
                        <a:pt x="1624" y="82"/>
                        <a:pt x="1558" y="0"/>
                        <a:pt x="14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35"/>
                <p:cNvSpPr/>
                <p:nvPr/>
              </p:nvSpPr>
              <p:spPr>
                <a:xfrm>
                  <a:off x="1408254" y="814827"/>
                  <a:ext cx="24527" cy="35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1087" extrusionOk="0">
                      <a:moveTo>
                        <a:pt x="653" y="0"/>
                      </a:moveTo>
                      <a:cubicBezTo>
                        <a:pt x="627" y="0"/>
                        <a:pt x="602" y="21"/>
                        <a:pt x="584" y="48"/>
                      </a:cubicBezTo>
                      <a:cubicBezTo>
                        <a:pt x="383" y="362"/>
                        <a:pt x="195" y="689"/>
                        <a:pt x="19" y="1016"/>
                      </a:cubicBezTo>
                      <a:cubicBezTo>
                        <a:pt x="1" y="1051"/>
                        <a:pt x="33" y="1087"/>
                        <a:pt x="67" y="1087"/>
                      </a:cubicBezTo>
                      <a:cubicBezTo>
                        <a:pt x="81" y="1087"/>
                        <a:pt x="96" y="1081"/>
                        <a:pt x="107" y="1066"/>
                      </a:cubicBezTo>
                      <a:cubicBezTo>
                        <a:pt x="320" y="764"/>
                        <a:pt x="521" y="438"/>
                        <a:pt x="722" y="111"/>
                      </a:cubicBezTo>
                      <a:cubicBezTo>
                        <a:pt x="747" y="86"/>
                        <a:pt x="722" y="23"/>
                        <a:pt x="685" y="10"/>
                      </a:cubicBezTo>
                      <a:cubicBezTo>
                        <a:pt x="674" y="3"/>
                        <a:pt x="664" y="0"/>
                        <a:pt x="6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35"/>
                <p:cNvSpPr/>
                <p:nvPr/>
              </p:nvSpPr>
              <p:spPr>
                <a:xfrm>
                  <a:off x="1448946" y="853715"/>
                  <a:ext cx="51316" cy="75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" h="2296" extrusionOk="0">
                      <a:moveTo>
                        <a:pt x="1466" y="0"/>
                      </a:moveTo>
                      <a:cubicBezTo>
                        <a:pt x="1449" y="0"/>
                        <a:pt x="1432" y="6"/>
                        <a:pt x="1416" y="18"/>
                      </a:cubicBezTo>
                      <a:cubicBezTo>
                        <a:pt x="1278" y="156"/>
                        <a:pt x="1178" y="370"/>
                        <a:pt x="1077" y="546"/>
                      </a:cubicBezTo>
                      <a:cubicBezTo>
                        <a:pt x="952" y="734"/>
                        <a:pt x="838" y="936"/>
                        <a:pt x="713" y="1124"/>
                      </a:cubicBezTo>
                      <a:cubicBezTo>
                        <a:pt x="474" y="1501"/>
                        <a:pt x="223" y="1865"/>
                        <a:pt x="9" y="2242"/>
                      </a:cubicBezTo>
                      <a:cubicBezTo>
                        <a:pt x="0" y="2269"/>
                        <a:pt x="23" y="2296"/>
                        <a:pt x="46" y="2296"/>
                      </a:cubicBezTo>
                      <a:cubicBezTo>
                        <a:pt x="55" y="2296"/>
                        <a:pt x="65" y="2291"/>
                        <a:pt x="72" y="2280"/>
                      </a:cubicBezTo>
                      <a:cubicBezTo>
                        <a:pt x="373" y="1953"/>
                        <a:pt x="625" y="1589"/>
                        <a:pt x="876" y="1212"/>
                      </a:cubicBezTo>
                      <a:cubicBezTo>
                        <a:pt x="1002" y="1036"/>
                        <a:pt x="1115" y="860"/>
                        <a:pt x="1228" y="672"/>
                      </a:cubicBezTo>
                      <a:cubicBezTo>
                        <a:pt x="1291" y="584"/>
                        <a:pt x="1341" y="496"/>
                        <a:pt x="1391" y="408"/>
                      </a:cubicBezTo>
                      <a:cubicBezTo>
                        <a:pt x="1454" y="307"/>
                        <a:pt x="1517" y="219"/>
                        <a:pt x="1555" y="106"/>
                      </a:cubicBezTo>
                      <a:cubicBezTo>
                        <a:pt x="1564" y="50"/>
                        <a:pt x="1517" y="0"/>
                        <a:pt x="14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82" name="Google Shape;2282;p35"/>
            <p:cNvGrpSpPr/>
            <p:nvPr/>
          </p:nvGrpSpPr>
          <p:grpSpPr>
            <a:xfrm>
              <a:off x="1179130" y="47625"/>
              <a:ext cx="851192" cy="546052"/>
              <a:chOff x="1161225" y="29450"/>
              <a:chExt cx="963432" cy="618055"/>
            </a:xfrm>
          </p:grpSpPr>
          <p:sp>
            <p:nvSpPr>
              <p:cNvPr id="2283" name="Google Shape;2283;p35"/>
              <p:cNvSpPr/>
              <p:nvPr/>
            </p:nvSpPr>
            <p:spPr>
              <a:xfrm>
                <a:off x="1845444" y="33644"/>
                <a:ext cx="279213" cy="429672"/>
              </a:xfrm>
              <a:custGeom>
                <a:avLst/>
                <a:gdLst/>
                <a:ahLst/>
                <a:cxnLst/>
                <a:rect l="l" t="t" r="r" b="b"/>
                <a:pathLst>
                  <a:path w="8722" h="13422" extrusionOk="0">
                    <a:moveTo>
                      <a:pt x="4223" y="1"/>
                    </a:moveTo>
                    <a:lnTo>
                      <a:pt x="4034" y="516"/>
                    </a:lnTo>
                    <a:cubicBezTo>
                      <a:pt x="3155" y="2916"/>
                      <a:pt x="2275" y="5316"/>
                      <a:pt x="1396" y="7729"/>
                    </a:cubicBezTo>
                    <a:cubicBezTo>
                      <a:pt x="1194" y="8294"/>
                      <a:pt x="968" y="8897"/>
                      <a:pt x="491" y="9287"/>
                    </a:cubicBezTo>
                    <a:cubicBezTo>
                      <a:pt x="340" y="9413"/>
                      <a:pt x="177" y="9513"/>
                      <a:pt x="1" y="9588"/>
                    </a:cubicBezTo>
                    <a:lnTo>
                      <a:pt x="126" y="9915"/>
                    </a:lnTo>
                    <a:cubicBezTo>
                      <a:pt x="1509" y="10845"/>
                      <a:pt x="2715" y="12014"/>
                      <a:pt x="3695" y="13371"/>
                    </a:cubicBezTo>
                    <a:lnTo>
                      <a:pt x="3708" y="13371"/>
                    </a:lnTo>
                    <a:lnTo>
                      <a:pt x="3758" y="13421"/>
                    </a:lnTo>
                    <a:cubicBezTo>
                      <a:pt x="5643" y="11184"/>
                      <a:pt x="7126" y="8621"/>
                      <a:pt x="8106" y="5869"/>
                    </a:cubicBezTo>
                    <a:cubicBezTo>
                      <a:pt x="8445" y="4914"/>
                      <a:pt x="8721" y="3846"/>
                      <a:pt x="8282" y="2941"/>
                    </a:cubicBezTo>
                    <a:cubicBezTo>
                      <a:pt x="8005" y="2376"/>
                      <a:pt x="7503" y="1973"/>
                      <a:pt x="7013" y="1597"/>
                    </a:cubicBezTo>
                    <a:cubicBezTo>
                      <a:pt x="6158" y="931"/>
                      <a:pt x="5253" y="277"/>
                      <a:pt x="4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35"/>
              <p:cNvSpPr/>
              <p:nvPr/>
            </p:nvSpPr>
            <p:spPr>
              <a:xfrm>
                <a:off x="1538515" y="29450"/>
                <a:ext cx="442125" cy="388408"/>
              </a:xfrm>
              <a:custGeom>
                <a:avLst/>
                <a:gdLst/>
                <a:ahLst/>
                <a:cxnLst/>
                <a:rect l="l" t="t" r="r" b="b"/>
                <a:pathLst>
                  <a:path w="13811" h="12133" extrusionOk="0">
                    <a:moveTo>
                      <a:pt x="12763" y="0"/>
                    </a:moveTo>
                    <a:cubicBezTo>
                      <a:pt x="11878" y="0"/>
                      <a:pt x="10993" y="267"/>
                      <a:pt x="10142" y="534"/>
                    </a:cubicBezTo>
                    <a:cubicBezTo>
                      <a:pt x="7905" y="1212"/>
                      <a:pt x="5681" y="1903"/>
                      <a:pt x="3444" y="2582"/>
                    </a:cubicBezTo>
                    <a:lnTo>
                      <a:pt x="3494" y="2745"/>
                    </a:lnTo>
                    <a:cubicBezTo>
                      <a:pt x="2300" y="5434"/>
                      <a:pt x="1220" y="8161"/>
                      <a:pt x="265" y="10951"/>
                    </a:cubicBezTo>
                    <a:cubicBezTo>
                      <a:pt x="139" y="11328"/>
                      <a:pt x="1" y="11743"/>
                      <a:pt x="39" y="12132"/>
                    </a:cubicBezTo>
                    <a:cubicBezTo>
                      <a:pt x="2904" y="11428"/>
                      <a:pt x="5781" y="10712"/>
                      <a:pt x="8646" y="10008"/>
                    </a:cubicBezTo>
                    <a:cubicBezTo>
                      <a:pt x="8960" y="9933"/>
                      <a:pt x="9287" y="9845"/>
                      <a:pt x="9589" y="9719"/>
                    </a:cubicBezTo>
                    <a:cubicBezTo>
                      <a:pt x="9765" y="9644"/>
                      <a:pt x="9928" y="9544"/>
                      <a:pt x="10079" y="9418"/>
                    </a:cubicBezTo>
                    <a:cubicBezTo>
                      <a:pt x="10556" y="9028"/>
                      <a:pt x="10782" y="8425"/>
                      <a:pt x="10984" y="7860"/>
                    </a:cubicBezTo>
                    <a:cubicBezTo>
                      <a:pt x="11863" y="5447"/>
                      <a:pt x="12743" y="3047"/>
                      <a:pt x="13622" y="647"/>
                    </a:cubicBezTo>
                    <a:lnTo>
                      <a:pt x="13811" y="132"/>
                    </a:lnTo>
                    <a:cubicBezTo>
                      <a:pt x="13660" y="94"/>
                      <a:pt x="13522" y="56"/>
                      <a:pt x="13359" y="44"/>
                    </a:cubicBezTo>
                    <a:cubicBezTo>
                      <a:pt x="13160" y="14"/>
                      <a:pt x="12961" y="0"/>
                      <a:pt x="127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35"/>
              <p:cNvSpPr/>
              <p:nvPr/>
            </p:nvSpPr>
            <p:spPr>
              <a:xfrm>
                <a:off x="1467321" y="112072"/>
                <a:ext cx="183079" cy="322270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10067" extrusionOk="0">
                    <a:moveTo>
                      <a:pt x="5668" y="1"/>
                    </a:moveTo>
                    <a:cubicBezTo>
                      <a:pt x="4901" y="240"/>
                      <a:pt x="4135" y="479"/>
                      <a:pt x="3368" y="717"/>
                    </a:cubicBezTo>
                    <a:cubicBezTo>
                      <a:pt x="2351" y="3080"/>
                      <a:pt x="1358" y="5455"/>
                      <a:pt x="403" y="7842"/>
                    </a:cubicBezTo>
                    <a:cubicBezTo>
                      <a:pt x="202" y="8320"/>
                      <a:pt x="1" y="8822"/>
                      <a:pt x="13" y="9350"/>
                    </a:cubicBezTo>
                    <a:cubicBezTo>
                      <a:pt x="26" y="9601"/>
                      <a:pt x="76" y="9840"/>
                      <a:pt x="164" y="10066"/>
                    </a:cubicBezTo>
                    <a:cubicBezTo>
                      <a:pt x="855" y="9890"/>
                      <a:pt x="1559" y="9714"/>
                      <a:pt x="2263" y="9551"/>
                    </a:cubicBezTo>
                    <a:cubicBezTo>
                      <a:pt x="2225" y="9162"/>
                      <a:pt x="2363" y="8747"/>
                      <a:pt x="2489" y="8370"/>
                    </a:cubicBezTo>
                    <a:cubicBezTo>
                      <a:pt x="3444" y="5580"/>
                      <a:pt x="4524" y="2853"/>
                      <a:pt x="5718" y="164"/>
                    </a:cubicBezTo>
                    <a:lnTo>
                      <a:pt x="5668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5"/>
              <p:cNvSpPr/>
              <p:nvPr/>
            </p:nvSpPr>
            <p:spPr>
              <a:xfrm>
                <a:off x="1161225" y="135025"/>
                <a:ext cx="413954" cy="374546"/>
              </a:xfrm>
              <a:custGeom>
                <a:avLst/>
                <a:gdLst/>
                <a:ahLst/>
                <a:cxnLst/>
                <a:rect l="l" t="t" r="r" b="b"/>
                <a:pathLst>
                  <a:path w="12931" h="11700" extrusionOk="0">
                    <a:moveTo>
                      <a:pt x="12930" y="0"/>
                    </a:moveTo>
                    <a:lnTo>
                      <a:pt x="12930" y="0"/>
                    </a:lnTo>
                    <a:cubicBezTo>
                      <a:pt x="10882" y="629"/>
                      <a:pt x="8821" y="1257"/>
                      <a:pt x="6761" y="1885"/>
                    </a:cubicBezTo>
                    <a:cubicBezTo>
                      <a:pt x="6007" y="2124"/>
                      <a:pt x="5228" y="2363"/>
                      <a:pt x="4612" y="2853"/>
                    </a:cubicBezTo>
                    <a:cubicBezTo>
                      <a:pt x="4084" y="3267"/>
                      <a:pt x="3707" y="3833"/>
                      <a:pt x="3355" y="4398"/>
                    </a:cubicBezTo>
                    <a:cubicBezTo>
                      <a:pt x="2362" y="5944"/>
                      <a:pt x="1445" y="7540"/>
                      <a:pt x="591" y="9173"/>
                    </a:cubicBezTo>
                    <a:cubicBezTo>
                      <a:pt x="314" y="9701"/>
                      <a:pt x="25" y="10267"/>
                      <a:pt x="13" y="10870"/>
                    </a:cubicBezTo>
                    <a:cubicBezTo>
                      <a:pt x="0" y="11159"/>
                      <a:pt x="63" y="11435"/>
                      <a:pt x="151" y="11699"/>
                    </a:cubicBezTo>
                    <a:lnTo>
                      <a:pt x="201" y="11687"/>
                    </a:lnTo>
                    <a:cubicBezTo>
                      <a:pt x="3380" y="10908"/>
                      <a:pt x="6547" y="10128"/>
                      <a:pt x="9726" y="9349"/>
                    </a:cubicBezTo>
                    <a:cubicBezTo>
                      <a:pt x="9638" y="9123"/>
                      <a:pt x="9588" y="8884"/>
                      <a:pt x="9575" y="8633"/>
                    </a:cubicBezTo>
                    <a:cubicBezTo>
                      <a:pt x="9563" y="8105"/>
                      <a:pt x="9764" y="7603"/>
                      <a:pt x="9965" y="7125"/>
                    </a:cubicBezTo>
                    <a:cubicBezTo>
                      <a:pt x="10920" y="4738"/>
                      <a:pt x="11913" y="2363"/>
                      <a:pt x="129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5"/>
              <p:cNvSpPr/>
              <p:nvPr/>
            </p:nvSpPr>
            <p:spPr>
              <a:xfrm>
                <a:off x="1539732" y="340572"/>
                <a:ext cx="424038" cy="211218"/>
              </a:xfrm>
              <a:custGeom>
                <a:avLst/>
                <a:gdLst/>
                <a:ahLst/>
                <a:cxnLst/>
                <a:rect l="l" t="t" r="r" b="b"/>
                <a:pathLst>
                  <a:path w="13246" h="6598" extrusionOk="0">
                    <a:moveTo>
                      <a:pt x="9551" y="0"/>
                    </a:moveTo>
                    <a:cubicBezTo>
                      <a:pt x="9249" y="126"/>
                      <a:pt x="8922" y="214"/>
                      <a:pt x="8608" y="289"/>
                    </a:cubicBezTo>
                    <a:cubicBezTo>
                      <a:pt x="5743" y="993"/>
                      <a:pt x="2866" y="1709"/>
                      <a:pt x="1" y="2413"/>
                    </a:cubicBezTo>
                    <a:cubicBezTo>
                      <a:pt x="13" y="2539"/>
                      <a:pt x="38" y="2652"/>
                      <a:pt x="89" y="2778"/>
                    </a:cubicBezTo>
                    <a:cubicBezTo>
                      <a:pt x="202" y="3079"/>
                      <a:pt x="453" y="3318"/>
                      <a:pt x="692" y="3532"/>
                    </a:cubicBezTo>
                    <a:cubicBezTo>
                      <a:pt x="1961" y="4675"/>
                      <a:pt x="3343" y="5693"/>
                      <a:pt x="4813" y="6560"/>
                    </a:cubicBezTo>
                    <a:lnTo>
                      <a:pt x="4826" y="6598"/>
                    </a:lnTo>
                    <a:cubicBezTo>
                      <a:pt x="7628" y="5655"/>
                      <a:pt x="10443" y="4713"/>
                      <a:pt x="13245" y="3783"/>
                    </a:cubicBezTo>
                    <a:cubicBezTo>
                      <a:pt x="12265" y="2426"/>
                      <a:pt x="11059" y="1257"/>
                      <a:pt x="9676" y="327"/>
                    </a:cubicBezTo>
                    <a:lnTo>
                      <a:pt x="955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5"/>
              <p:cNvSpPr/>
              <p:nvPr/>
            </p:nvSpPr>
            <p:spPr>
              <a:xfrm>
                <a:off x="1472571" y="417816"/>
                <a:ext cx="221655" cy="156893"/>
              </a:xfrm>
              <a:custGeom>
                <a:avLst/>
                <a:gdLst/>
                <a:ahLst/>
                <a:cxnLst/>
                <a:rect l="l" t="t" r="r" b="b"/>
                <a:pathLst>
                  <a:path w="6924" h="4901" extrusionOk="0">
                    <a:moveTo>
                      <a:pt x="2099" y="0"/>
                    </a:moveTo>
                    <a:cubicBezTo>
                      <a:pt x="1395" y="163"/>
                      <a:pt x="691" y="339"/>
                      <a:pt x="0" y="515"/>
                    </a:cubicBezTo>
                    <a:cubicBezTo>
                      <a:pt x="264" y="1181"/>
                      <a:pt x="817" y="1747"/>
                      <a:pt x="1370" y="2249"/>
                    </a:cubicBezTo>
                    <a:cubicBezTo>
                      <a:pt x="2438" y="3204"/>
                      <a:pt x="3581" y="4084"/>
                      <a:pt x="4775" y="4876"/>
                    </a:cubicBezTo>
                    <a:lnTo>
                      <a:pt x="4775" y="4901"/>
                    </a:lnTo>
                    <a:cubicBezTo>
                      <a:pt x="5491" y="4662"/>
                      <a:pt x="6208" y="4423"/>
                      <a:pt x="6924" y="4185"/>
                    </a:cubicBezTo>
                    <a:lnTo>
                      <a:pt x="6911" y="4147"/>
                    </a:lnTo>
                    <a:cubicBezTo>
                      <a:pt x="5441" y="3280"/>
                      <a:pt x="4059" y="2262"/>
                      <a:pt x="2790" y="1119"/>
                    </a:cubicBezTo>
                    <a:cubicBezTo>
                      <a:pt x="2551" y="905"/>
                      <a:pt x="2300" y="666"/>
                      <a:pt x="2187" y="365"/>
                    </a:cubicBezTo>
                    <a:cubicBezTo>
                      <a:pt x="2136" y="239"/>
                      <a:pt x="2111" y="126"/>
                      <a:pt x="20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5"/>
              <p:cNvSpPr/>
              <p:nvPr/>
            </p:nvSpPr>
            <p:spPr>
              <a:xfrm>
                <a:off x="1166027" y="434302"/>
                <a:ext cx="459443" cy="213203"/>
              </a:xfrm>
              <a:custGeom>
                <a:avLst/>
                <a:gdLst/>
                <a:ahLst/>
                <a:cxnLst/>
                <a:rect l="l" t="t" r="r" b="b"/>
                <a:pathLst>
                  <a:path w="14352" h="6660" extrusionOk="0">
                    <a:moveTo>
                      <a:pt x="9576" y="0"/>
                    </a:moveTo>
                    <a:cubicBezTo>
                      <a:pt x="6397" y="779"/>
                      <a:pt x="3230" y="1559"/>
                      <a:pt x="51" y="2338"/>
                    </a:cubicBezTo>
                    <a:lnTo>
                      <a:pt x="1" y="2350"/>
                    </a:lnTo>
                    <a:cubicBezTo>
                      <a:pt x="328" y="3242"/>
                      <a:pt x="1182" y="3971"/>
                      <a:pt x="1974" y="4587"/>
                    </a:cubicBezTo>
                    <a:cubicBezTo>
                      <a:pt x="3155" y="5492"/>
                      <a:pt x="4412" y="6422"/>
                      <a:pt x="5882" y="6623"/>
                    </a:cubicBezTo>
                    <a:cubicBezTo>
                      <a:pt x="6074" y="6648"/>
                      <a:pt x="6267" y="6659"/>
                      <a:pt x="6460" y="6659"/>
                    </a:cubicBezTo>
                    <a:cubicBezTo>
                      <a:pt x="7526" y="6659"/>
                      <a:pt x="8592" y="6310"/>
                      <a:pt x="9614" y="5969"/>
                    </a:cubicBezTo>
                    <a:cubicBezTo>
                      <a:pt x="11185" y="5441"/>
                      <a:pt x="12780" y="4914"/>
                      <a:pt x="14351" y="4386"/>
                    </a:cubicBezTo>
                    <a:lnTo>
                      <a:pt x="14351" y="4361"/>
                    </a:lnTo>
                    <a:cubicBezTo>
                      <a:pt x="13157" y="3569"/>
                      <a:pt x="12014" y="2689"/>
                      <a:pt x="10946" y="1734"/>
                    </a:cubicBezTo>
                    <a:cubicBezTo>
                      <a:pt x="10393" y="1232"/>
                      <a:pt x="9840" y="666"/>
                      <a:pt x="95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90" name="Google Shape;2290;p35"/>
          <p:cNvGrpSpPr/>
          <p:nvPr/>
        </p:nvGrpSpPr>
        <p:grpSpPr>
          <a:xfrm>
            <a:off x="7218349" y="4010855"/>
            <a:ext cx="1740312" cy="1062778"/>
            <a:chOff x="7218349" y="4010855"/>
            <a:chExt cx="1740312" cy="1062778"/>
          </a:xfrm>
        </p:grpSpPr>
        <p:grpSp>
          <p:nvGrpSpPr>
            <p:cNvPr id="2291" name="Google Shape;2291;p35"/>
            <p:cNvGrpSpPr/>
            <p:nvPr/>
          </p:nvGrpSpPr>
          <p:grpSpPr>
            <a:xfrm>
              <a:off x="7800600" y="4010855"/>
              <a:ext cx="1158061" cy="1062778"/>
              <a:chOff x="7800600" y="4010855"/>
              <a:chExt cx="1158061" cy="1062778"/>
            </a:xfrm>
          </p:grpSpPr>
          <p:sp>
            <p:nvSpPr>
              <p:cNvPr id="2292" name="Google Shape;2292;p35"/>
              <p:cNvSpPr/>
              <p:nvPr/>
            </p:nvSpPr>
            <p:spPr>
              <a:xfrm>
                <a:off x="7800600" y="4010855"/>
                <a:ext cx="1158061" cy="1062778"/>
              </a:xfrm>
              <a:custGeom>
                <a:avLst/>
                <a:gdLst/>
                <a:ahLst/>
                <a:cxnLst/>
                <a:rect l="l" t="t" r="r" b="b"/>
                <a:pathLst>
                  <a:path w="33012" h="30298" extrusionOk="0">
                    <a:moveTo>
                      <a:pt x="15118" y="5480"/>
                    </a:moveTo>
                    <a:cubicBezTo>
                      <a:pt x="15394" y="5480"/>
                      <a:pt x="15683" y="5492"/>
                      <a:pt x="15972" y="5530"/>
                    </a:cubicBezTo>
                    <a:cubicBezTo>
                      <a:pt x="18623" y="5794"/>
                      <a:pt x="21187" y="7453"/>
                      <a:pt x="22180" y="9941"/>
                    </a:cubicBezTo>
                    <a:lnTo>
                      <a:pt x="22280" y="10079"/>
                    </a:lnTo>
                    <a:cubicBezTo>
                      <a:pt x="17367" y="13522"/>
                      <a:pt x="12491" y="17015"/>
                      <a:pt x="7653" y="20559"/>
                    </a:cubicBezTo>
                    <a:lnTo>
                      <a:pt x="7540" y="20408"/>
                    </a:lnTo>
                    <a:cubicBezTo>
                      <a:pt x="6007" y="19038"/>
                      <a:pt x="5479" y="16852"/>
                      <a:pt x="5391" y="14791"/>
                    </a:cubicBezTo>
                    <a:cubicBezTo>
                      <a:pt x="5341" y="13736"/>
                      <a:pt x="5391" y="12655"/>
                      <a:pt x="5718" y="11650"/>
                    </a:cubicBezTo>
                    <a:cubicBezTo>
                      <a:pt x="6208" y="10142"/>
                      <a:pt x="7289" y="8898"/>
                      <a:pt x="8533" y="7918"/>
                    </a:cubicBezTo>
                    <a:cubicBezTo>
                      <a:pt x="10405" y="6447"/>
                      <a:pt x="12743" y="5480"/>
                      <a:pt x="15118" y="5480"/>
                    </a:cubicBezTo>
                    <a:close/>
                    <a:moveTo>
                      <a:pt x="14653" y="1"/>
                    </a:moveTo>
                    <a:cubicBezTo>
                      <a:pt x="14326" y="1"/>
                      <a:pt x="14012" y="14"/>
                      <a:pt x="13685" y="39"/>
                    </a:cubicBezTo>
                    <a:cubicBezTo>
                      <a:pt x="13522" y="51"/>
                      <a:pt x="13358" y="64"/>
                      <a:pt x="13195" y="76"/>
                    </a:cubicBezTo>
                    <a:cubicBezTo>
                      <a:pt x="12881" y="114"/>
                      <a:pt x="12579" y="164"/>
                      <a:pt x="12278" y="215"/>
                    </a:cubicBezTo>
                    <a:cubicBezTo>
                      <a:pt x="12227" y="227"/>
                      <a:pt x="12165" y="227"/>
                      <a:pt x="12102" y="240"/>
                    </a:cubicBezTo>
                    <a:cubicBezTo>
                      <a:pt x="10870" y="478"/>
                      <a:pt x="9676" y="868"/>
                      <a:pt x="8533" y="1408"/>
                    </a:cubicBezTo>
                    <a:cubicBezTo>
                      <a:pt x="5329" y="2916"/>
                      <a:pt x="2640" y="5555"/>
                      <a:pt x="1207" y="8810"/>
                    </a:cubicBezTo>
                    <a:cubicBezTo>
                      <a:pt x="1132" y="8986"/>
                      <a:pt x="1056" y="9174"/>
                      <a:pt x="981" y="9350"/>
                    </a:cubicBezTo>
                    <a:cubicBezTo>
                      <a:pt x="968" y="9413"/>
                      <a:pt x="943" y="9463"/>
                      <a:pt x="918" y="9526"/>
                    </a:cubicBezTo>
                    <a:cubicBezTo>
                      <a:pt x="868" y="9652"/>
                      <a:pt x="830" y="9790"/>
                      <a:pt x="780" y="9928"/>
                    </a:cubicBezTo>
                    <a:cubicBezTo>
                      <a:pt x="755" y="9978"/>
                      <a:pt x="742" y="10041"/>
                      <a:pt x="717" y="10091"/>
                    </a:cubicBezTo>
                    <a:cubicBezTo>
                      <a:pt x="667" y="10255"/>
                      <a:pt x="616" y="10418"/>
                      <a:pt x="579" y="10569"/>
                    </a:cubicBezTo>
                    <a:cubicBezTo>
                      <a:pt x="566" y="10607"/>
                      <a:pt x="554" y="10632"/>
                      <a:pt x="541" y="10657"/>
                    </a:cubicBezTo>
                    <a:cubicBezTo>
                      <a:pt x="491" y="10858"/>
                      <a:pt x="440" y="11046"/>
                      <a:pt x="403" y="11235"/>
                    </a:cubicBezTo>
                    <a:cubicBezTo>
                      <a:pt x="390" y="11285"/>
                      <a:pt x="378" y="11323"/>
                      <a:pt x="365" y="11373"/>
                    </a:cubicBezTo>
                    <a:cubicBezTo>
                      <a:pt x="340" y="11524"/>
                      <a:pt x="302" y="11675"/>
                      <a:pt x="277" y="11826"/>
                    </a:cubicBezTo>
                    <a:cubicBezTo>
                      <a:pt x="265" y="11876"/>
                      <a:pt x="252" y="11939"/>
                      <a:pt x="239" y="11989"/>
                    </a:cubicBezTo>
                    <a:cubicBezTo>
                      <a:pt x="214" y="12152"/>
                      <a:pt x="189" y="12303"/>
                      <a:pt x="164" y="12466"/>
                    </a:cubicBezTo>
                    <a:cubicBezTo>
                      <a:pt x="164" y="12504"/>
                      <a:pt x="151" y="12542"/>
                      <a:pt x="151" y="12580"/>
                    </a:cubicBezTo>
                    <a:cubicBezTo>
                      <a:pt x="114" y="12781"/>
                      <a:pt x="89" y="12982"/>
                      <a:pt x="76" y="13183"/>
                    </a:cubicBezTo>
                    <a:lnTo>
                      <a:pt x="76" y="13220"/>
                    </a:lnTo>
                    <a:cubicBezTo>
                      <a:pt x="51" y="13409"/>
                      <a:pt x="38" y="13597"/>
                      <a:pt x="26" y="13786"/>
                    </a:cubicBezTo>
                    <a:cubicBezTo>
                      <a:pt x="26" y="13836"/>
                      <a:pt x="26" y="13874"/>
                      <a:pt x="26" y="13912"/>
                    </a:cubicBezTo>
                    <a:cubicBezTo>
                      <a:pt x="13" y="14087"/>
                      <a:pt x="13" y="14251"/>
                      <a:pt x="1" y="14427"/>
                    </a:cubicBezTo>
                    <a:cubicBezTo>
                      <a:pt x="1" y="14464"/>
                      <a:pt x="1" y="14490"/>
                      <a:pt x="1" y="14527"/>
                    </a:cubicBezTo>
                    <a:cubicBezTo>
                      <a:pt x="1" y="14942"/>
                      <a:pt x="13" y="15357"/>
                      <a:pt x="38" y="15771"/>
                    </a:cubicBezTo>
                    <a:cubicBezTo>
                      <a:pt x="38" y="15796"/>
                      <a:pt x="38" y="15822"/>
                      <a:pt x="51" y="15847"/>
                    </a:cubicBezTo>
                    <a:cubicBezTo>
                      <a:pt x="64" y="16023"/>
                      <a:pt x="76" y="16211"/>
                      <a:pt x="101" y="16387"/>
                    </a:cubicBezTo>
                    <a:cubicBezTo>
                      <a:pt x="101" y="16425"/>
                      <a:pt x="101" y="16450"/>
                      <a:pt x="101" y="16475"/>
                    </a:cubicBezTo>
                    <a:cubicBezTo>
                      <a:pt x="151" y="16890"/>
                      <a:pt x="227" y="17317"/>
                      <a:pt x="302" y="17719"/>
                    </a:cubicBezTo>
                    <a:lnTo>
                      <a:pt x="302" y="17732"/>
                    </a:lnTo>
                    <a:cubicBezTo>
                      <a:pt x="353" y="17933"/>
                      <a:pt x="390" y="18134"/>
                      <a:pt x="440" y="18322"/>
                    </a:cubicBezTo>
                    <a:cubicBezTo>
                      <a:pt x="440" y="18347"/>
                      <a:pt x="453" y="18372"/>
                      <a:pt x="453" y="18398"/>
                    </a:cubicBezTo>
                    <a:cubicBezTo>
                      <a:pt x="956" y="20408"/>
                      <a:pt x="1860" y="22318"/>
                      <a:pt x="3142" y="23939"/>
                    </a:cubicBezTo>
                    <a:lnTo>
                      <a:pt x="3243" y="24128"/>
                    </a:lnTo>
                    <a:cubicBezTo>
                      <a:pt x="2665" y="24417"/>
                      <a:pt x="2137" y="24794"/>
                      <a:pt x="1659" y="25221"/>
                    </a:cubicBezTo>
                    <a:lnTo>
                      <a:pt x="1609" y="25409"/>
                    </a:lnTo>
                    <a:cubicBezTo>
                      <a:pt x="2803" y="27043"/>
                      <a:pt x="3997" y="28677"/>
                      <a:pt x="5190" y="30298"/>
                    </a:cubicBezTo>
                    <a:cubicBezTo>
                      <a:pt x="7163" y="29053"/>
                      <a:pt x="9111" y="27797"/>
                      <a:pt x="11059" y="26503"/>
                    </a:cubicBezTo>
                    <a:cubicBezTo>
                      <a:pt x="13773" y="24681"/>
                      <a:pt x="16462" y="22821"/>
                      <a:pt x="19113" y="20911"/>
                    </a:cubicBezTo>
                    <a:cubicBezTo>
                      <a:pt x="20458" y="19943"/>
                      <a:pt x="21790" y="18976"/>
                      <a:pt x="23122" y="17983"/>
                    </a:cubicBezTo>
                    <a:cubicBezTo>
                      <a:pt x="23801" y="17468"/>
                      <a:pt x="24479" y="16952"/>
                      <a:pt x="25158" y="16437"/>
                    </a:cubicBezTo>
                    <a:cubicBezTo>
                      <a:pt x="25824" y="15935"/>
                      <a:pt x="26477" y="15432"/>
                      <a:pt x="27143" y="14917"/>
                    </a:cubicBezTo>
                    <a:cubicBezTo>
                      <a:pt x="27822" y="14389"/>
                      <a:pt x="28500" y="13849"/>
                      <a:pt x="29179" y="13321"/>
                    </a:cubicBezTo>
                    <a:cubicBezTo>
                      <a:pt x="29845" y="12793"/>
                      <a:pt x="30511" y="12265"/>
                      <a:pt x="31164" y="11725"/>
                    </a:cubicBezTo>
                    <a:cubicBezTo>
                      <a:pt x="31780" y="11235"/>
                      <a:pt x="32396" y="10732"/>
                      <a:pt x="32999" y="10230"/>
                    </a:cubicBezTo>
                    <a:lnTo>
                      <a:pt x="33011" y="10129"/>
                    </a:lnTo>
                    <a:cubicBezTo>
                      <a:pt x="31705" y="8646"/>
                      <a:pt x="30398" y="7151"/>
                      <a:pt x="29091" y="5668"/>
                    </a:cubicBezTo>
                    <a:lnTo>
                      <a:pt x="29015" y="5718"/>
                    </a:lnTo>
                    <a:cubicBezTo>
                      <a:pt x="28463" y="6121"/>
                      <a:pt x="27922" y="6510"/>
                      <a:pt x="27382" y="6912"/>
                    </a:cubicBezTo>
                    <a:lnTo>
                      <a:pt x="27269" y="6988"/>
                    </a:lnTo>
                    <a:cubicBezTo>
                      <a:pt x="26842" y="6297"/>
                      <a:pt x="26351" y="5656"/>
                      <a:pt x="25824" y="5053"/>
                    </a:cubicBezTo>
                    <a:cubicBezTo>
                      <a:pt x="25635" y="4839"/>
                      <a:pt x="25447" y="4638"/>
                      <a:pt x="25258" y="4449"/>
                    </a:cubicBezTo>
                    <a:cubicBezTo>
                      <a:pt x="25133" y="4324"/>
                      <a:pt x="25007" y="4211"/>
                      <a:pt x="24881" y="4085"/>
                    </a:cubicBezTo>
                    <a:cubicBezTo>
                      <a:pt x="24730" y="3947"/>
                      <a:pt x="24580" y="3821"/>
                      <a:pt x="24429" y="3683"/>
                    </a:cubicBezTo>
                    <a:cubicBezTo>
                      <a:pt x="24353" y="3620"/>
                      <a:pt x="24278" y="3557"/>
                      <a:pt x="24190" y="3482"/>
                    </a:cubicBezTo>
                    <a:cubicBezTo>
                      <a:pt x="23336" y="2778"/>
                      <a:pt x="22406" y="2175"/>
                      <a:pt x="21426" y="1672"/>
                    </a:cubicBezTo>
                    <a:lnTo>
                      <a:pt x="21413" y="1672"/>
                    </a:lnTo>
                    <a:cubicBezTo>
                      <a:pt x="20998" y="1459"/>
                      <a:pt x="20571" y="1258"/>
                      <a:pt x="20131" y="1082"/>
                    </a:cubicBezTo>
                    <a:cubicBezTo>
                      <a:pt x="20068" y="1057"/>
                      <a:pt x="20006" y="1031"/>
                      <a:pt x="19943" y="1006"/>
                    </a:cubicBezTo>
                    <a:cubicBezTo>
                      <a:pt x="18272" y="365"/>
                      <a:pt x="16487" y="14"/>
                      <a:pt x="146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93" name="Google Shape;2293;p35"/>
              <p:cNvGrpSpPr/>
              <p:nvPr/>
            </p:nvGrpSpPr>
            <p:grpSpPr>
              <a:xfrm>
                <a:off x="7987395" y="4351324"/>
                <a:ext cx="913843" cy="674798"/>
                <a:chOff x="7987395" y="4351324"/>
                <a:chExt cx="913843" cy="674798"/>
              </a:xfrm>
            </p:grpSpPr>
            <p:sp>
              <p:nvSpPr>
                <p:cNvPr id="2294" name="Google Shape;2294;p35"/>
                <p:cNvSpPr/>
                <p:nvPr/>
              </p:nvSpPr>
              <p:spPr>
                <a:xfrm>
                  <a:off x="7987395" y="4952916"/>
                  <a:ext cx="75001" cy="73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" h="2087" extrusionOk="0">
                      <a:moveTo>
                        <a:pt x="98" y="1"/>
                      </a:moveTo>
                      <a:cubicBezTo>
                        <a:pt x="51" y="1"/>
                        <a:pt x="1" y="58"/>
                        <a:pt x="41" y="99"/>
                      </a:cubicBezTo>
                      <a:cubicBezTo>
                        <a:pt x="355" y="451"/>
                        <a:pt x="682" y="778"/>
                        <a:pt x="1009" y="1117"/>
                      </a:cubicBezTo>
                      <a:cubicBezTo>
                        <a:pt x="1172" y="1293"/>
                        <a:pt x="1348" y="1456"/>
                        <a:pt x="1512" y="1619"/>
                      </a:cubicBezTo>
                      <a:cubicBezTo>
                        <a:pt x="1662" y="1770"/>
                        <a:pt x="1826" y="1996"/>
                        <a:pt x="2027" y="2084"/>
                      </a:cubicBezTo>
                      <a:cubicBezTo>
                        <a:pt x="2032" y="2086"/>
                        <a:pt x="2038" y="2086"/>
                        <a:pt x="2043" y="2086"/>
                      </a:cubicBezTo>
                      <a:cubicBezTo>
                        <a:pt x="2089" y="2086"/>
                        <a:pt x="2137" y="2041"/>
                        <a:pt x="2115" y="1996"/>
                      </a:cubicBezTo>
                      <a:cubicBezTo>
                        <a:pt x="2039" y="1808"/>
                        <a:pt x="1838" y="1657"/>
                        <a:pt x="1700" y="1519"/>
                      </a:cubicBezTo>
                      <a:cubicBezTo>
                        <a:pt x="1524" y="1343"/>
                        <a:pt x="1348" y="1167"/>
                        <a:pt x="1172" y="1004"/>
                      </a:cubicBezTo>
                      <a:cubicBezTo>
                        <a:pt x="833" y="664"/>
                        <a:pt x="494" y="325"/>
                        <a:pt x="129" y="11"/>
                      </a:cubicBezTo>
                      <a:cubicBezTo>
                        <a:pt x="120" y="4"/>
                        <a:pt x="109" y="1"/>
                        <a:pt x="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35"/>
                <p:cNvSpPr/>
                <p:nvPr/>
              </p:nvSpPr>
              <p:spPr>
                <a:xfrm>
                  <a:off x="8118836" y="4870728"/>
                  <a:ext cx="76474" cy="75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0" h="2158" extrusionOk="0">
                      <a:moveTo>
                        <a:pt x="89" y="0"/>
                      </a:moveTo>
                      <a:cubicBezTo>
                        <a:pt x="44" y="0"/>
                        <a:pt x="0" y="56"/>
                        <a:pt x="39" y="105"/>
                      </a:cubicBezTo>
                      <a:cubicBezTo>
                        <a:pt x="642" y="808"/>
                        <a:pt x="1296" y="1474"/>
                        <a:pt x="1962" y="2128"/>
                      </a:cubicBezTo>
                      <a:cubicBezTo>
                        <a:pt x="1983" y="2149"/>
                        <a:pt x="2005" y="2158"/>
                        <a:pt x="2027" y="2158"/>
                      </a:cubicBezTo>
                      <a:cubicBezTo>
                        <a:pt x="2110" y="2158"/>
                        <a:pt x="2179" y="2031"/>
                        <a:pt x="2100" y="1952"/>
                      </a:cubicBezTo>
                      <a:cubicBezTo>
                        <a:pt x="1472" y="1286"/>
                        <a:pt x="818" y="620"/>
                        <a:pt x="127" y="17"/>
                      </a:cubicBezTo>
                      <a:cubicBezTo>
                        <a:pt x="115" y="5"/>
                        <a:pt x="102" y="0"/>
                        <a:pt x="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35"/>
                <p:cNvSpPr/>
                <p:nvPr/>
              </p:nvSpPr>
              <p:spPr>
                <a:xfrm>
                  <a:off x="8271149" y="4767071"/>
                  <a:ext cx="60513" cy="77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5" h="2199" extrusionOk="0">
                      <a:moveTo>
                        <a:pt x="74" y="0"/>
                      </a:moveTo>
                      <a:cubicBezTo>
                        <a:pt x="38" y="0"/>
                        <a:pt x="1" y="47"/>
                        <a:pt x="20" y="94"/>
                      </a:cubicBezTo>
                      <a:cubicBezTo>
                        <a:pt x="246" y="484"/>
                        <a:pt x="485" y="861"/>
                        <a:pt x="748" y="1225"/>
                      </a:cubicBezTo>
                      <a:cubicBezTo>
                        <a:pt x="887" y="1414"/>
                        <a:pt x="1025" y="1577"/>
                        <a:pt x="1163" y="1753"/>
                      </a:cubicBezTo>
                      <a:cubicBezTo>
                        <a:pt x="1301" y="1904"/>
                        <a:pt x="1427" y="2105"/>
                        <a:pt x="1616" y="2193"/>
                      </a:cubicBezTo>
                      <a:cubicBezTo>
                        <a:pt x="1623" y="2197"/>
                        <a:pt x="1632" y="2198"/>
                        <a:pt x="1640" y="2198"/>
                      </a:cubicBezTo>
                      <a:cubicBezTo>
                        <a:pt x="1683" y="2198"/>
                        <a:pt x="1725" y="2147"/>
                        <a:pt x="1704" y="2105"/>
                      </a:cubicBezTo>
                      <a:cubicBezTo>
                        <a:pt x="1628" y="1916"/>
                        <a:pt x="1452" y="1765"/>
                        <a:pt x="1327" y="1602"/>
                      </a:cubicBezTo>
                      <a:cubicBezTo>
                        <a:pt x="1176" y="1439"/>
                        <a:pt x="1038" y="1263"/>
                        <a:pt x="899" y="1087"/>
                      </a:cubicBezTo>
                      <a:cubicBezTo>
                        <a:pt x="623" y="748"/>
                        <a:pt x="359" y="383"/>
                        <a:pt x="108" y="19"/>
                      </a:cubicBezTo>
                      <a:cubicBezTo>
                        <a:pt x="98" y="6"/>
                        <a:pt x="86" y="0"/>
                        <a:pt x="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35"/>
                <p:cNvSpPr/>
                <p:nvPr/>
              </p:nvSpPr>
              <p:spPr>
                <a:xfrm>
                  <a:off x="8401432" y="4666116"/>
                  <a:ext cx="78579" cy="85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0" h="2439" extrusionOk="0">
                      <a:moveTo>
                        <a:pt x="83" y="1"/>
                      </a:moveTo>
                      <a:cubicBezTo>
                        <a:pt x="40" y="1"/>
                        <a:pt x="0" y="48"/>
                        <a:pt x="38" y="95"/>
                      </a:cubicBezTo>
                      <a:cubicBezTo>
                        <a:pt x="679" y="874"/>
                        <a:pt x="1332" y="1640"/>
                        <a:pt x="1998" y="2407"/>
                      </a:cubicBezTo>
                      <a:cubicBezTo>
                        <a:pt x="2020" y="2429"/>
                        <a:pt x="2048" y="2438"/>
                        <a:pt x="2076" y="2438"/>
                      </a:cubicBezTo>
                      <a:cubicBezTo>
                        <a:pt x="2158" y="2438"/>
                        <a:pt x="2240" y="2356"/>
                        <a:pt x="2174" y="2281"/>
                      </a:cubicBezTo>
                      <a:cubicBezTo>
                        <a:pt x="1495" y="1527"/>
                        <a:pt x="817" y="761"/>
                        <a:pt x="126" y="19"/>
                      </a:cubicBezTo>
                      <a:cubicBezTo>
                        <a:pt x="113" y="6"/>
                        <a:pt x="98" y="1"/>
                        <a:pt x="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35"/>
                <p:cNvSpPr/>
                <p:nvPr/>
              </p:nvSpPr>
              <p:spPr>
                <a:xfrm>
                  <a:off x="8556095" y="4566669"/>
                  <a:ext cx="58619" cy="78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1" h="2227" extrusionOk="0">
                      <a:moveTo>
                        <a:pt x="73" y="1"/>
                      </a:moveTo>
                      <a:cubicBezTo>
                        <a:pt x="36" y="1"/>
                        <a:pt x="0" y="45"/>
                        <a:pt x="27" y="90"/>
                      </a:cubicBezTo>
                      <a:cubicBezTo>
                        <a:pt x="266" y="454"/>
                        <a:pt x="529" y="818"/>
                        <a:pt x="781" y="1170"/>
                      </a:cubicBezTo>
                      <a:cubicBezTo>
                        <a:pt x="906" y="1359"/>
                        <a:pt x="1032" y="1535"/>
                        <a:pt x="1158" y="1711"/>
                      </a:cubicBezTo>
                      <a:cubicBezTo>
                        <a:pt x="1271" y="1874"/>
                        <a:pt x="1384" y="2100"/>
                        <a:pt x="1547" y="2213"/>
                      </a:cubicBezTo>
                      <a:cubicBezTo>
                        <a:pt x="1562" y="2222"/>
                        <a:pt x="1577" y="2226"/>
                        <a:pt x="1590" y="2226"/>
                      </a:cubicBezTo>
                      <a:cubicBezTo>
                        <a:pt x="1635" y="2226"/>
                        <a:pt x="1670" y="2183"/>
                        <a:pt x="1660" y="2125"/>
                      </a:cubicBezTo>
                      <a:cubicBezTo>
                        <a:pt x="1610" y="1937"/>
                        <a:pt x="1434" y="1761"/>
                        <a:pt x="1309" y="1610"/>
                      </a:cubicBezTo>
                      <a:cubicBezTo>
                        <a:pt x="1183" y="1422"/>
                        <a:pt x="1045" y="1246"/>
                        <a:pt x="919" y="1070"/>
                      </a:cubicBezTo>
                      <a:cubicBezTo>
                        <a:pt x="655" y="718"/>
                        <a:pt x="404" y="354"/>
                        <a:pt x="115" y="27"/>
                      </a:cubicBezTo>
                      <a:cubicBezTo>
                        <a:pt x="104" y="8"/>
                        <a:pt x="88" y="1"/>
                        <a:pt x="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35"/>
                <p:cNvSpPr/>
                <p:nvPr/>
              </p:nvSpPr>
              <p:spPr>
                <a:xfrm>
                  <a:off x="8685115" y="4460137"/>
                  <a:ext cx="73984" cy="80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" h="2281" extrusionOk="0">
                      <a:moveTo>
                        <a:pt x="88" y="0"/>
                      </a:moveTo>
                      <a:cubicBezTo>
                        <a:pt x="44" y="0"/>
                        <a:pt x="0" y="57"/>
                        <a:pt x="31" y="98"/>
                      </a:cubicBezTo>
                      <a:cubicBezTo>
                        <a:pt x="345" y="475"/>
                        <a:pt x="672" y="840"/>
                        <a:pt x="998" y="1217"/>
                      </a:cubicBezTo>
                      <a:cubicBezTo>
                        <a:pt x="1162" y="1393"/>
                        <a:pt x="1325" y="1581"/>
                        <a:pt x="1488" y="1770"/>
                      </a:cubicBezTo>
                      <a:cubicBezTo>
                        <a:pt x="1639" y="1933"/>
                        <a:pt x="1790" y="2146"/>
                        <a:pt x="1978" y="2272"/>
                      </a:cubicBezTo>
                      <a:cubicBezTo>
                        <a:pt x="1989" y="2278"/>
                        <a:pt x="2002" y="2280"/>
                        <a:pt x="2014" y="2280"/>
                      </a:cubicBezTo>
                      <a:cubicBezTo>
                        <a:pt x="2060" y="2280"/>
                        <a:pt x="2109" y="2246"/>
                        <a:pt x="2079" y="2197"/>
                      </a:cubicBezTo>
                      <a:cubicBezTo>
                        <a:pt x="1991" y="1983"/>
                        <a:pt x="1790" y="1820"/>
                        <a:pt x="1639" y="1656"/>
                      </a:cubicBezTo>
                      <a:cubicBezTo>
                        <a:pt x="1463" y="1468"/>
                        <a:pt x="1300" y="1279"/>
                        <a:pt x="1124" y="1091"/>
                      </a:cubicBezTo>
                      <a:cubicBezTo>
                        <a:pt x="797" y="727"/>
                        <a:pt x="458" y="362"/>
                        <a:pt x="119" y="10"/>
                      </a:cubicBezTo>
                      <a:cubicBezTo>
                        <a:pt x="109" y="3"/>
                        <a:pt x="99" y="0"/>
                        <a:pt x="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0" name="Google Shape;2300;p35"/>
                <p:cNvSpPr/>
                <p:nvPr/>
              </p:nvSpPr>
              <p:spPr>
                <a:xfrm>
                  <a:off x="8836445" y="4351324"/>
                  <a:ext cx="64793" cy="79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" h="2254" extrusionOk="0">
                      <a:moveTo>
                        <a:pt x="63" y="0"/>
                      </a:moveTo>
                      <a:cubicBezTo>
                        <a:pt x="30" y="0"/>
                        <a:pt x="0" y="36"/>
                        <a:pt x="27" y="71"/>
                      </a:cubicBezTo>
                      <a:cubicBezTo>
                        <a:pt x="291" y="473"/>
                        <a:pt x="580" y="838"/>
                        <a:pt x="881" y="1215"/>
                      </a:cubicBezTo>
                      <a:cubicBezTo>
                        <a:pt x="1019" y="1403"/>
                        <a:pt x="1158" y="1579"/>
                        <a:pt x="1308" y="1768"/>
                      </a:cubicBezTo>
                      <a:cubicBezTo>
                        <a:pt x="1434" y="1919"/>
                        <a:pt x="1560" y="2170"/>
                        <a:pt x="1748" y="2245"/>
                      </a:cubicBezTo>
                      <a:cubicBezTo>
                        <a:pt x="1757" y="2251"/>
                        <a:pt x="1766" y="2253"/>
                        <a:pt x="1776" y="2253"/>
                      </a:cubicBezTo>
                      <a:cubicBezTo>
                        <a:pt x="1810" y="2253"/>
                        <a:pt x="1846" y="2222"/>
                        <a:pt x="1836" y="2182"/>
                      </a:cubicBezTo>
                      <a:cubicBezTo>
                        <a:pt x="1799" y="1981"/>
                        <a:pt x="1610" y="1818"/>
                        <a:pt x="1484" y="1667"/>
                      </a:cubicBezTo>
                      <a:cubicBezTo>
                        <a:pt x="1334" y="1479"/>
                        <a:pt x="1183" y="1290"/>
                        <a:pt x="1032" y="1102"/>
                      </a:cubicBezTo>
                      <a:cubicBezTo>
                        <a:pt x="730" y="737"/>
                        <a:pt x="429" y="360"/>
                        <a:pt x="102" y="21"/>
                      </a:cubicBezTo>
                      <a:cubicBezTo>
                        <a:pt x="91" y="6"/>
                        <a:pt x="77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35"/>
                <p:cNvSpPr/>
                <p:nvPr/>
              </p:nvSpPr>
              <p:spPr>
                <a:xfrm>
                  <a:off x="8085090" y="4934114"/>
                  <a:ext cx="36834" cy="49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" h="1416" extrusionOk="0">
                      <a:moveTo>
                        <a:pt x="45" y="1"/>
                      </a:moveTo>
                      <a:cubicBezTo>
                        <a:pt x="24" y="1"/>
                        <a:pt x="0" y="20"/>
                        <a:pt x="8" y="44"/>
                      </a:cubicBezTo>
                      <a:cubicBezTo>
                        <a:pt x="33" y="183"/>
                        <a:pt x="59" y="321"/>
                        <a:pt x="121" y="459"/>
                      </a:cubicBezTo>
                      <a:cubicBezTo>
                        <a:pt x="172" y="597"/>
                        <a:pt x="247" y="723"/>
                        <a:pt x="322" y="836"/>
                      </a:cubicBezTo>
                      <a:cubicBezTo>
                        <a:pt x="410" y="962"/>
                        <a:pt x="498" y="1062"/>
                        <a:pt x="611" y="1163"/>
                      </a:cubicBezTo>
                      <a:cubicBezTo>
                        <a:pt x="699" y="1263"/>
                        <a:pt x="825" y="1389"/>
                        <a:pt x="963" y="1414"/>
                      </a:cubicBezTo>
                      <a:cubicBezTo>
                        <a:pt x="967" y="1415"/>
                        <a:pt x="971" y="1415"/>
                        <a:pt x="974" y="1415"/>
                      </a:cubicBezTo>
                      <a:cubicBezTo>
                        <a:pt x="1019" y="1415"/>
                        <a:pt x="1049" y="1348"/>
                        <a:pt x="1026" y="1314"/>
                      </a:cubicBezTo>
                      <a:cubicBezTo>
                        <a:pt x="963" y="1200"/>
                        <a:pt x="825" y="1138"/>
                        <a:pt x="737" y="1050"/>
                      </a:cubicBezTo>
                      <a:cubicBezTo>
                        <a:pt x="637" y="962"/>
                        <a:pt x="536" y="849"/>
                        <a:pt x="461" y="748"/>
                      </a:cubicBezTo>
                      <a:cubicBezTo>
                        <a:pt x="297" y="534"/>
                        <a:pt x="147" y="283"/>
                        <a:pt x="71" y="19"/>
                      </a:cubicBezTo>
                      <a:cubicBezTo>
                        <a:pt x="67" y="6"/>
                        <a:pt x="56" y="1"/>
                        <a:pt x="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35"/>
                <p:cNvSpPr/>
                <p:nvPr/>
              </p:nvSpPr>
              <p:spPr>
                <a:xfrm>
                  <a:off x="8219968" y="4842875"/>
                  <a:ext cx="47042" cy="48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" h="1377" extrusionOk="0">
                      <a:moveTo>
                        <a:pt x="47" y="1"/>
                      </a:moveTo>
                      <a:cubicBezTo>
                        <a:pt x="25" y="1"/>
                        <a:pt x="0" y="23"/>
                        <a:pt x="8" y="57"/>
                      </a:cubicBezTo>
                      <a:cubicBezTo>
                        <a:pt x="134" y="333"/>
                        <a:pt x="310" y="597"/>
                        <a:pt x="524" y="823"/>
                      </a:cubicBezTo>
                      <a:cubicBezTo>
                        <a:pt x="637" y="936"/>
                        <a:pt x="750" y="1037"/>
                        <a:pt x="863" y="1137"/>
                      </a:cubicBezTo>
                      <a:cubicBezTo>
                        <a:pt x="976" y="1225"/>
                        <a:pt x="1114" y="1351"/>
                        <a:pt x="1252" y="1376"/>
                      </a:cubicBezTo>
                      <a:cubicBezTo>
                        <a:pt x="1303" y="1376"/>
                        <a:pt x="1340" y="1313"/>
                        <a:pt x="1315" y="1276"/>
                      </a:cubicBezTo>
                      <a:cubicBezTo>
                        <a:pt x="1227" y="1163"/>
                        <a:pt x="1089" y="1100"/>
                        <a:pt x="976" y="1012"/>
                      </a:cubicBezTo>
                      <a:cubicBezTo>
                        <a:pt x="863" y="924"/>
                        <a:pt x="750" y="823"/>
                        <a:pt x="637" y="723"/>
                      </a:cubicBezTo>
                      <a:cubicBezTo>
                        <a:pt x="423" y="509"/>
                        <a:pt x="235" y="270"/>
                        <a:pt x="71" y="19"/>
                      </a:cubicBezTo>
                      <a:cubicBezTo>
                        <a:pt x="67" y="7"/>
                        <a:pt x="57" y="1"/>
                        <a:pt x="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35"/>
                <p:cNvSpPr/>
                <p:nvPr/>
              </p:nvSpPr>
              <p:spPr>
                <a:xfrm>
                  <a:off x="8364143" y="4750129"/>
                  <a:ext cx="41219" cy="39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1133" extrusionOk="0">
                      <a:moveTo>
                        <a:pt x="58" y="0"/>
                      </a:moveTo>
                      <a:cubicBezTo>
                        <a:pt x="27" y="0"/>
                        <a:pt x="0" y="45"/>
                        <a:pt x="20" y="75"/>
                      </a:cubicBezTo>
                      <a:cubicBezTo>
                        <a:pt x="183" y="276"/>
                        <a:pt x="347" y="464"/>
                        <a:pt x="535" y="653"/>
                      </a:cubicBezTo>
                      <a:cubicBezTo>
                        <a:pt x="623" y="740"/>
                        <a:pt x="711" y="828"/>
                        <a:pt x="812" y="916"/>
                      </a:cubicBezTo>
                      <a:cubicBezTo>
                        <a:pt x="887" y="992"/>
                        <a:pt x="988" y="1117"/>
                        <a:pt x="1101" y="1130"/>
                      </a:cubicBezTo>
                      <a:cubicBezTo>
                        <a:pt x="1106" y="1132"/>
                        <a:pt x="1111" y="1133"/>
                        <a:pt x="1116" y="1133"/>
                      </a:cubicBezTo>
                      <a:cubicBezTo>
                        <a:pt x="1148" y="1133"/>
                        <a:pt x="1174" y="1100"/>
                        <a:pt x="1164" y="1067"/>
                      </a:cubicBezTo>
                      <a:cubicBezTo>
                        <a:pt x="1138" y="1004"/>
                        <a:pt x="1088" y="979"/>
                        <a:pt x="1050" y="942"/>
                      </a:cubicBezTo>
                      <a:cubicBezTo>
                        <a:pt x="1000" y="891"/>
                        <a:pt x="950" y="854"/>
                        <a:pt x="900" y="803"/>
                      </a:cubicBezTo>
                      <a:cubicBezTo>
                        <a:pt x="812" y="728"/>
                        <a:pt x="711" y="640"/>
                        <a:pt x="623" y="552"/>
                      </a:cubicBezTo>
                      <a:cubicBezTo>
                        <a:pt x="435" y="376"/>
                        <a:pt x="259" y="200"/>
                        <a:pt x="83" y="12"/>
                      </a:cubicBezTo>
                      <a:cubicBezTo>
                        <a:pt x="75" y="3"/>
                        <a:pt x="66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35"/>
                <p:cNvSpPr/>
                <p:nvPr/>
              </p:nvSpPr>
              <p:spPr>
                <a:xfrm>
                  <a:off x="8504458" y="4641877"/>
                  <a:ext cx="35676" cy="45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1292" extrusionOk="0">
                      <a:moveTo>
                        <a:pt x="70" y="1"/>
                      </a:moveTo>
                      <a:cubicBezTo>
                        <a:pt x="35" y="1"/>
                        <a:pt x="1" y="45"/>
                        <a:pt x="29" y="82"/>
                      </a:cubicBezTo>
                      <a:cubicBezTo>
                        <a:pt x="293" y="471"/>
                        <a:pt x="569" y="873"/>
                        <a:pt x="858" y="1263"/>
                      </a:cubicBezTo>
                      <a:cubicBezTo>
                        <a:pt x="872" y="1283"/>
                        <a:pt x="891" y="1292"/>
                        <a:pt x="910" y="1292"/>
                      </a:cubicBezTo>
                      <a:cubicBezTo>
                        <a:pt x="962" y="1292"/>
                        <a:pt x="1017" y="1230"/>
                        <a:pt x="971" y="1175"/>
                      </a:cubicBezTo>
                      <a:cubicBezTo>
                        <a:pt x="695" y="773"/>
                        <a:pt x="406" y="396"/>
                        <a:pt x="104" y="19"/>
                      </a:cubicBezTo>
                      <a:cubicBezTo>
                        <a:pt x="94" y="6"/>
                        <a:pt x="82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35"/>
                <p:cNvSpPr/>
                <p:nvPr/>
              </p:nvSpPr>
              <p:spPr>
                <a:xfrm>
                  <a:off x="8643160" y="4547797"/>
                  <a:ext cx="45639" cy="44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" h="1267" extrusionOk="0">
                      <a:moveTo>
                        <a:pt x="63" y="0"/>
                      </a:moveTo>
                      <a:cubicBezTo>
                        <a:pt x="35" y="0"/>
                        <a:pt x="1" y="45"/>
                        <a:pt x="20" y="75"/>
                      </a:cubicBezTo>
                      <a:cubicBezTo>
                        <a:pt x="385" y="477"/>
                        <a:pt x="774" y="854"/>
                        <a:pt x="1151" y="1243"/>
                      </a:cubicBezTo>
                      <a:cubicBezTo>
                        <a:pt x="1168" y="1260"/>
                        <a:pt x="1185" y="1267"/>
                        <a:pt x="1200" y="1267"/>
                      </a:cubicBezTo>
                      <a:cubicBezTo>
                        <a:pt x="1258" y="1267"/>
                        <a:pt x="1301" y="1177"/>
                        <a:pt x="1252" y="1118"/>
                      </a:cubicBezTo>
                      <a:cubicBezTo>
                        <a:pt x="862" y="741"/>
                        <a:pt x="485" y="364"/>
                        <a:pt x="83" y="12"/>
                      </a:cubicBezTo>
                      <a:cubicBezTo>
                        <a:pt x="78" y="4"/>
                        <a:pt x="7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6" name="Google Shape;2306;p35"/>
                <p:cNvSpPr/>
                <p:nvPr/>
              </p:nvSpPr>
              <p:spPr>
                <a:xfrm>
                  <a:off x="8782634" y="4422042"/>
                  <a:ext cx="46481" cy="61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743" extrusionOk="0">
                      <a:moveTo>
                        <a:pt x="55" y="0"/>
                      </a:moveTo>
                      <a:cubicBezTo>
                        <a:pt x="25" y="0"/>
                        <a:pt x="1" y="30"/>
                        <a:pt x="28" y="66"/>
                      </a:cubicBezTo>
                      <a:cubicBezTo>
                        <a:pt x="204" y="355"/>
                        <a:pt x="405" y="631"/>
                        <a:pt x="593" y="920"/>
                      </a:cubicBezTo>
                      <a:cubicBezTo>
                        <a:pt x="694" y="1059"/>
                        <a:pt x="794" y="1197"/>
                        <a:pt x="895" y="1335"/>
                      </a:cubicBezTo>
                      <a:cubicBezTo>
                        <a:pt x="995" y="1473"/>
                        <a:pt x="1083" y="1611"/>
                        <a:pt x="1196" y="1725"/>
                      </a:cubicBezTo>
                      <a:cubicBezTo>
                        <a:pt x="1209" y="1737"/>
                        <a:pt x="1224" y="1743"/>
                        <a:pt x="1239" y="1743"/>
                      </a:cubicBezTo>
                      <a:cubicBezTo>
                        <a:pt x="1283" y="1743"/>
                        <a:pt x="1325" y="1696"/>
                        <a:pt x="1297" y="1649"/>
                      </a:cubicBezTo>
                      <a:cubicBezTo>
                        <a:pt x="1234" y="1511"/>
                        <a:pt x="1121" y="1373"/>
                        <a:pt x="1033" y="1247"/>
                      </a:cubicBezTo>
                      <a:cubicBezTo>
                        <a:pt x="920" y="1109"/>
                        <a:pt x="819" y="971"/>
                        <a:pt x="719" y="832"/>
                      </a:cubicBezTo>
                      <a:cubicBezTo>
                        <a:pt x="518" y="556"/>
                        <a:pt x="304" y="279"/>
                        <a:pt x="91" y="16"/>
                      </a:cubicBezTo>
                      <a:cubicBezTo>
                        <a:pt x="80" y="5"/>
                        <a:pt x="67" y="0"/>
                        <a:pt x="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07" name="Google Shape;2307;p35"/>
            <p:cNvGrpSpPr/>
            <p:nvPr/>
          </p:nvGrpSpPr>
          <p:grpSpPr>
            <a:xfrm>
              <a:off x="7218349" y="4468849"/>
              <a:ext cx="582254" cy="567217"/>
              <a:chOff x="8362049" y="142511"/>
              <a:chExt cx="582254" cy="567217"/>
            </a:xfrm>
          </p:grpSpPr>
          <p:sp>
            <p:nvSpPr>
              <p:cNvPr id="2308" name="Google Shape;2308;p35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5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5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818B470-5274-084E-BB20-A85B10EEB0C4}"/>
              </a:ext>
            </a:extLst>
          </p:cNvPr>
          <p:cNvSpPr txBox="1"/>
          <p:nvPr/>
        </p:nvSpPr>
        <p:spPr>
          <a:xfrm>
            <a:off x="921129" y="4412780"/>
            <a:ext cx="1866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Q" dirty="0"/>
              <a:t>By: Fatima Thaer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p47"/>
          <p:cNvSpPr txBox="1">
            <a:spLocks noGrp="1"/>
          </p:cNvSpPr>
          <p:nvPr>
            <p:ph type="subTitle" idx="1"/>
          </p:nvPr>
        </p:nvSpPr>
        <p:spPr>
          <a:xfrm>
            <a:off x="771329" y="1604856"/>
            <a:ext cx="6106800" cy="7816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If you have only one statement to execute, you can put it    on the same line as the if statement.</a:t>
            </a:r>
            <a:endParaRPr sz="1600" dirty="0"/>
          </a:p>
        </p:txBody>
      </p:sp>
      <p:grpSp>
        <p:nvGrpSpPr>
          <p:cNvPr id="2924" name="Google Shape;2924;p47"/>
          <p:cNvGrpSpPr/>
          <p:nvPr/>
        </p:nvGrpSpPr>
        <p:grpSpPr>
          <a:xfrm rot="-6375362">
            <a:off x="4053797" y="386272"/>
            <a:ext cx="1214034" cy="1026387"/>
            <a:chOff x="6745875" y="1386325"/>
            <a:chExt cx="1050850" cy="888425"/>
          </a:xfrm>
        </p:grpSpPr>
        <p:sp>
          <p:nvSpPr>
            <p:cNvPr id="2925" name="Google Shape;2925;p47"/>
            <p:cNvSpPr/>
            <p:nvPr/>
          </p:nvSpPr>
          <p:spPr>
            <a:xfrm>
              <a:off x="7547900" y="2019425"/>
              <a:ext cx="199825" cy="229650"/>
            </a:xfrm>
            <a:custGeom>
              <a:avLst/>
              <a:gdLst/>
              <a:ahLst/>
              <a:cxnLst/>
              <a:rect l="l" t="t" r="r" b="b"/>
              <a:pathLst>
                <a:path w="7993" h="9186" extrusionOk="0">
                  <a:moveTo>
                    <a:pt x="6891" y="1"/>
                  </a:moveTo>
                  <a:cubicBezTo>
                    <a:pt x="6732" y="1"/>
                    <a:pt x="6577" y="43"/>
                    <a:pt x="6447" y="135"/>
                  </a:cubicBezTo>
                  <a:lnTo>
                    <a:pt x="6309" y="97"/>
                  </a:lnTo>
                  <a:cubicBezTo>
                    <a:pt x="6233" y="336"/>
                    <a:pt x="6095" y="587"/>
                    <a:pt x="5944" y="801"/>
                  </a:cubicBezTo>
                  <a:cubicBezTo>
                    <a:pt x="4411" y="3012"/>
                    <a:pt x="2664" y="5061"/>
                    <a:pt x="918" y="7109"/>
                  </a:cubicBezTo>
                  <a:cubicBezTo>
                    <a:pt x="717" y="7360"/>
                    <a:pt x="503" y="7612"/>
                    <a:pt x="214" y="7762"/>
                  </a:cubicBezTo>
                  <a:lnTo>
                    <a:pt x="239" y="7825"/>
                  </a:lnTo>
                  <a:cubicBezTo>
                    <a:pt x="0" y="8303"/>
                    <a:pt x="340" y="8931"/>
                    <a:pt x="842" y="9107"/>
                  </a:cubicBezTo>
                  <a:cubicBezTo>
                    <a:pt x="984" y="9161"/>
                    <a:pt x="1129" y="9186"/>
                    <a:pt x="1276" y="9186"/>
                  </a:cubicBezTo>
                  <a:cubicBezTo>
                    <a:pt x="1403" y="9186"/>
                    <a:pt x="1531" y="9167"/>
                    <a:pt x="1659" y="9132"/>
                  </a:cubicBezTo>
                  <a:cubicBezTo>
                    <a:pt x="1898" y="9057"/>
                    <a:pt x="2137" y="8944"/>
                    <a:pt x="2338" y="8780"/>
                  </a:cubicBezTo>
                  <a:cubicBezTo>
                    <a:pt x="2765" y="8454"/>
                    <a:pt x="3067" y="8001"/>
                    <a:pt x="3368" y="7561"/>
                  </a:cubicBezTo>
                  <a:cubicBezTo>
                    <a:pt x="4424" y="6016"/>
                    <a:pt x="5580" y="4546"/>
                    <a:pt x="6836" y="3151"/>
                  </a:cubicBezTo>
                  <a:cubicBezTo>
                    <a:pt x="7188" y="2774"/>
                    <a:pt x="7540" y="2384"/>
                    <a:pt x="7754" y="1919"/>
                  </a:cubicBezTo>
                  <a:cubicBezTo>
                    <a:pt x="7766" y="1894"/>
                    <a:pt x="7779" y="1856"/>
                    <a:pt x="7791" y="1831"/>
                  </a:cubicBezTo>
                  <a:cubicBezTo>
                    <a:pt x="7967" y="1379"/>
                    <a:pt x="7992" y="839"/>
                    <a:pt x="7729" y="436"/>
                  </a:cubicBezTo>
                  <a:cubicBezTo>
                    <a:pt x="7544" y="168"/>
                    <a:pt x="7209" y="1"/>
                    <a:pt x="689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7"/>
            <p:cNvSpPr/>
            <p:nvPr/>
          </p:nvSpPr>
          <p:spPr>
            <a:xfrm>
              <a:off x="6859275" y="1458575"/>
              <a:ext cx="812100" cy="732925"/>
            </a:xfrm>
            <a:custGeom>
              <a:avLst/>
              <a:gdLst/>
              <a:ahLst/>
              <a:cxnLst/>
              <a:rect l="l" t="t" r="r" b="b"/>
              <a:pathLst>
                <a:path w="32484" h="29317" extrusionOk="0">
                  <a:moveTo>
                    <a:pt x="6234" y="0"/>
                  </a:moveTo>
                  <a:lnTo>
                    <a:pt x="6158" y="51"/>
                  </a:lnTo>
                  <a:lnTo>
                    <a:pt x="6146" y="151"/>
                  </a:lnTo>
                  <a:cubicBezTo>
                    <a:pt x="6636" y="377"/>
                    <a:pt x="6950" y="918"/>
                    <a:pt x="6950" y="1458"/>
                  </a:cubicBezTo>
                  <a:cubicBezTo>
                    <a:pt x="6950" y="1533"/>
                    <a:pt x="6937" y="1609"/>
                    <a:pt x="6925" y="1684"/>
                  </a:cubicBezTo>
                  <a:cubicBezTo>
                    <a:pt x="6824" y="2287"/>
                    <a:pt x="6347" y="2803"/>
                    <a:pt x="5769" y="2991"/>
                  </a:cubicBezTo>
                  <a:cubicBezTo>
                    <a:pt x="5693" y="3016"/>
                    <a:pt x="5605" y="3041"/>
                    <a:pt x="5530" y="3054"/>
                  </a:cubicBezTo>
                  <a:cubicBezTo>
                    <a:pt x="5404" y="3079"/>
                    <a:pt x="5266" y="3092"/>
                    <a:pt x="5140" y="3092"/>
                  </a:cubicBezTo>
                  <a:cubicBezTo>
                    <a:pt x="4889" y="3092"/>
                    <a:pt x="4638" y="3054"/>
                    <a:pt x="4412" y="2966"/>
                  </a:cubicBezTo>
                  <a:cubicBezTo>
                    <a:pt x="4273" y="2928"/>
                    <a:pt x="4148" y="2865"/>
                    <a:pt x="4022" y="2803"/>
                  </a:cubicBezTo>
                  <a:lnTo>
                    <a:pt x="4022" y="2803"/>
                  </a:lnTo>
                  <a:cubicBezTo>
                    <a:pt x="4437" y="3041"/>
                    <a:pt x="4650" y="3519"/>
                    <a:pt x="4650" y="3996"/>
                  </a:cubicBezTo>
                  <a:cubicBezTo>
                    <a:pt x="4650" y="4323"/>
                    <a:pt x="4550" y="4662"/>
                    <a:pt x="4336" y="4914"/>
                  </a:cubicBezTo>
                  <a:cubicBezTo>
                    <a:pt x="4035" y="5253"/>
                    <a:pt x="3595" y="5416"/>
                    <a:pt x="3155" y="5416"/>
                  </a:cubicBezTo>
                  <a:lnTo>
                    <a:pt x="3142" y="5416"/>
                  </a:lnTo>
                  <a:cubicBezTo>
                    <a:pt x="2954" y="5416"/>
                    <a:pt x="2765" y="5391"/>
                    <a:pt x="2590" y="5328"/>
                  </a:cubicBezTo>
                  <a:lnTo>
                    <a:pt x="2577" y="5328"/>
                  </a:lnTo>
                  <a:cubicBezTo>
                    <a:pt x="2577" y="5328"/>
                    <a:pt x="2564" y="5316"/>
                    <a:pt x="2564" y="5316"/>
                  </a:cubicBezTo>
                  <a:lnTo>
                    <a:pt x="2552" y="5316"/>
                  </a:lnTo>
                  <a:cubicBezTo>
                    <a:pt x="2414" y="5266"/>
                    <a:pt x="2288" y="5203"/>
                    <a:pt x="2175" y="5115"/>
                  </a:cubicBezTo>
                  <a:lnTo>
                    <a:pt x="2125" y="5178"/>
                  </a:lnTo>
                  <a:cubicBezTo>
                    <a:pt x="2539" y="5467"/>
                    <a:pt x="2765" y="5969"/>
                    <a:pt x="2765" y="6472"/>
                  </a:cubicBezTo>
                  <a:cubicBezTo>
                    <a:pt x="2765" y="6836"/>
                    <a:pt x="2652" y="7188"/>
                    <a:pt x="2414" y="7465"/>
                  </a:cubicBezTo>
                  <a:cubicBezTo>
                    <a:pt x="2099" y="7829"/>
                    <a:pt x="1635" y="8005"/>
                    <a:pt x="1170" y="8005"/>
                  </a:cubicBezTo>
                  <a:lnTo>
                    <a:pt x="1157" y="8005"/>
                  </a:lnTo>
                  <a:cubicBezTo>
                    <a:pt x="780" y="8005"/>
                    <a:pt x="390" y="7892"/>
                    <a:pt x="89" y="7653"/>
                  </a:cubicBezTo>
                  <a:lnTo>
                    <a:pt x="1" y="7766"/>
                  </a:lnTo>
                  <a:cubicBezTo>
                    <a:pt x="8835" y="14941"/>
                    <a:pt x="17656" y="22129"/>
                    <a:pt x="26490" y="29317"/>
                  </a:cubicBezTo>
                  <a:lnTo>
                    <a:pt x="26528" y="29317"/>
                  </a:lnTo>
                  <a:cubicBezTo>
                    <a:pt x="26540" y="29292"/>
                    <a:pt x="26540" y="29267"/>
                    <a:pt x="26553" y="29241"/>
                  </a:cubicBezTo>
                  <a:cubicBezTo>
                    <a:pt x="26628" y="28902"/>
                    <a:pt x="26854" y="28601"/>
                    <a:pt x="27081" y="28312"/>
                  </a:cubicBezTo>
                  <a:cubicBezTo>
                    <a:pt x="27608" y="27620"/>
                    <a:pt x="28136" y="26929"/>
                    <a:pt x="28664" y="26251"/>
                  </a:cubicBezTo>
                  <a:cubicBezTo>
                    <a:pt x="29267" y="25459"/>
                    <a:pt x="29883" y="24680"/>
                    <a:pt x="30498" y="23913"/>
                  </a:cubicBezTo>
                  <a:cubicBezTo>
                    <a:pt x="30901" y="23423"/>
                    <a:pt x="31290" y="22933"/>
                    <a:pt x="31705" y="22443"/>
                  </a:cubicBezTo>
                  <a:cubicBezTo>
                    <a:pt x="31956" y="22142"/>
                    <a:pt x="32220" y="21827"/>
                    <a:pt x="32484" y="21526"/>
                  </a:cubicBezTo>
                  <a:lnTo>
                    <a:pt x="32434" y="21488"/>
                  </a:lnTo>
                  <a:cubicBezTo>
                    <a:pt x="23700" y="14326"/>
                    <a:pt x="14967" y="7163"/>
                    <a:pt x="62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7"/>
            <p:cNvSpPr/>
            <p:nvPr/>
          </p:nvSpPr>
          <p:spPr>
            <a:xfrm>
              <a:off x="6777600" y="1410200"/>
              <a:ext cx="255425" cy="248500"/>
            </a:xfrm>
            <a:custGeom>
              <a:avLst/>
              <a:gdLst/>
              <a:ahLst/>
              <a:cxnLst/>
              <a:rect l="l" t="t" r="r" b="b"/>
              <a:pathLst>
                <a:path w="10217" h="9940" extrusionOk="0">
                  <a:moveTo>
                    <a:pt x="3042" y="0"/>
                  </a:moveTo>
                  <a:cubicBezTo>
                    <a:pt x="3042" y="88"/>
                    <a:pt x="3029" y="164"/>
                    <a:pt x="3017" y="252"/>
                  </a:cubicBezTo>
                  <a:cubicBezTo>
                    <a:pt x="3004" y="264"/>
                    <a:pt x="3004" y="277"/>
                    <a:pt x="3004" y="289"/>
                  </a:cubicBezTo>
                  <a:lnTo>
                    <a:pt x="2991" y="327"/>
                  </a:lnTo>
                  <a:cubicBezTo>
                    <a:pt x="2991" y="352"/>
                    <a:pt x="2979" y="390"/>
                    <a:pt x="2979" y="415"/>
                  </a:cubicBezTo>
                  <a:cubicBezTo>
                    <a:pt x="2966" y="440"/>
                    <a:pt x="2966" y="465"/>
                    <a:pt x="2954" y="503"/>
                  </a:cubicBezTo>
                  <a:cubicBezTo>
                    <a:pt x="2941" y="528"/>
                    <a:pt x="2941" y="553"/>
                    <a:pt x="2929" y="591"/>
                  </a:cubicBezTo>
                  <a:cubicBezTo>
                    <a:pt x="2929" y="603"/>
                    <a:pt x="2916" y="629"/>
                    <a:pt x="2916" y="641"/>
                  </a:cubicBezTo>
                  <a:cubicBezTo>
                    <a:pt x="2904" y="679"/>
                    <a:pt x="2891" y="717"/>
                    <a:pt x="2866" y="754"/>
                  </a:cubicBezTo>
                  <a:cubicBezTo>
                    <a:pt x="2866" y="779"/>
                    <a:pt x="2853" y="804"/>
                    <a:pt x="2841" y="830"/>
                  </a:cubicBezTo>
                  <a:cubicBezTo>
                    <a:pt x="2828" y="867"/>
                    <a:pt x="2816" y="892"/>
                    <a:pt x="2803" y="930"/>
                  </a:cubicBezTo>
                  <a:cubicBezTo>
                    <a:pt x="2778" y="968"/>
                    <a:pt x="2765" y="1006"/>
                    <a:pt x="2753" y="1043"/>
                  </a:cubicBezTo>
                  <a:cubicBezTo>
                    <a:pt x="2740" y="1043"/>
                    <a:pt x="2740" y="1056"/>
                    <a:pt x="2728" y="1068"/>
                  </a:cubicBezTo>
                  <a:cubicBezTo>
                    <a:pt x="2715" y="1093"/>
                    <a:pt x="2702" y="1119"/>
                    <a:pt x="2690" y="1144"/>
                  </a:cubicBezTo>
                  <a:cubicBezTo>
                    <a:pt x="2665" y="1181"/>
                    <a:pt x="2652" y="1219"/>
                    <a:pt x="2627" y="1257"/>
                  </a:cubicBezTo>
                  <a:cubicBezTo>
                    <a:pt x="2615" y="1269"/>
                    <a:pt x="2615" y="1282"/>
                    <a:pt x="2602" y="1295"/>
                  </a:cubicBezTo>
                  <a:cubicBezTo>
                    <a:pt x="2589" y="1307"/>
                    <a:pt x="2577" y="1332"/>
                    <a:pt x="2552" y="1357"/>
                  </a:cubicBezTo>
                  <a:cubicBezTo>
                    <a:pt x="2539" y="1395"/>
                    <a:pt x="2514" y="1420"/>
                    <a:pt x="2489" y="1458"/>
                  </a:cubicBezTo>
                  <a:cubicBezTo>
                    <a:pt x="2464" y="1496"/>
                    <a:pt x="2439" y="1533"/>
                    <a:pt x="2413" y="1558"/>
                  </a:cubicBezTo>
                  <a:cubicBezTo>
                    <a:pt x="1861" y="2250"/>
                    <a:pt x="1031" y="2727"/>
                    <a:pt x="139" y="2752"/>
                  </a:cubicBezTo>
                  <a:lnTo>
                    <a:pt x="1" y="2752"/>
                  </a:lnTo>
                  <a:cubicBezTo>
                    <a:pt x="893" y="4989"/>
                    <a:pt x="1861" y="7175"/>
                    <a:pt x="2891" y="9349"/>
                  </a:cubicBezTo>
                  <a:lnTo>
                    <a:pt x="2904" y="9400"/>
                  </a:lnTo>
                  <a:cubicBezTo>
                    <a:pt x="3029" y="9500"/>
                    <a:pt x="3155" y="9601"/>
                    <a:pt x="3268" y="9701"/>
                  </a:cubicBezTo>
                  <a:lnTo>
                    <a:pt x="3356" y="9588"/>
                  </a:lnTo>
                  <a:cubicBezTo>
                    <a:pt x="3657" y="9827"/>
                    <a:pt x="4047" y="9940"/>
                    <a:pt x="4424" y="9940"/>
                  </a:cubicBezTo>
                  <a:lnTo>
                    <a:pt x="4437" y="9940"/>
                  </a:lnTo>
                  <a:cubicBezTo>
                    <a:pt x="4902" y="9940"/>
                    <a:pt x="5366" y="9764"/>
                    <a:pt x="5681" y="9400"/>
                  </a:cubicBezTo>
                  <a:cubicBezTo>
                    <a:pt x="5919" y="9123"/>
                    <a:pt x="6032" y="8771"/>
                    <a:pt x="6032" y="8407"/>
                  </a:cubicBezTo>
                  <a:cubicBezTo>
                    <a:pt x="6032" y="7904"/>
                    <a:pt x="5806" y="7402"/>
                    <a:pt x="5392" y="7113"/>
                  </a:cubicBezTo>
                  <a:lnTo>
                    <a:pt x="5442" y="7050"/>
                  </a:lnTo>
                  <a:cubicBezTo>
                    <a:pt x="5555" y="7138"/>
                    <a:pt x="5681" y="7201"/>
                    <a:pt x="5819" y="7251"/>
                  </a:cubicBezTo>
                  <a:lnTo>
                    <a:pt x="5831" y="7251"/>
                  </a:lnTo>
                  <a:cubicBezTo>
                    <a:pt x="5831" y="7251"/>
                    <a:pt x="5844" y="7263"/>
                    <a:pt x="5844" y="7263"/>
                  </a:cubicBezTo>
                  <a:lnTo>
                    <a:pt x="5857" y="7263"/>
                  </a:lnTo>
                  <a:cubicBezTo>
                    <a:pt x="6032" y="7326"/>
                    <a:pt x="6221" y="7351"/>
                    <a:pt x="6409" y="7351"/>
                  </a:cubicBezTo>
                  <a:lnTo>
                    <a:pt x="6422" y="7351"/>
                  </a:lnTo>
                  <a:cubicBezTo>
                    <a:pt x="6862" y="7351"/>
                    <a:pt x="7302" y="7188"/>
                    <a:pt x="7603" y="6849"/>
                  </a:cubicBezTo>
                  <a:cubicBezTo>
                    <a:pt x="7817" y="6597"/>
                    <a:pt x="7917" y="6258"/>
                    <a:pt x="7917" y="5931"/>
                  </a:cubicBezTo>
                  <a:cubicBezTo>
                    <a:pt x="7917" y="5454"/>
                    <a:pt x="7704" y="4976"/>
                    <a:pt x="7289" y="4738"/>
                  </a:cubicBezTo>
                  <a:lnTo>
                    <a:pt x="7289" y="4738"/>
                  </a:lnTo>
                  <a:cubicBezTo>
                    <a:pt x="7415" y="4800"/>
                    <a:pt x="7540" y="4863"/>
                    <a:pt x="7679" y="4901"/>
                  </a:cubicBezTo>
                  <a:cubicBezTo>
                    <a:pt x="7905" y="4989"/>
                    <a:pt x="8156" y="5027"/>
                    <a:pt x="8407" y="5027"/>
                  </a:cubicBezTo>
                  <a:cubicBezTo>
                    <a:pt x="8533" y="5027"/>
                    <a:pt x="8671" y="5014"/>
                    <a:pt x="8797" y="4989"/>
                  </a:cubicBezTo>
                  <a:cubicBezTo>
                    <a:pt x="8872" y="4976"/>
                    <a:pt x="8960" y="4951"/>
                    <a:pt x="9036" y="4926"/>
                  </a:cubicBezTo>
                  <a:cubicBezTo>
                    <a:pt x="9614" y="4738"/>
                    <a:pt x="10091" y="4222"/>
                    <a:pt x="10192" y="3619"/>
                  </a:cubicBezTo>
                  <a:cubicBezTo>
                    <a:pt x="10204" y="3544"/>
                    <a:pt x="10217" y="3468"/>
                    <a:pt x="10217" y="3393"/>
                  </a:cubicBezTo>
                  <a:cubicBezTo>
                    <a:pt x="10217" y="2853"/>
                    <a:pt x="9903" y="2312"/>
                    <a:pt x="9413" y="2086"/>
                  </a:cubicBezTo>
                  <a:lnTo>
                    <a:pt x="9425" y="1986"/>
                  </a:lnTo>
                  <a:cubicBezTo>
                    <a:pt x="8370" y="1621"/>
                    <a:pt x="7314" y="1269"/>
                    <a:pt x="6246" y="943"/>
                  </a:cubicBezTo>
                  <a:cubicBezTo>
                    <a:pt x="5178" y="616"/>
                    <a:pt x="4122" y="302"/>
                    <a:pt x="30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7"/>
            <p:cNvSpPr/>
            <p:nvPr/>
          </p:nvSpPr>
          <p:spPr>
            <a:xfrm>
              <a:off x="6859275" y="1459825"/>
              <a:ext cx="173750" cy="198875"/>
            </a:xfrm>
            <a:custGeom>
              <a:avLst/>
              <a:gdLst/>
              <a:ahLst/>
              <a:cxnLst/>
              <a:rect l="l" t="t" r="r" b="b"/>
              <a:pathLst>
                <a:path w="6950" h="7955" extrusionOk="0">
                  <a:moveTo>
                    <a:pt x="1157" y="7955"/>
                  </a:moveTo>
                  <a:lnTo>
                    <a:pt x="1157" y="7955"/>
                  </a:lnTo>
                  <a:lnTo>
                    <a:pt x="1157" y="7955"/>
                  </a:lnTo>
                  <a:lnTo>
                    <a:pt x="1157" y="7955"/>
                  </a:lnTo>
                  <a:close/>
                  <a:moveTo>
                    <a:pt x="1170" y="7955"/>
                  </a:moveTo>
                  <a:cubicBezTo>
                    <a:pt x="1635" y="7955"/>
                    <a:pt x="2099" y="7779"/>
                    <a:pt x="2414" y="7415"/>
                  </a:cubicBezTo>
                  <a:cubicBezTo>
                    <a:pt x="2652" y="7138"/>
                    <a:pt x="2765" y="6786"/>
                    <a:pt x="2765" y="6422"/>
                  </a:cubicBezTo>
                  <a:cubicBezTo>
                    <a:pt x="2765" y="6786"/>
                    <a:pt x="2652" y="7138"/>
                    <a:pt x="2414" y="7415"/>
                  </a:cubicBezTo>
                  <a:cubicBezTo>
                    <a:pt x="2099" y="7779"/>
                    <a:pt x="1635" y="7955"/>
                    <a:pt x="1170" y="7955"/>
                  </a:cubicBezTo>
                  <a:close/>
                  <a:moveTo>
                    <a:pt x="1" y="7716"/>
                  </a:moveTo>
                  <a:lnTo>
                    <a:pt x="1" y="7716"/>
                  </a:lnTo>
                  <a:lnTo>
                    <a:pt x="89" y="7603"/>
                  </a:lnTo>
                  <a:lnTo>
                    <a:pt x="89" y="7603"/>
                  </a:lnTo>
                  <a:lnTo>
                    <a:pt x="89" y="7603"/>
                  </a:lnTo>
                  <a:lnTo>
                    <a:pt x="1" y="7716"/>
                  </a:lnTo>
                  <a:close/>
                  <a:moveTo>
                    <a:pt x="3155" y="5366"/>
                  </a:moveTo>
                  <a:lnTo>
                    <a:pt x="3142" y="5366"/>
                  </a:lnTo>
                  <a:lnTo>
                    <a:pt x="3155" y="5366"/>
                  </a:lnTo>
                  <a:lnTo>
                    <a:pt x="3155" y="5366"/>
                  </a:lnTo>
                  <a:close/>
                  <a:moveTo>
                    <a:pt x="3155" y="5366"/>
                  </a:moveTo>
                  <a:cubicBezTo>
                    <a:pt x="3595" y="5366"/>
                    <a:pt x="4035" y="5203"/>
                    <a:pt x="4336" y="4864"/>
                  </a:cubicBezTo>
                  <a:cubicBezTo>
                    <a:pt x="4550" y="4612"/>
                    <a:pt x="4650" y="4273"/>
                    <a:pt x="4650" y="3946"/>
                  </a:cubicBezTo>
                  <a:cubicBezTo>
                    <a:pt x="4650" y="4273"/>
                    <a:pt x="4550" y="4612"/>
                    <a:pt x="4336" y="4864"/>
                  </a:cubicBezTo>
                  <a:cubicBezTo>
                    <a:pt x="4035" y="5203"/>
                    <a:pt x="3595" y="5366"/>
                    <a:pt x="3155" y="5366"/>
                  </a:cubicBezTo>
                  <a:close/>
                  <a:moveTo>
                    <a:pt x="2590" y="5278"/>
                  </a:moveTo>
                  <a:cubicBezTo>
                    <a:pt x="2577" y="5278"/>
                    <a:pt x="2577" y="5278"/>
                    <a:pt x="2577" y="5278"/>
                  </a:cubicBezTo>
                  <a:cubicBezTo>
                    <a:pt x="2577" y="5278"/>
                    <a:pt x="2577" y="5278"/>
                    <a:pt x="2590" y="5278"/>
                  </a:cubicBezTo>
                  <a:close/>
                  <a:moveTo>
                    <a:pt x="2564" y="5266"/>
                  </a:moveTo>
                  <a:cubicBezTo>
                    <a:pt x="2564" y="5266"/>
                    <a:pt x="2564" y="5266"/>
                    <a:pt x="2552" y="5266"/>
                  </a:cubicBezTo>
                  <a:cubicBezTo>
                    <a:pt x="2414" y="5216"/>
                    <a:pt x="2288" y="5153"/>
                    <a:pt x="2175" y="5065"/>
                  </a:cubicBezTo>
                  <a:lnTo>
                    <a:pt x="2125" y="5128"/>
                  </a:lnTo>
                  <a:lnTo>
                    <a:pt x="2125" y="5128"/>
                  </a:lnTo>
                  <a:lnTo>
                    <a:pt x="2175" y="5065"/>
                  </a:lnTo>
                  <a:cubicBezTo>
                    <a:pt x="2288" y="5153"/>
                    <a:pt x="2414" y="5216"/>
                    <a:pt x="2552" y="5266"/>
                  </a:cubicBezTo>
                  <a:cubicBezTo>
                    <a:pt x="2564" y="5266"/>
                    <a:pt x="2564" y="5266"/>
                    <a:pt x="2564" y="5266"/>
                  </a:cubicBezTo>
                  <a:close/>
                  <a:moveTo>
                    <a:pt x="5530" y="3004"/>
                  </a:moveTo>
                  <a:lnTo>
                    <a:pt x="5530" y="3004"/>
                  </a:lnTo>
                  <a:lnTo>
                    <a:pt x="5530" y="3004"/>
                  </a:lnTo>
                  <a:cubicBezTo>
                    <a:pt x="5605" y="2991"/>
                    <a:pt x="5693" y="2966"/>
                    <a:pt x="5769" y="2941"/>
                  </a:cubicBezTo>
                  <a:cubicBezTo>
                    <a:pt x="6347" y="2753"/>
                    <a:pt x="6824" y="2237"/>
                    <a:pt x="6925" y="1634"/>
                  </a:cubicBezTo>
                  <a:cubicBezTo>
                    <a:pt x="6937" y="1559"/>
                    <a:pt x="6950" y="1483"/>
                    <a:pt x="6950" y="1408"/>
                  </a:cubicBezTo>
                  <a:cubicBezTo>
                    <a:pt x="6950" y="1483"/>
                    <a:pt x="6937" y="1559"/>
                    <a:pt x="6925" y="1634"/>
                  </a:cubicBezTo>
                  <a:cubicBezTo>
                    <a:pt x="6824" y="2237"/>
                    <a:pt x="6347" y="2753"/>
                    <a:pt x="5769" y="2941"/>
                  </a:cubicBezTo>
                  <a:cubicBezTo>
                    <a:pt x="5693" y="2966"/>
                    <a:pt x="5605" y="2991"/>
                    <a:pt x="5530" y="3004"/>
                  </a:cubicBezTo>
                  <a:close/>
                  <a:moveTo>
                    <a:pt x="4412" y="2916"/>
                  </a:moveTo>
                  <a:lnTo>
                    <a:pt x="4412" y="2916"/>
                  </a:lnTo>
                  <a:cubicBezTo>
                    <a:pt x="4273" y="2878"/>
                    <a:pt x="4148" y="2815"/>
                    <a:pt x="4022" y="2753"/>
                  </a:cubicBezTo>
                  <a:lnTo>
                    <a:pt x="4022" y="2753"/>
                  </a:lnTo>
                  <a:cubicBezTo>
                    <a:pt x="4148" y="2815"/>
                    <a:pt x="4273" y="2878"/>
                    <a:pt x="4412" y="2916"/>
                  </a:cubicBezTo>
                  <a:lnTo>
                    <a:pt x="4412" y="2916"/>
                  </a:lnTo>
                  <a:close/>
                  <a:moveTo>
                    <a:pt x="4022" y="2753"/>
                  </a:moveTo>
                  <a:cubicBezTo>
                    <a:pt x="4009" y="2740"/>
                    <a:pt x="3997" y="2727"/>
                    <a:pt x="3984" y="2727"/>
                  </a:cubicBezTo>
                  <a:cubicBezTo>
                    <a:pt x="3997" y="2727"/>
                    <a:pt x="4009" y="2740"/>
                    <a:pt x="4022" y="2753"/>
                  </a:cubicBezTo>
                  <a:close/>
                  <a:moveTo>
                    <a:pt x="6146" y="101"/>
                  </a:moveTo>
                  <a:lnTo>
                    <a:pt x="6146" y="101"/>
                  </a:lnTo>
                  <a:lnTo>
                    <a:pt x="6158" y="1"/>
                  </a:lnTo>
                  <a:lnTo>
                    <a:pt x="6158" y="1"/>
                  </a:lnTo>
                  <a:lnTo>
                    <a:pt x="6146" y="101"/>
                  </a:lnTo>
                  <a:close/>
                </a:path>
              </a:pathLst>
            </a:custGeom>
            <a:solidFill>
              <a:srgbClr val="FCD9A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7"/>
            <p:cNvSpPr/>
            <p:nvPr/>
          </p:nvSpPr>
          <p:spPr>
            <a:xfrm>
              <a:off x="7670725" y="2039425"/>
              <a:ext cx="65700" cy="78875"/>
            </a:xfrm>
            <a:custGeom>
              <a:avLst/>
              <a:gdLst/>
              <a:ahLst/>
              <a:cxnLst/>
              <a:rect l="l" t="t" r="r" b="b"/>
              <a:pathLst>
                <a:path w="2628" h="3155" extrusionOk="0">
                  <a:moveTo>
                    <a:pt x="1031" y="1"/>
                  </a:moveTo>
                  <a:cubicBezTo>
                    <a:pt x="798" y="341"/>
                    <a:pt x="553" y="681"/>
                    <a:pt x="304" y="1017"/>
                  </a:cubicBezTo>
                  <a:lnTo>
                    <a:pt x="304" y="1017"/>
                  </a:lnTo>
                  <a:cubicBezTo>
                    <a:pt x="353" y="951"/>
                    <a:pt x="403" y="884"/>
                    <a:pt x="453" y="818"/>
                  </a:cubicBezTo>
                  <a:cubicBezTo>
                    <a:pt x="654" y="541"/>
                    <a:pt x="843" y="277"/>
                    <a:pt x="1031" y="1"/>
                  </a:cubicBezTo>
                  <a:close/>
                  <a:moveTo>
                    <a:pt x="304" y="1017"/>
                  </a:moveTo>
                  <a:cubicBezTo>
                    <a:pt x="203" y="1152"/>
                    <a:pt x="102" y="1286"/>
                    <a:pt x="1" y="1421"/>
                  </a:cubicBezTo>
                  <a:cubicBezTo>
                    <a:pt x="102" y="1287"/>
                    <a:pt x="203" y="1153"/>
                    <a:pt x="304" y="1017"/>
                  </a:cubicBezTo>
                  <a:close/>
                  <a:moveTo>
                    <a:pt x="2627" y="1496"/>
                  </a:moveTo>
                  <a:cubicBezTo>
                    <a:pt x="2578" y="1569"/>
                    <a:pt x="2530" y="1640"/>
                    <a:pt x="2478" y="1708"/>
                  </a:cubicBezTo>
                  <a:lnTo>
                    <a:pt x="2478" y="1708"/>
                  </a:lnTo>
                  <a:cubicBezTo>
                    <a:pt x="2540" y="1646"/>
                    <a:pt x="2590" y="1571"/>
                    <a:pt x="2627" y="1496"/>
                  </a:cubicBezTo>
                  <a:close/>
                  <a:moveTo>
                    <a:pt x="2478" y="1708"/>
                  </a:moveTo>
                  <a:lnTo>
                    <a:pt x="2478" y="1708"/>
                  </a:lnTo>
                  <a:cubicBezTo>
                    <a:pt x="2477" y="1709"/>
                    <a:pt x="2477" y="1709"/>
                    <a:pt x="2476" y="1710"/>
                  </a:cubicBezTo>
                  <a:cubicBezTo>
                    <a:pt x="2476" y="1710"/>
                    <a:pt x="2476" y="1710"/>
                    <a:pt x="2476" y="1710"/>
                  </a:cubicBezTo>
                  <a:lnTo>
                    <a:pt x="2476" y="1710"/>
                  </a:lnTo>
                  <a:cubicBezTo>
                    <a:pt x="2477" y="1710"/>
                    <a:pt x="2477" y="1709"/>
                    <a:pt x="2478" y="1708"/>
                  </a:cubicBezTo>
                  <a:close/>
                  <a:moveTo>
                    <a:pt x="2476" y="1710"/>
                  </a:moveTo>
                  <a:lnTo>
                    <a:pt x="2476" y="1710"/>
                  </a:lnTo>
                  <a:cubicBezTo>
                    <a:pt x="2473" y="1714"/>
                    <a:pt x="2470" y="1718"/>
                    <a:pt x="2467" y="1722"/>
                  </a:cubicBezTo>
                  <a:lnTo>
                    <a:pt x="2476" y="1722"/>
                  </a:lnTo>
                  <a:cubicBezTo>
                    <a:pt x="2476" y="1714"/>
                    <a:pt x="2476" y="1711"/>
                    <a:pt x="2476" y="1710"/>
                  </a:cubicBezTo>
                  <a:close/>
                  <a:moveTo>
                    <a:pt x="2464" y="1722"/>
                  </a:moveTo>
                  <a:cubicBezTo>
                    <a:pt x="2464" y="1724"/>
                    <a:pt x="2464" y="1726"/>
                    <a:pt x="2464" y="1727"/>
                  </a:cubicBezTo>
                  <a:lnTo>
                    <a:pt x="2464" y="1727"/>
                  </a:lnTo>
                  <a:cubicBezTo>
                    <a:pt x="2465" y="1725"/>
                    <a:pt x="2466" y="1724"/>
                    <a:pt x="2467" y="1722"/>
                  </a:cubicBezTo>
                  <a:close/>
                  <a:moveTo>
                    <a:pt x="2464" y="1727"/>
                  </a:moveTo>
                  <a:cubicBezTo>
                    <a:pt x="2413" y="1793"/>
                    <a:pt x="2359" y="1858"/>
                    <a:pt x="2300" y="1923"/>
                  </a:cubicBezTo>
                  <a:lnTo>
                    <a:pt x="2313" y="1923"/>
                  </a:lnTo>
                  <a:cubicBezTo>
                    <a:pt x="2363" y="1861"/>
                    <a:pt x="2413" y="1810"/>
                    <a:pt x="2451" y="1748"/>
                  </a:cubicBezTo>
                  <a:cubicBezTo>
                    <a:pt x="2451" y="1748"/>
                    <a:pt x="2464" y="1748"/>
                    <a:pt x="2464" y="1735"/>
                  </a:cubicBezTo>
                  <a:cubicBezTo>
                    <a:pt x="2464" y="1735"/>
                    <a:pt x="2464" y="1735"/>
                    <a:pt x="2464" y="1727"/>
                  </a:cubicBezTo>
                  <a:close/>
                  <a:moveTo>
                    <a:pt x="2212" y="2037"/>
                  </a:moveTo>
                  <a:lnTo>
                    <a:pt x="2212" y="2037"/>
                  </a:lnTo>
                  <a:cubicBezTo>
                    <a:pt x="2200" y="2049"/>
                    <a:pt x="2200" y="2049"/>
                    <a:pt x="2187" y="2062"/>
                  </a:cubicBezTo>
                  <a:cubicBezTo>
                    <a:pt x="2187" y="2062"/>
                    <a:pt x="2187" y="2062"/>
                    <a:pt x="2187" y="2074"/>
                  </a:cubicBezTo>
                  <a:cubicBezTo>
                    <a:pt x="2200" y="2062"/>
                    <a:pt x="2200" y="2049"/>
                    <a:pt x="2212" y="2037"/>
                  </a:cubicBezTo>
                  <a:close/>
                  <a:moveTo>
                    <a:pt x="1923" y="2351"/>
                  </a:moveTo>
                  <a:lnTo>
                    <a:pt x="1923" y="2351"/>
                  </a:lnTo>
                  <a:cubicBezTo>
                    <a:pt x="1920" y="2355"/>
                    <a:pt x="1916" y="2359"/>
                    <a:pt x="1912" y="2363"/>
                  </a:cubicBezTo>
                  <a:lnTo>
                    <a:pt x="1912" y="2363"/>
                  </a:lnTo>
                  <a:cubicBezTo>
                    <a:pt x="1923" y="2363"/>
                    <a:pt x="1923" y="2363"/>
                    <a:pt x="1923" y="2351"/>
                  </a:cubicBezTo>
                  <a:close/>
                  <a:moveTo>
                    <a:pt x="1912" y="2363"/>
                  </a:moveTo>
                  <a:cubicBezTo>
                    <a:pt x="1912" y="2363"/>
                    <a:pt x="1911" y="2363"/>
                    <a:pt x="1911" y="2363"/>
                  </a:cubicBezTo>
                  <a:cubicBezTo>
                    <a:pt x="1903" y="2373"/>
                    <a:pt x="1895" y="2382"/>
                    <a:pt x="1887" y="2391"/>
                  </a:cubicBezTo>
                  <a:lnTo>
                    <a:pt x="1887" y="2391"/>
                  </a:lnTo>
                  <a:cubicBezTo>
                    <a:pt x="1895" y="2382"/>
                    <a:pt x="1903" y="2373"/>
                    <a:pt x="1912" y="2363"/>
                  </a:cubicBezTo>
                  <a:close/>
                  <a:moveTo>
                    <a:pt x="1887" y="2391"/>
                  </a:moveTo>
                  <a:cubicBezTo>
                    <a:pt x="1693" y="2607"/>
                    <a:pt x="1506" y="2823"/>
                    <a:pt x="1314" y="3046"/>
                  </a:cubicBezTo>
                  <a:lnTo>
                    <a:pt x="1314" y="3046"/>
                  </a:lnTo>
                  <a:cubicBezTo>
                    <a:pt x="1503" y="2828"/>
                    <a:pt x="1699" y="2609"/>
                    <a:pt x="1887" y="2391"/>
                  </a:cubicBezTo>
                  <a:close/>
                  <a:moveTo>
                    <a:pt x="1314" y="3046"/>
                  </a:moveTo>
                  <a:cubicBezTo>
                    <a:pt x="1282" y="3082"/>
                    <a:pt x="1251" y="3118"/>
                    <a:pt x="1220" y="3155"/>
                  </a:cubicBezTo>
                  <a:cubicBezTo>
                    <a:pt x="1251" y="3118"/>
                    <a:pt x="1283" y="3082"/>
                    <a:pt x="1314" y="3046"/>
                  </a:cubicBezTo>
                  <a:close/>
                </a:path>
              </a:pathLst>
            </a:custGeom>
            <a:solidFill>
              <a:srgbClr val="F8A5B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7"/>
            <p:cNvSpPr/>
            <p:nvPr/>
          </p:nvSpPr>
          <p:spPr>
            <a:xfrm>
              <a:off x="7520875" y="1994500"/>
              <a:ext cx="186325" cy="222450"/>
            </a:xfrm>
            <a:custGeom>
              <a:avLst/>
              <a:gdLst/>
              <a:ahLst/>
              <a:cxnLst/>
              <a:rect l="l" t="t" r="r" b="b"/>
              <a:pathLst>
                <a:path w="7453" h="8898" extrusionOk="0">
                  <a:moveTo>
                    <a:pt x="6485" y="1"/>
                  </a:moveTo>
                  <a:cubicBezTo>
                    <a:pt x="6397" y="1"/>
                    <a:pt x="6309" y="14"/>
                    <a:pt x="6221" y="14"/>
                  </a:cubicBezTo>
                  <a:lnTo>
                    <a:pt x="6070" y="14"/>
                  </a:lnTo>
                  <a:cubicBezTo>
                    <a:pt x="6058" y="39"/>
                    <a:pt x="6032" y="64"/>
                    <a:pt x="6020" y="89"/>
                  </a:cubicBezTo>
                  <a:cubicBezTo>
                    <a:pt x="5756" y="390"/>
                    <a:pt x="5492" y="705"/>
                    <a:pt x="5241" y="1006"/>
                  </a:cubicBezTo>
                  <a:cubicBezTo>
                    <a:pt x="5040" y="1245"/>
                    <a:pt x="4851" y="1471"/>
                    <a:pt x="4663" y="1697"/>
                  </a:cubicBezTo>
                  <a:cubicBezTo>
                    <a:pt x="4462" y="1961"/>
                    <a:pt x="4248" y="2213"/>
                    <a:pt x="4034" y="2476"/>
                  </a:cubicBezTo>
                  <a:cubicBezTo>
                    <a:pt x="3419" y="3243"/>
                    <a:pt x="2803" y="4022"/>
                    <a:pt x="2200" y="4814"/>
                  </a:cubicBezTo>
                  <a:cubicBezTo>
                    <a:pt x="1672" y="5492"/>
                    <a:pt x="1144" y="6183"/>
                    <a:pt x="617" y="6875"/>
                  </a:cubicBezTo>
                  <a:cubicBezTo>
                    <a:pt x="390" y="7164"/>
                    <a:pt x="164" y="7465"/>
                    <a:pt x="89" y="7804"/>
                  </a:cubicBezTo>
                  <a:cubicBezTo>
                    <a:pt x="76" y="7830"/>
                    <a:pt x="76" y="7855"/>
                    <a:pt x="64" y="7880"/>
                  </a:cubicBezTo>
                  <a:cubicBezTo>
                    <a:pt x="1" y="8219"/>
                    <a:pt x="101" y="8583"/>
                    <a:pt x="378" y="8772"/>
                  </a:cubicBezTo>
                  <a:cubicBezTo>
                    <a:pt x="503" y="8860"/>
                    <a:pt x="642" y="8898"/>
                    <a:pt x="792" y="8898"/>
                  </a:cubicBezTo>
                  <a:cubicBezTo>
                    <a:pt x="968" y="8898"/>
                    <a:pt x="1144" y="8847"/>
                    <a:pt x="1295" y="8759"/>
                  </a:cubicBezTo>
                  <a:cubicBezTo>
                    <a:pt x="1584" y="8609"/>
                    <a:pt x="1798" y="8357"/>
                    <a:pt x="1999" y="8106"/>
                  </a:cubicBezTo>
                  <a:cubicBezTo>
                    <a:pt x="3368" y="6510"/>
                    <a:pt x="4726" y="4902"/>
                    <a:pt x="5995" y="3218"/>
                  </a:cubicBezTo>
                  <a:cubicBezTo>
                    <a:pt x="6146" y="3017"/>
                    <a:pt x="6296" y="2816"/>
                    <a:pt x="6447" y="2615"/>
                  </a:cubicBezTo>
                  <a:cubicBezTo>
                    <a:pt x="6472" y="2577"/>
                    <a:pt x="6485" y="2552"/>
                    <a:pt x="6510" y="2527"/>
                  </a:cubicBezTo>
                  <a:cubicBezTo>
                    <a:pt x="6686" y="2288"/>
                    <a:pt x="6862" y="2037"/>
                    <a:pt x="7025" y="1798"/>
                  </a:cubicBezTo>
                  <a:cubicBezTo>
                    <a:pt x="7176" y="1584"/>
                    <a:pt x="7314" y="1333"/>
                    <a:pt x="7390" y="1094"/>
                  </a:cubicBezTo>
                  <a:cubicBezTo>
                    <a:pt x="7415" y="1019"/>
                    <a:pt x="7427" y="943"/>
                    <a:pt x="7440" y="868"/>
                  </a:cubicBezTo>
                  <a:cubicBezTo>
                    <a:pt x="7452" y="755"/>
                    <a:pt x="7452" y="642"/>
                    <a:pt x="7427" y="541"/>
                  </a:cubicBezTo>
                  <a:cubicBezTo>
                    <a:pt x="7402" y="441"/>
                    <a:pt x="7352" y="340"/>
                    <a:pt x="7264" y="265"/>
                  </a:cubicBezTo>
                  <a:cubicBezTo>
                    <a:pt x="7163" y="152"/>
                    <a:pt x="7025" y="89"/>
                    <a:pt x="6874" y="51"/>
                  </a:cubicBezTo>
                  <a:cubicBezTo>
                    <a:pt x="6812" y="26"/>
                    <a:pt x="6736" y="26"/>
                    <a:pt x="6661" y="14"/>
                  </a:cubicBezTo>
                  <a:lnTo>
                    <a:pt x="6648" y="14"/>
                  </a:lnTo>
                  <a:cubicBezTo>
                    <a:pt x="6598" y="14"/>
                    <a:pt x="6535" y="1"/>
                    <a:pt x="648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7"/>
            <p:cNvSpPr/>
            <p:nvPr/>
          </p:nvSpPr>
          <p:spPr>
            <a:xfrm>
              <a:off x="7696500" y="2021850"/>
              <a:ext cx="9125" cy="17600"/>
            </a:xfrm>
            <a:custGeom>
              <a:avLst/>
              <a:gdLst/>
              <a:ahLst/>
              <a:cxnLst/>
              <a:rect l="l" t="t" r="r" b="b"/>
              <a:pathLst>
                <a:path w="365" h="704" extrusionOk="0">
                  <a:moveTo>
                    <a:pt x="0" y="704"/>
                  </a:moveTo>
                  <a:lnTo>
                    <a:pt x="0" y="704"/>
                  </a:lnTo>
                  <a:cubicBezTo>
                    <a:pt x="151" y="490"/>
                    <a:pt x="289" y="239"/>
                    <a:pt x="365" y="0"/>
                  </a:cubicBezTo>
                  <a:lnTo>
                    <a:pt x="365" y="0"/>
                  </a:lnTo>
                  <a:lnTo>
                    <a:pt x="365" y="0"/>
                  </a:lnTo>
                  <a:cubicBezTo>
                    <a:pt x="289" y="239"/>
                    <a:pt x="151" y="490"/>
                    <a:pt x="0" y="704"/>
                  </a:cubicBezTo>
                  <a:lnTo>
                    <a:pt x="0" y="704"/>
                  </a:lnTo>
                  <a:close/>
                </a:path>
              </a:pathLst>
            </a:custGeom>
            <a:solidFill>
              <a:srgbClr val="EB224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7"/>
            <p:cNvSpPr/>
            <p:nvPr/>
          </p:nvSpPr>
          <p:spPr>
            <a:xfrm>
              <a:off x="7621725" y="2019650"/>
              <a:ext cx="30175" cy="36775"/>
            </a:xfrm>
            <a:custGeom>
              <a:avLst/>
              <a:gdLst/>
              <a:ahLst/>
              <a:cxnLst/>
              <a:rect l="l" t="t" r="r" b="b"/>
              <a:pathLst>
                <a:path w="1207" h="1471" extrusionOk="0">
                  <a:moveTo>
                    <a:pt x="1207" y="0"/>
                  </a:moveTo>
                  <a:lnTo>
                    <a:pt x="1207" y="0"/>
                  </a:lnTo>
                  <a:cubicBezTo>
                    <a:pt x="1154" y="62"/>
                    <a:pt x="1103" y="124"/>
                    <a:pt x="1051" y="186"/>
                  </a:cubicBezTo>
                  <a:lnTo>
                    <a:pt x="1051" y="186"/>
                  </a:lnTo>
                  <a:cubicBezTo>
                    <a:pt x="1102" y="125"/>
                    <a:pt x="1154" y="63"/>
                    <a:pt x="1207" y="0"/>
                  </a:cubicBezTo>
                  <a:close/>
                  <a:moveTo>
                    <a:pt x="1051" y="186"/>
                  </a:moveTo>
                  <a:cubicBezTo>
                    <a:pt x="907" y="358"/>
                    <a:pt x="768" y="525"/>
                    <a:pt x="629" y="691"/>
                  </a:cubicBezTo>
                  <a:cubicBezTo>
                    <a:pt x="585" y="748"/>
                    <a:pt x="541" y="805"/>
                    <a:pt x="497" y="861"/>
                  </a:cubicBezTo>
                  <a:lnTo>
                    <a:pt x="497" y="861"/>
                  </a:lnTo>
                  <a:cubicBezTo>
                    <a:pt x="679" y="636"/>
                    <a:pt x="863" y="411"/>
                    <a:pt x="1051" y="186"/>
                  </a:cubicBezTo>
                  <a:close/>
                  <a:moveTo>
                    <a:pt x="497" y="861"/>
                  </a:moveTo>
                  <a:cubicBezTo>
                    <a:pt x="392" y="990"/>
                    <a:pt x="288" y="1119"/>
                    <a:pt x="183" y="1247"/>
                  </a:cubicBezTo>
                  <a:lnTo>
                    <a:pt x="183" y="1247"/>
                  </a:lnTo>
                  <a:cubicBezTo>
                    <a:pt x="289" y="1118"/>
                    <a:pt x="394" y="991"/>
                    <a:pt x="497" y="861"/>
                  </a:cubicBezTo>
                  <a:close/>
                  <a:moveTo>
                    <a:pt x="183" y="1247"/>
                  </a:moveTo>
                  <a:lnTo>
                    <a:pt x="183" y="1247"/>
                  </a:lnTo>
                  <a:cubicBezTo>
                    <a:pt x="122" y="1321"/>
                    <a:pt x="61" y="1395"/>
                    <a:pt x="0" y="1470"/>
                  </a:cubicBezTo>
                  <a:cubicBezTo>
                    <a:pt x="61" y="1396"/>
                    <a:pt x="122" y="1322"/>
                    <a:pt x="183" y="1247"/>
                  </a:cubicBezTo>
                  <a:close/>
                </a:path>
              </a:pathLst>
            </a:custGeom>
            <a:solidFill>
              <a:srgbClr val="DCCEA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7"/>
            <p:cNvSpPr/>
            <p:nvPr/>
          </p:nvSpPr>
          <p:spPr>
            <a:xfrm>
              <a:off x="7670725" y="2059850"/>
              <a:ext cx="11350" cy="15100"/>
            </a:xfrm>
            <a:custGeom>
              <a:avLst/>
              <a:gdLst/>
              <a:ahLst/>
              <a:cxnLst/>
              <a:rect l="l" t="t" r="r" b="b"/>
              <a:pathLst>
                <a:path w="454" h="604" extrusionOk="0">
                  <a:moveTo>
                    <a:pt x="1" y="604"/>
                  </a:moveTo>
                  <a:lnTo>
                    <a:pt x="1" y="604"/>
                  </a:lnTo>
                  <a:cubicBezTo>
                    <a:pt x="152" y="403"/>
                    <a:pt x="302" y="202"/>
                    <a:pt x="453" y="1"/>
                  </a:cubicBezTo>
                  <a:cubicBezTo>
                    <a:pt x="302" y="202"/>
                    <a:pt x="152" y="403"/>
                    <a:pt x="1" y="604"/>
                  </a:cubicBezTo>
                  <a:close/>
                </a:path>
              </a:pathLst>
            </a:custGeom>
            <a:solidFill>
              <a:srgbClr val="E098B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7"/>
            <p:cNvSpPr/>
            <p:nvPr/>
          </p:nvSpPr>
          <p:spPr>
            <a:xfrm>
              <a:off x="7589375" y="2057025"/>
              <a:ext cx="207350" cy="217725"/>
            </a:xfrm>
            <a:custGeom>
              <a:avLst/>
              <a:gdLst/>
              <a:ahLst/>
              <a:cxnLst/>
              <a:rect l="l" t="t" r="r" b="b"/>
              <a:pathLst>
                <a:path w="8294" h="8709" extrusionOk="0">
                  <a:moveTo>
                    <a:pt x="6396" y="1"/>
                  </a:moveTo>
                  <a:lnTo>
                    <a:pt x="6132" y="327"/>
                  </a:lnTo>
                  <a:cubicBezTo>
                    <a:pt x="6120" y="352"/>
                    <a:pt x="6107" y="390"/>
                    <a:pt x="6095" y="415"/>
                  </a:cubicBezTo>
                  <a:cubicBezTo>
                    <a:pt x="6007" y="629"/>
                    <a:pt x="5881" y="817"/>
                    <a:pt x="5730" y="1006"/>
                  </a:cubicBezTo>
                  <a:cubicBezTo>
                    <a:pt x="5730" y="1006"/>
                    <a:pt x="5730" y="1006"/>
                    <a:pt x="5730" y="1018"/>
                  </a:cubicBezTo>
                  <a:lnTo>
                    <a:pt x="5718" y="1018"/>
                  </a:lnTo>
                  <a:cubicBezTo>
                    <a:pt x="5718" y="1031"/>
                    <a:pt x="5718" y="1031"/>
                    <a:pt x="5718" y="1031"/>
                  </a:cubicBezTo>
                  <a:cubicBezTo>
                    <a:pt x="5718" y="1044"/>
                    <a:pt x="5705" y="1044"/>
                    <a:pt x="5705" y="1044"/>
                  </a:cubicBezTo>
                  <a:cubicBezTo>
                    <a:pt x="5667" y="1094"/>
                    <a:pt x="5617" y="1157"/>
                    <a:pt x="5567" y="1219"/>
                  </a:cubicBezTo>
                  <a:cubicBezTo>
                    <a:pt x="5441" y="1370"/>
                    <a:pt x="5316" y="1508"/>
                    <a:pt x="5177" y="1647"/>
                  </a:cubicBezTo>
                  <a:cubicBezTo>
                    <a:pt x="5177" y="1659"/>
                    <a:pt x="5177" y="1659"/>
                    <a:pt x="5165" y="1659"/>
                  </a:cubicBezTo>
                  <a:cubicBezTo>
                    <a:pt x="5077" y="1772"/>
                    <a:pt x="4989" y="1873"/>
                    <a:pt x="4888" y="1973"/>
                  </a:cubicBezTo>
                  <a:cubicBezTo>
                    <a:pt x="4750" y="2137"/>
                    <a:pt x="4612" y="2300"/>
                    <a:pt x="4474" y="2451"/>
                  </a:cubicBezTo>
                  <a:cubicBezTo>
                    <a:pt x="3506" y="3582"/>
                    <a:pt x="2589" y="4763"/>
                    <a:pt x="1747" y="5995"/>
                  </a:cubicBezTo>
                  <a:cubicBezTo>
                    <a:pt x="1747" y="5995"/>
                    <a:pt x="1747" y="6007"/>
                    <a:pt x="1747" y="6007"/>
                  </a:cubicBezTo>
                  <a:cubicBezTo>
                    <a:pt x="1734" y="6007"/>
                    <a:pt x="1734" y="6020"/>
                    <a:pt x="1722" y="6020"/>
                  </a:cubicBezTo>
                  <a:lnTo>
                    <a:pt x="1709" y="6057"/>
                  </a:lnTo>
                  <a:cubicBezTo>
                    <a:pt x="1420" y="6485"/>
                    <a:pt x="1119" y="6924"/>
                    <a:pt x="716" y="7251"/>
                  </a:cubicBezTo>
                  <a:cubicBezTo>
                    <a:pt x="704" y="7264"/>
                    <a:pt x="691" y="7264"/>
                    <a:pt x="679" y="7276"/>
                  </a:cubicBezTo>
                  <a:cubicBezTo>
                    <a:pt x="478" y="7440"/>
                    <a:pt x="239" y="7553"/>
                    <a:pt x="0" y="7628"/>
                  </a:cubicBezTo>
                  <a:lnTo>
                    <a:pt x="13" y="7678"/>
                  </a:lnTo>
                  <a:cubicBezTo>
                    <a:pt x="528" y="8080"/>
                    <a:pt x="1119" y="8357"/>
                    <a:pt x="1734" y="8533"/>
                  </a:cubicBezTo>
                  <a:lnTo>
                    <a:pt x="1747" y="8533"/>
                  </a:lnTo>
                  <a:cubicBezTo>
                    <a:pt x="1860" y="8558"/>
                    <a:pt x="1973" y="8583"/>
                    <a:pt x="2099" y="8608"/>
                  </a:cubicBezTo>
                  <a:cubicBezTo>
                    <a:pt x="2124" y="8621"/>
                    <a:pt x="2149" y="8621"/>
                    <a:pt x="2187" y="8621"/>
                  </a:cubicBezTo>
                  <a:cubicBezTo>
                    <a:pt x="2275" y="8646"/>
                    <a:pt x="2375" y="8659"/>
                    <a:pt x="2463" y="8671"/>
                  </a:cubicBezTo>
                  <a:cubicBezTo>
                    <a:pt x="2501" y="8671"/>
                    <a:pt x="2526" y="8671"/>
                    <a:pt x="2564" y="8684"/>
                  </a:cubicBezTo>
                  <a:cubicBezTo>
                    <a:pt x="2664" y="8696"/>
                    <a:pt x="2752" y="8696"/>
                    <a:pt x="2853" y="8696"/>
                  </a:cubicBezTo>
                  <a:cubicBezTo>
                    <a:pt x="2878" y="8709"/>
                    <a:pt x="2903" y="8709"/>
                    <a:pt x="2941" y="8709"/>
                  </a:cubicBezTo>
                  <a:lnTo>
                    <a:pt x="3318" y="8709"/>
                  </a:lnTo>
                  <a:cubicBezTo>
                    <a:pt x="3431" y="8696"/>
                    <a:pt x="3556" y="8696"/>
                    <a:pt x="3669" y="8671"/>
                  </a:cubicBezTo>
                  <a:cubicBezTo>
                    <a:pt x="3707" y="8671"/>
                    <a:pt x="3745" y="8671"/>
                    <a:pt x="3783" y="8659"/>
                  </a:cubicBezTo>
                  <a:cubicBezTo>
                    <a:pt x="3858" y="8646"/>
                    <a:pt x="3946" y="8633"/>
                    <a:pt x="4034" y="8621"/>
                  </a:cubicBezTo>
                  <a:cubicBezTo>
                    <a:pt x="4072" y="8608"/>
                    <a:pt x="4109" y="8608"/>
                    <a:pt x="4147" y="8596"/>
                  </a:cubicBezTo>
                  <a:cubicBezTo>
                    <a:pt x="4235" y="8583"/>
                    <a:pt x="4323" y="8558"/>
                    <a:pt x="4398" y="8533"/>
                  </a:cubicBezTo>
                  <a:cubicBezTo>
                    <a:pt x="4436" y="8533"/>
                    <a:pt x="4474" y="8520"/>
                    <a:pt x="4511" y="8508"/>
                  </a:cubicBezTo>
                  <a:cubicBezTo>
                    <a:pt x="4624" y="8470"/>
                    <a:pt x="4738" y="8432"/>
                    <a:pt x="4851" y="8395"/>
                  </a:cubicBezTo>
                  <a:cubicBezTo>
                    <a:pt x="6446" y="7779"/>
                    <a:pt x="7678" y="6309"/>
                    <a:pt x="7980" y="4637"/>
                  </a:cubicBezTo>
                  <a:cubicBezTo>
                    <a:pt x="8294" y="2954"/>
                    <a:pt x="7665" y="1144"/>
                    <a:pt x="639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7"/>
            <p:cNvSpPr/>
            <p:nvPr/>
          </p:nvSpPr>
          <p:spPr>
            <a:xfrm>
              <a:off x="7607275" y="2206875"/>
              <a:ext cx="25775" cy="31450"/>
            </a:xfrm>
            <a:custGeom>
              <a:avLst/>
              <a:gdLst/>
              <a:ahLst/>
              <a:cxnLst/>
              <a:rect l="l" t="t" r="r" b="b"/>
              <a:pathLst>
                <a:path w="1031" h="1258" extrusionOk="0">
                  <a:moveTo>
                    <a:pt x="0" y="1257"/>
                  </a:moveTo>
                  <a:cubicBezTo>
                    <a:pt x="403" y="930"/>
                    <a:pt x="704" y="491"/>
                    <a:pt x="993" y="63"/>
                  </a:cubicBezTo>
                  <a:cubicBezTo>
                    <a:pt x="704" y="491"/>
                    <a:pt x="403" y="930"/>
                    <a:pt x="0" y="1257"/>
                  </a:cubicBezTo>
                  <a:close/>
                  <a:moveTo>
                    <a:pt x="993" y="63"/>
                  </a:moveTo>
                  <a:lnTo>
                    <a:pt x="1006" y="26"/>
                  </a:lnTo>
                  <a:lnTo>
                    <a:pt x="993" y="63"/>
                  </a:lnTo>
                  <a:close/>
                  <a:moveTo>
                    <a:pt x="1031" y="13"/>
                  </a:moveTo>
                  <a:cubicBezTo>
                    <a:pt x="1031" y="13"/>
                    <a:pt x="1031" y="1"/>
                    <a:pt x="1031" y="1"/>
                  </a:cubicBezTo>
                  <a:cubicBezTo>
                    <a:pt x="1031" y="1"/>
                    <a:pt x="1031" y="13"/>
                    <a:pt x="1031" y="13"/>
                  </a:cubicBezTo>
                  <a:close/>
                </a:path>
              </a:pathLst>
            </a:custGeom>
            <a:solidFill>
              <a:srgbClr val="EB224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7"/>
            <p:cNvSpPr/>
            <p:nvPr/>
          </p:nvSpPr>
          <p:spPr>
            <a:xfrm>
              <a:off x="6745875" y="1386325"/>
              <a:ext cx="107775" cy="92700"/>
            </a:xfrm>
            <a:custGeom>
              <a:avLst/>
              <a:gdLst/>
              <a:ahLst/>
              <a:cxnLst/>
              <a:rect l="l" t="t" r="r" b="b"/>
              <a:pathLst>
                <a:path w="4311" h="3708" extrusionOk="0">
                  <a:moveTo>
                    <a:pt x="516" y="0"/>
                  </a:moveTo>
                  <a:cubicBezTo>
                    <a:pt x="478" y="0"/>
                    <a:pt x="428" y="13"/>
                    <a:pt x="390" y="13"/>
                  </a:cubicBezTo>
                  <a:cubicBezTo>
                    <a:pt x="214" y="51"/>
                    <a:pt x="76" y="126"/>
                    <a:pt x="26" y="302"/>
                  </a:cubicBezTo>
                  <a:cubicBezTo>
                    <a:pt x="1" y="427"/>
                    <a:pt x="51" y="566"/>
                    <a:pt x="89" y="691"/>
                  </a:cubicBezTo>
                  <a:cubicBezTo>
                    <a:pt x="466" y="1697"/>
                    <a:pt x="868" y="2714"/>
                    <a:pt x="1270" y="3707"/>
                  </a:cubicBezTo>
                  <a:lnTo>
                    <a:pt x="1408" y="3707"/>
                  </a:lnTo>
                  <a:cubicBezTo>
                    <a:pt x="2338" y="3682"/>
                    <a:pt x="3218" y="3154"/>
                    <a:pt x="3758" y="2413"/>
                  </a:cubicBezTo>
                  <a:cubicBezTo>
                    <a:pt x="3783" y="2375"/>
                    <a:pt x="3808" y="2350"/>
                    <a:pt x="3821" y="2312"/>
                  </a:cubicBezTo>
                  <a:cubicBezTo>
                    <a:pt x="3846" y="2287"/>
                    <a:pt x="3858" y="2262"/>
                    <a:pt x="3871" y="2250"/>
                  </a:cubicBezTo>
                  <a:cubicBezTo>
                    <a:pt x="3884" y="2237"/>
                    <a:pt x="3884" y="2224"/>
                    <a:pt x="3896" y="2212"/>
                  </a:cubicBezTo>
                  <a:cubicBezTo>
                    <a:pt x="3921" y="2174"/>
                    <a:pt x="3934" y="2136"/>
                    <a:pt x="3959" y="2099"/>
                  </a:cubicBezTo>
                  <a:cubicBezTo>
                    <a:pt x="3971" y="2074"/>
                    <a:pt x="3984" y="2048"/>
                    <a:pt x="3997" y="2023"/>
                  </a:cubicBezTo>
                  <a:cubicBezTo>
                    <a:pt x="4009" y="2011"/>
                    <a:pt x="4009" y="1998"/>
                    <a:pt x="4022" y="1998"/>
                  </a:cubicBezTo>
                  <a:cubicBezTo>
                    <a:pt x="4034" y="1961"/>
                    <a:pt x="4047" y="1923"/>
                    <a:pt x="4072" y="1885"/>
                  </a:cubicBezTo>
                  <a:cubicBezTo>
                    <a:pt x="4085" y="1847"/>
                    <a:pt x="4097" y="1822"/>
                    <a:pt x="4110" y="1785"/>
                  </a:cubicBezTo>
                  <a:cubicBezTo>
                    <a:pt x="4122" y="1759"/>
                    <a:pt x="4135" y="1734"/>
                    <a:pt x="4135" y="1709"/>
                  </a:cubicBezTo>
                  <a:cubicBezTo>
                    <a:pt x="4160" y="1672"/>
                    <a:pt x="4173" y="1634"/>
                    <a:pt x="4185" y="1596"/>
                  </a:cubicBezTo>
                  <a:cubicBezTo>
                    <a:pt x="4185" y="1584"/>
                    <a:pt x="4198" y="1558"/>
                    <a:pt x="4198" y="1546"/>
                  </a:cubicBezTo>
                  <a:cubicBezTo>
                    <a:pt x="4210" y="1508"/>
                    <a:pt x="4210" y="1483"/>
                    <a:pt x="4223" y="1458"/>
                  </a:cubicBezTo>
                  <a:cubicBezTo>
                    <a:pt x="4235" y="1420"/>
                    <a:pt x="4235" y="1395"/>
                    <a:pt x="4248" y="1370"/>
                  </a:cubicBezTo>
                  <a:cubicBezTo>
                    <a:pt x="4248" y="1345"/>
                    <a:pt x="4260" y="1307"/>
                    <a:pt x="4260" y="1282"/>
                  </a:cubicBezTo>
                  <a:lnTo>
                    <a:pt x="4273" y="1244"/>
                  </a:lnTo>
                  <a:cubicBezTo>
                    <a:pt x="4273" y="1232"/>
                    <a:pt x="4273" y="1219"/>
                    <a:pt x="4286" y="1207"/>
                  </a:cubicBezTo>
                  <a:cubicBezTo>
                    <a:pt x="4298" y="1119"/>
                    <a:pt x="4311" y="1043"/>
                    <a:pt x="4311" y="955"/>
                  </a:cubicBezTo>
                  <a:cubicBezTo>
                    <a:pt x="3745" y="792"/>
                    <a:pt x="3192" y="641"/>
                    <a:pt x="2627" y="490"/>
                  </a:cubicBezTo>
                  <a:cubicBezTo>
                    <a:pt x="2061" y="340"/>
                    <a:pt x="1496" y="189"/>
                    <a:pt x="931" y="51"/>
                  </a:cubicBezTo>
                  <a:cubicBezTo>
                    <a:pt x="817" y="25"/>
                    <a:pt x="679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7"/>
            <p:cNvSpPr/>
            <p:nvPr/>
          </p:nvSpPr>
          <p:spPr>
            <a:xfrm>
              <a:off x="6777600" y="1410200"/>
              <a:ext cx="76050" cy="68825"/>
            </a:xfrm>
            <a:custGeom>
              <a:avLst/>
              <a:gdLst/>
              <a:ahLst/>
              <a:cxnLst/>
              <a:rect l="l" t="t" r="r" b="b"/>
              <a:pathLst>
                <a:path w="3042" h="2753" extrusionOk="0">
                  <a:moveTo>
                    <a:pt x="76" y="2752"/>
                  </a:moveTo>
                  <a:lnTo>
                    <a:pt x="76" y="2752"/>
                  </a:lnTo>
                  <a:lnTo>
                    <a:pt x="76" y="2752"/>
                  </a:lnTo>
                  <a:close/>
                  <a:moveTo>
                    <a:pt x="89" y="2752"/>
                  </a:moveTo>
                  <a:lnTo>
                    <a:pt x="89" y="2752"/>
                  </a:lnTo>
                  <a:lnTo>
                    <a:pt x="89" y="2752"/>
                  </a:lnTo>
                  <a:close/>
                  <a:moveTo>
                    <a:pt x="101" y="2752"/>
                  </a:moveTo>
                  <a:lnTo>
                    <a:pt x="101" y="2752"/>
                  </a:lnTo>
                  <a:lnTo>
                    <a:pt x="101" y="2752"/>
                  </a:lnTo>
                  <a:close/>
                  <a:moveTo>
                    <a:pt x="1" y="2752"/>
                  </a:moveTo>
                  <a:lnTo>
                    <a:pt x="1" y="2752"/>
                  </a:lnTo>
                  <a:lnTo>
                    <a:pt x="1" y="2752"/>
                  </a:lnTo>
                  <a:lnTo>
                    <a:pt x="1" y="2752"/>
                  </a:lnTo>
                  <a:close/>
                  <a:moveTo>
                    <a:pt x="114" y="2752"/>
                  </a:moveTo>
                  <a:lnTo>
                    <a:pt x="114" y="2752"/>
                  </a:lnTo>
                  <a:lnTo>
                    <a:pt x="114" y="2752"/>
                  </a:lnTo>
                  <a:close/>
                  <a:moveTo>
                    <a:pt x="126" y="2752"/>
                  </a:moveTo>
                  <a:lnTo>
                    <a:pt x="126" y="2752"/>
                  </a:lnTo>
                  <a:lnTo>
                    <a:pt x="126" y="2752"/>
                  </a:lnTo>
                  <a:close/>
                  <a:moveTo>
                    <a:pt x="126" y="2752"/>
                  </a:moveTo>
                  <a:lnTo>
                    <a:pt x="139" y="2752"/>
                  </a:lnTo>
                  <a:lnTo>
                    <a:pt x="126" y="2752"/>
                  </a:lnTo>
                  <a:close/>
                  <a:moveTo>
                    <a:pt x="139" y="2752"/>
                  </a:moveTo>
                  <a:lnTo>
                    <a:pt x="139" y="2752"/>
                  </a:lnTo>
                  <a:lnTo>
                    <a:pt x="139" y="2752"/>
                  </a:lnTo>
                  <a:close/>
                  <a:moveTo>
                    <a:pt x="2489" y="1458"/>
                  </a:moveTo>
                  <a:lnTo>
                    <a:pt x="2489" y="1458"/>
                  </a:lnTo>
                  <a:cubicBezTo>
                    <a:pt x="2514" y="1420"/>
                    <a:pt x="2539" y="1395"/>
                    <a:pt x="2552" y="1357"/>
                  </a:cubicBezTo>
                  <a:lnTo>
                    <a:pt x="2552" y="1357"/>
                  </a:lnTo>
                  <a:lnTo>
                    <a:pt x="2552" y="1357"/>
                  </a:lnTo>
                  <a:cubicBezTo>
                    <a:pt x="2539" y="1395"/>
                    <a:pt x="2514" y="1420"/>
                    <a:pt x="2489" y="1458"/>
                  </a:cubicBezTo>
                  <a:lnTo>
                    <a:pt x="2489" y="1458"/>
                  </a:lnTo>
                  <a:close/>
                  <a:moveTo>
                    <a:pt x="2602" y="1295"/>
                  </a:moveTo>
                  <a:cubicBezTo>
                    <a:pt x="2615" y="1282"/>
                    <a:pt x="2615" y="1269"/>
                    <a:pt x="2627" y="1257"/>
                  </a:cubicBezTo>
                  <a:lnTo>
                    <a:pt x="2627" y="1257"/>
                  </a:lnTo>
                  <a:lnTo>
                    <a:pt x="2627" y="1257"/>
                  </a:lnTo>
                  <a:cubicBezTo>
                    <a:pt x="2615" y="1269"/>
                    <a:pt x="2615" y="1282"/>
                    <a:pt x="2602" y="1295"/>
                  </a:cubicBezTo>
                  <a:close/>
                  <a:moveTo>
                    <a:pt x="2690" y="1144"/>
                  </a:moveTo>
                  <a:lnTo>
                    <a:pt x="2690" y="1144"/>
                  </a:lnTo>
                  <a:lnTo>
                    <a:pt x="2690" y="1144"/>
                  </a:lnTo>
                  <a:lnTo>
                    <a:pt x="2690" y="1144"/>
                  </a:lnTo>
                  <a:lnTo>
                    <a:pt x="2690" y="1144"/>
                  </a:lnTo>
                  <a:close/>
                  <a:moveTo>
                    <a:pt x="2728" y="1068"/>
                  </a:moveTo>
                  <a:cubicBezTo>
                    <a:pt x="2740" y="1056"/>
                    <a:pt x="2740" y="1043"/>
                    <a:pt x="2753" y="1043"/>
                  </a:cubicBezTo>
                  <a:cubicBezTo>
                    <a:pt x="2765" y="1006"/>
                    <a:pt x="2778" y="968"/>
                    <a:pt x="2803" y="930"/>
                  </a:cubicBezTo>
                  <a:cubicBezTo>
                    <a:pt x="2778" y="968"/>
                    <a:pt x="2765" y="1006"/>
                    <a:pt x="2753" y="1043"/>
                  </a:cubicBezTo>
                  <a:cubicBezTo>
                    <a:pt x="2740" y="1043"/>
                    <a:pt x="2740" y="1056"/>
                    <a:pt x="2728" y="1068"/>
                  </a:cubicBezTo>
                  <a:close/>
                  <a:moveTo>
                    <a:pt x="2841" y="830"/>
                  </a:moveTo>
                  <a:lnTo>
                    <a:pt x="2841" y="830"/>
                  </a:lnTo>
                  <a:cubicBezTo>
                    <a:pt x="2853" y="804"/>
                    <a:pt x="2866" y="779"/>
                    <a:pt x="2866" y="754"/>
                  </a:cubicBezTo>
                  <a:cubicBezTo>
                    <a:pt x="2891" y="717"/>
                    <a:pt x="2904" y="679"/>
                    <a:pt x="2916" y="641"/>
                  </a:cubicBezTo>
                  <a:cubicBezTo>
                    <a:pt x="2904" y="679"/>
                    <a:pt x="2891" y="717"/>
                    <a:pt x="2866" y="754"/>
                  </a:cubicBezTo>
                  <a:cubicBezTo>
                    <a:pt x="2866" y="779"/>
                    <a:pt x="2853" y="804"/>
                    <a:pt x="2841" y="830"/>
                  </a:cubicBezTo>
                  <a:lnTo>
                    <a:pt x="2841" y="830"/>
                  </a:lnTo>
                  <a:close/>
                  <a:moveTo>
                    <a:pt x="2929" y="591"/>
                  </a:moveTo>
                  <a:lnTo>
                    <a:pt x="2929" y="591"/>
                  </a:lnTo>
                  <a:cubicBezTo>
                    <a:pt x="2941" y="553"/>
                    <a:pt x="2941" y="528"/>
                    <a:pt x="2954" y="503"/>
                  </a:cubicBezTo>
                  <a:cubicBezTo>
                    <a:pt x="2966" y="465"/>
                    <a:pt x="2966" y="440"/>
                    <a:pt x="2979" y="415"/>
                  </a:cubicBezTo>
                  <a:cubicBezTo>
                    <a:pt x="2966" y="440"/>
                    <a:pt x="2966" y="465"/>
                    <a:pt x="2954" y="503"/>
                  </a:cubicBezTo>
                  <a:cubicBezTo>
                    <a:pt x="2941" y="528"/>
                    <a:pt x="2941" y="553"/>
                    <a:pt x="2929" y="591"/>
                  </a:cubicBezTo>
                  <a:lnTo>
                    <a:pt x="2929" y="591"/>
                  </a:lnTo>
                  <a:close/>
                  <a:moveTo>
                    <a:pt x="2991" y="327"/>
                  </a:moveTo>
                  <a:lnTo>
                    <a:pt x="2991" y="327"/>
                  </a:lnTo>
                  <a:lnTo>
                    <a:pt x="2991" y="327"/>
                  </a:lnTo>
                  <a:lnTo>
                    <a:pt x="2991" y="327"/>
                  </a:lnTo>
                  <a:lnTo>
                    <a:pt x="2991" y="327"/>
                  </a:lnTo>
                  <a:close/>
                  <a:moveTo>
                    <a:pt x="3004" y="289"/>
                  </a:moveTo>
                  <a:cubicBezTo>
                    <a:pt x="3004" y="277"/>
                    <a:pt x="3004" y="264"/>
                    <a:pt x="3017" y="252"/>
                  </a:cubicBezTo>
                  <a:cubicBezTo>
                    <a:pt x="3029" y="164"/>
                    <a:pt x="3042" y="88"/>
                    <a:pt x="3042" y="0"/>
                  </a:cubicBezTo>
                  <a:lnTo>
                    <a:pt x="3042" y="0"/>
                  </a:lnTo>
                  <a:lnTo>
                    <a:pt x="3042" y="0"/>
                  </a:lnTo>
                  <a:cubicBezTo>
                    <a:pt x="3042" y="88"/>
                    <a:pt x="3029" y="164"/>
                    <a:pt x="3017" y="252"/>
                  </a:cubicBezTo>
                  <a:cubicBezTo>
                    <a:pt x="3004" y="264"/>
                    <a:pt x="3004" y="277"/>
                    <a:pt x="3004" y="289"/>
                  </a:cubicBezTo>
                  <a:close/>
                </a:path>
              </a:pathLst>
            </a:custGeom>
            <a:solidFill>
              <a:srgbClr val="BDB0A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7"/>
            <p:cNvSpPr/>
            <p:nvPr/>
          </p:nvSpPr>
          <p:spPr>
            <a:xfrm>
              <a:off x="6963975" y="1528800"/>
              <a:ext cx="660650" cy="529600"/>
            </a:xfrm>
            <a:custGeom>
              <a:avLst/>
              <a:gdLst/>
              <a:ahLst/>
              <a:cxnLst/>
              <a:rect l="l" t="t" r="r" b="b"/>
              <a:pathLst>
                <a:path w="26426" h="21184" extrusionOk="0">
                  <a:moveTo>
                    <a:pt x="95" y="0"/>
                  </a:moveTo>
                  <a:cubicBezTo>
                    <a:pt x="43" y="0"/>
                    <a:pt x="1" y="79"/>
                    <a:pt x="60" y="119"/>
                  </a:cubicBezTo>
                  <a:cubicBezTo>
                    <a:pt x="3453" y="2859"/>
                    <a:pt x="6921" y="5535"/>
                    <a:pt x="10327" y="8262"/>
                  </a:cubicBezTo>
                  <a:cubicBezTo>
                    <a:pt x="13719" y="10964"/>
                    <a:pt x="17087" y="13691"/>
                    <a:pt x="20442" y="16430"/>
                  </a:cubicBezTo>
                  <a:cubicBezTo>
                    <a:pt x="22365" y="18001"/>
                    <a:pt x="24275" y="19584"/>
                    <a:pt x="26197" y="21155"/>
                  </a:cubicBezTo>
                  <a:cubicBezTo>
                    <a:pt x="26220" y="21175"/>
                    <a:pt x="26244" y="21183"/>
                    <a:pt x="26266" y="21183"/>
                  </a:cubicBezTo>
                  <a:cubicBezTo>
                    <a:pt x="26356" y="21183"/>
                    <a:pt x="26426" y="21049"/>
                    <a:pt x="26336" y="20979"/>
                  </a:cubicBezTo>
                  <a:cubicBezTo>
                    <a:pt x="19651" y="15399"/>
                    <a:pt x="12840" y="9971"/>
                    <a:pt x="6016" y="4593"/>
                  </a:cubicBezTo>
                  <a:cubicBezTo>
                    <a:pt x="4056" y="3047"/>
                    <a:pt x="2121" y="1502"/>
                    <a:pt x="136" y="19"/>
                  </a:cubicBezTo>
                  <a:cubicBezTo>
                    <a:pt x="123" y="6"/>
                    <a:pt x="108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7"/>
            <p:cNvSpPr/>
            <p:nvPr/>
          </p:nvSpPr>
          <p:spPr>
            <a:xfrm>
              <a:off x="6921375" y="1590225"/>
              <a:ext cx="656475" cy="525850"/>
            </a:xfrm>
            <a:custGeom>
              <a:avLst/>
              <a:gdLst/>
              <a:ahLst/>
              <a:cxnLst/>
              <a:rect l="l" t="t" r="r" b="b"/>
              <a:pathLst>
                <a:path w="26259" h="21034" extrusionOk="0">
                  <a:moveTo>
                    <a:pt x="73" y="1"/>
                  </a:moveTo>
                  <a:cubicBezTo>
                    <a:pt x="33" y="1"/>
                    <a:pt x="0" y="48"/>
                    <a:pt x="30" y="88"/>
                  </a:cubicBezTo>
                  <a:cubicBezTo>
                    <a:pt x="1500" y="1595"/>
                    <a:pt x="3184" y="2927"/>
                    <a:pt x="4818" y="4272"/>
                  </a:cubicBezTo>
                  <a:cubicBezTo>
                    <a:pt x="6502" y="5667"/>
                    <a:pt x="8211" y="7024"/>
                    <a:pt x="9920" y="8381"/>
                  </a:cubicBezTo>
                  <a:cubicBezTo>
                    <a:pt x="13337" y="11083"/>
                    <a:pt x="16755" y="13759"/>
                    <a:pt x="20186" y="16436"/>
                  </a:cubicBezTo>
                  <a:cubicBezTo>
                    <a:pt x="22134" y="17956"/>
                    <a:pt x="24069" y="19502"/>
                    <a:pt x="26029" y="21010"/>
                  </a:cubicBezTo>
                  <a:cubicBezTo>
                    <a:pt x="26051" y="21027"/>
                    <a:pt x="26073" y="21034"/>
                    <a:pt x="26094" y="21034"/>
                  </a:cubicBezTo>
                  <a:cubicBezTo>
                    <a:pt x="26186" y="21034"/>
                    <a:pt x="26259" y="20903"/>
                    <a:pt x="26167" y="20821"/>
                  </a:cubicBezTo>
                  <a:cubicBezTo>
                    <a:pt x="19394" y="15431"/>
                    <a:pt x="12445" y="10253"/>
                    <a:pt x="5735" y="4787"/>
                  </a:cubicBezTo>
                  <a:cubicBezTo>
                    <a:pt x="3825" y="3229"/>
                    <a:pt x="2016" y="1545"/>
                    <a:pt x="106" y="12"/>
                  </a:cubicBezTo>
                  <a:cubicBezTo>
                    <a:pt x="95" y="4"/>
                    <a:pt x="84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0" name="Google Shape;2940;p47"/>
          <p:cNvSpPr/>
          <p:nvPr/>
        </p:nvSpPr>
        <p:spPr>
          <a:xfrm rot="-2058234">
            <a:off x="931829" y="4452012"/>
            <a:ext cx="265509" cy="260337"/>
          </a:xfrm>
          <a:custGeom>
            <a:avLst/>
            <a:gdLst/>
            <a:ahLst/>
            <a:cxnLst/>
            <a:rect l="l" t="t" r="r" b="b"/>
            <a:pathLst>
              <a:path w="9036" h="8860" extrusionOk="0">
                <a:moveTo>
                  <a:pt x="6661" y="1"/>
                </a:moveTo>
                <a:cubicBezTo>
                  <a:pt x="5794" y="554"/>
                  <a:pt x="4939" y="1107"/>
                  <a:pt x="4072" y="1647"/>
                </a:cubicBezTo>
                <a:lnTo>
                  <a:pt x="4047" y="1597"/>
                </a:lnTo>
                <a:cubicBezTo>
                  <a:pt x="2991" y="1232"/>
                  <a:pt x="1936" y="855"/>
                  <a:pt x="880" y="478"/>
                </a:cubicBezTo>
                <a:lnTo>
                  <a:pt x="880" y="478"/>
                </a:lnTo>
                <a:cubicBezTo>
                  <a:pt x="1220" y="1521"/>
                  <a:pt x="1572" y="2564"/>
                  <a:pt x="1911" y="3607"/>
                </a:cubicBezTo>
                <a:lnTo>
                  <a:pt x="1710" y="3695"/>
                </a:lnTo>
                <a:cubicBezTo>
                  <a:pt x="1257" y="4562"/>
                  <a:pt x="679" y="5367"/>
                  <a:pt x="1" y="6070"/>
                </a:cubicBezTo>
                <a:cubicBezTo>
                  <a:pt x="1031" y="6083"/>
                  <a:pt x="2062" y="6083"/>
                  <a:pt x="3105" y="6095"/>
                </a:cubicBezTo>
                <a:cubicBezTo>
                  <a:pt x="3670" y="7013"/>
                  <a:pt x="4235" y="7943"/>
                  <a:pt x="4801" y="8860"/>
                </a:cubicBezTo>
                <a:cubicBezTo>
                  <a:pt x="5103" y="7867"/>
                  <a:pt x="5404" y="6887"/>
                  <a:pt x="5706" y="5894"/>
                </a:cubicBezTo>
                <a:lnTo>
                  <a:pt x="5655" y="5744"/>
                </a:lnTo>
                <a:cubicBezTo>
                  <a:pt x="6774" y="5417"/>
                  <a:pt x="7905" y="5115"/>
                  <a:pt x="9036" y="4851"/>
                </a:cubicBezTo>
                <a:cubicBezTo>
                  <a:pt x="8269" y="4248"/>
                  <a:pt x="7478" y="3683"/>
                  <a:pt x="6661" y="3168"/>
                </a:cubicBezTo>
                <a:lnTo>
                  <a:pt x="6585" y="3042"/>
                </a:lnTo>
                <a:cubicBezTo>
                  <a:pt x="6698" y="2037"/>
                  <a:pt x="6724" y="1006"/>
                  <a:pt x="6661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1" name="Google Shape;2941;p47"/>
          <p:cNvGrpSpPr/>
          <p:nvPr/>
        </p:nvGrpSpPr>
        <p:grpSpPr>
          <a:xfrm>
            <a:off x="8166475" y="4286125"/>
            <a:ext cx="863733" cy="741697"/>
            <a:chOff x="8166475" y="4286125"/>
            <a:chExt cx="863733" cy="741697"/>
          </a:xfrm>
        </p:grpSpPr>
        <p:sp>
          <p:nvSpPr>
            <p:cNvPr id="2942" name="Google Shape;2942;p47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7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7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7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7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7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7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7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7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7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7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7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1597561-0906-CD60-0F17-FFA50D1ACEEA}"/>
              </a:ext>
            </a:extLst>
          </p:cNvPr>
          <p:cNvSpPr txBox="1"/>
          <p:nvPr/>
        </p:nvSpPr>
        <p:spPr>
          <a:xfrm>
            <a:off x="1134922" y="2514592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Q" sz="1600" dirty="0">
                <a:solidFill>
                  <a:srgbClr val="FF0000"/>
                </a:solidFill>
                <a:latin typeface="AkayaTelivigala" pitchFamily="2" charset="77"/>
                <a:cs typeface="AkayaTelivigala" pitchFamily="2" charset="77"/>
              </a:rPr>
              <a:t>For example: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BB4C99-DBD0-7934-A06C-3CF93122CDC0}"/>
              </a:ext>
            </a:extLst>
          </p:cNvPr>
          <p:cNvSpPr txBox="1"/>
          <p:nvPr/>
        </p:nvSpPr>
        <p:spPr>
          <a:xfrm>
            <a:off x="1139537" y="2683869"/>
            <a:ext cx="36631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2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 =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330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 </a:t>
            </a: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a &gt; b </a:t>
            </a: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IQ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6D9B1FC-A288-CCD3-2194-5EAB0BBFAACE}"/>
              </a:ext>
            </a:extLst>
          </p:cNvPr>
          <p:cNvCxnSpPr/>
          <p:nvPr/>
        </p:nvCxnSpPr>
        <p:spPr>
          <a:xfrm>
            <a:off x="4875897" y="3279531"/>
            <a:ext cx="9094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066BEBD-8351-88D7-E2B8-745C9AF05FF6}"/>
              </a:ext>
            </a:extLst>
          </p:cNvPr>
          <p:cNvSpPr txBox="1"/>
          <p:nvPr/>
        </p:nvSpPr>
        <p:spPr>
          <a:xfrm>
            <a:off x="4982829" y="2971754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Q" dirty="0"/>
              <a:t>output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4FDB99-5C46-10E8-8C5E-794E130917CA}"/>
              </a:ext>
            </a:extLst>
          </p:cNvPr>
          <p:cNvSpPr txBox="1"/>
          <p:nvPr/>
        </p:nvSpPr>
        <p:spPr>
          <a:xfrm>
            <a:off x="5892270" y="312564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B</a:t>
            </a:r>
            <a:endParaRPr lang="en-IQ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45F897-0E6A-DEDA-4911-3E717FC83E4C}"/>
              </a:ext>
            </a:extLst>
          </p:cNvPr>
          <p:cNvSpPr txBox="1"/>
          <p:nvPr/>
        </p:nvSpPr>
        <p:spPr>
          <a:xfrm>
            <a:off x="1064583" y="3649370"/>
            <a:ext cx="62472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330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 =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330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 </a:t>
            </a: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a &gt; b </a:t>
            </a: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"="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 </a:t>
            </a: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a == b </a:t>
            </a: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IQ" dirty="0"/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060BB3E6-3C56-DCA7-DF0E-751F1E9CB1D7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45448" y="4388034"/>
            <a:ext cx="1141024" cy="43175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854ADD4-2F19-4084-6AC1-026458C16D85}"/>
              </a:ext>
            </a:extLst>
          </p:cNvPr>
          <p:cNvSpPr txBox="1"/>
          <p:nvPr/>
        </p:nvSpPr>
        <p:spPr>
          <a:xfrm>
            <a:off x="5954466" y="4486318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Q" dirty="0"/>
              <a:t>output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45CF9D-37A1-9CC4-C6FF-205E5A30A216}"/>
              </a:ext>
            </a:extLst>
          </p:cNvPr>
          <p:cNvSpPr txBox="1"/>
          <p:nvPr/>
        </p:nvSpPr>
        <p:spPr>
          <a:xfrm>
            <a:off x="5548787" y="4603983"/>
            <a:ext cx="3342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=</a:t>
            </a:r>
            <a:endParaRPr lang="en-IQ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4" name="Google Shape;3114;p5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Short Hand IF…. Else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8D1CE3-F23C-228C-BB5C-B8927B562787}"/>
              </a:ext>
            </a:extLst>
          </p:cNvPr>
          <p:cNvSpPr txBox="1"/>
          <p:nvPr/>
        </p:nvSpPr>
        <p:spPr>
          <a:xfrm>
            <a:off x="1166587" y="1986974"/>
            <a:ext cx="366318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200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 =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33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 =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500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a &gt; b and c &gt; a: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"Both conditions are True"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IQ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B751A1-647E-4FD0-78C5-3133EBCD58D8}"/>
              </a:ext>
            </a:extLst>
          </p:cNvPr>
          <p:cNvSpPr txBox="1"/>
          <p:nvPr/>
        </p:nvSpPr>
        <p:spPr>
          <a:xfrm>
            <a:off x="5480454" y="3147283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Q" dirty="0"/>
              <a:t>output</a:t>
            </a:r>
          </a:p>
        </p:txBody>
      </p:sp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4BC299AD-B83E-B6B6-8F35-E849B488BDF5}"/>
              </a:ext>
            </a:extLst>
          </p:cNvPr>
          <p:cNvCxnSpPr>
            <a:cxnSpLocks/>
          </p:cNvCxnSpPr>
          <p:nvPr/>
        </p:nvCxnSpPr>
        <p:spPr>
          <a:xfrm>
            <a:off x="4826668" y="2972060"/>
            <a:ext cx="1307572" cy="48300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21EB646-C6B7-6EAF-824B-312A3BA80717}"/>
              </a:ext>
            </a:extLst>
          </p:cNvPr>
          <p:cNvSpPr txBox="1"/>
          <p:nvPr/>
        </p:nvSpPr>
        <p:spPr>
          <a:xfrm>
            <a:off x="6134240" y="3301171"/>
            <a:ext cx="2569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Both conditions are True</a:t>
            </a:r>
            <a:endParaRPr lang="en-IQ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" name="Google Shape;2694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Assignment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06CA70-92C7-5EEC-F816-CB4F8C66E247}"/>
              </a:ext>
            </a:extLst>
          </p:cNvPr>
          <p:cNvSpPr txBox="1"/>
          <p:nvPr/>
        </p:nvSpPr>
        <p:spPr>
          <a:xfrm>
            <a:off x="1019907" y="2118946"/>
            <a:ext cx="7535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Q" sz="2400" dirty="0">
                <a:latin typeface="AkayaTelivigala" pitchFamily="2" charset="77"/>
                <a:cs typeface="AkayaTelivigala" pitchFamily="2" charset="77"/>
              </a:rPr>
              <a:t>Input 2 degrees by adding manually if the first degree grater than 50 or equal print Succecful else fewer than 50 print faild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70BFCC-A576-8BE9-56C4-AD6992BAC74E}"/>
              </a:ext>
            </a:extLst>
          </p:cNvPr>
          <p:cNvSpPr txBox="1"/>
          <p:nvPr/>
        </p:nvSpPr>
        <p:spPr>
          <a:xfrm>
            <a:off x="3147647" y="3780693"/>
            <a:ext cx="3114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Q" sz="2400" dirty="0">
                <a:solidFill>
                  <a:srgbClr val="FF0000"/>
                </a:solidFill>
              </a:rPr>
              <a:t>Deadline: </a:t>
            </a:r>
            <a:r>
              <a:rPr lang="en-IQ" sz="2400" dirty="0"/>
              <a:t>03/02/2024</a:t>
            </a:r>
          </a:p>
        </p:txBody>
      </p:sp>
    </p:spTree>
    <p:extLst>
      <p:ext uri="{BB962C8B-B14F-4D97-AF65-F5344CB8AC3E}">
        <p14:creationId xmlns:p14="http://schemas.microsoft.com/office/powerpoint/2010/main" val="1968487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4" name="Google Shape;3114;p52"/>
          <p:cNvSpPr txBox="1">
            <a:spLocks noGrp="1"/>
          </p:cNvSpPr>
          <p:nvPr>
            <p:ph type="title"/>
          </p:nvPr>
        </p:nvSpPr>
        <p:spPr>
          <a:xfrm>
            <a:off x="552946" y="157701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Thank you</a:t>
            </a:r>
            <a:endParaRPr sz="6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B6813F-6993-9DB3-2DB5-3FCD384F5C5D}"/>
              </a:ext>
            </a:extLst>
          </p:cNvPr>
          <p:cNvSpPr txBox="1"/>
          <p:nvPr/>
        </p:nvSpPr>
        <p:spPr>
          <a:xfrm>
            <a:off x="3113908" y="3349870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Q" sz="1800" dirty="0"/>
              <a:t>Do you have any question!</a:t>
            </a:r>
          </a:p>
        </p:txBody>
      </p:sp>
    </p:spTree>
    <p:extLst>
      <p:ext uri="{BB962C8B-B14F-4D97-AF65-F5344CB8AC3E}">
        <p14:creationId xmlns:p14="http://schemas.microsoft.com/office/powerpoint/2010/main" val="153663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p39"/>
          <p:cNvSpPr txBox="1">
            <a:spLocks noGrp="1"/>
          </p:cNvSpPr>
          <p:nvPr>
            <p:ph type="title"/>
          </p:nvPr>
        </p:nvSpPr>
        <p:spPr>
          <a:xfrm>
            <a:off x="2004645" y="2694175"/>
            <a:ext cx="5679831" cy="8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Python Conditions and If statements</a:t>
            </a:r>
          </a:p>
        </p:txBody>
      </p:sp>
      <p:sp>
        <p:nvSpPr>
          <p:cNvPr id="2455" name="Google Shape;2455;p39"/>
          <p:cNvSpPr txBox="1">
            <a:spLocks noGrp="1"/>
          </p:cNvSpPr>
          <p:nvPr>
            <p:ph type="title" idx="2"/>
          </p:nvPr>
        </p:nvSpPr>
        <p:spPr>
          <a:xfrm>
            <a:off x="6556475" y="428621"/>
            <a:ext cx="1652100" cy="7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2457" name="Google Shape;2457;p39"/>
          <p:cNvGrpSpPr/>
          <p:nvPr/>
        </p:nvGrpSpPr>
        <p:grpSpPr>
          <a:xfrm>
            <a:off x="182653" y="97826"/>
            <a:ext cx="1270971" cy="1186365"/>
            <a:chOff x="182650" y="97825"/>
            <a:chExt cx="1411249" cy="1317305"/>
          </a:xfrm>
        </p:grpSpPr>
        <p:sp>
          <p:nvSpPr>
            <p:cNvPr id="2458" name="Google Shape;2458;p39"/>
            <p:cNvSpPr/>
            <p:nvPr/>
          </p:nvSpPr>
          <p:spPr>
            <a:xfrm>
              <a:off x="182650" y="97825"/>
              <a:ext cx="1411249" cy="1317305"/>
            </a:xfrm>
            <a:custGeom>
              <a:avLst/>
              <a:gdLst/>
              <a:ahLst/>
              <a:cxnLst/>
              <a:rect l="l" t="t" r="r" b="b"/>
              <a:pathLst>
                <a:path w="43039" h="40174" extrusionOk="0">
                  <a:moveTo>
                    <a:pt x="9412" y="14275"/>
                  </a:moveTo>
                  <a:cubicBezTo>
                    <a:pt x="14765" y="17354"/>
                    <a:pt x="20206" y="20319"/>
                    <a:pt x="25710" y="23134"/>
                  </a:cubicBezTo>
                  <a:cubicBezTo>
                    <a:pt x="25836" y="23209"/>
                    <a:pt x="26012" y="23222"/>
                    <a:pt x="26062" y="23348"/>
                  </a:cubicBezTo>
                  <a:cubicBezTo>
                    <a:pt x="26075" y="23398"/>
                    <a:pt x="26037" y="23436"/>
                    <a:pt x="25999" y="23448"/>
                  </a:cubicBezTo>
                  <a:lnTo>
                    <a:pt x="26037" y="23524"/>
                  </a:lnTo>
                  <a:cubicBezTo>
                    <a:pt x="21275" y="25798"/>
                    <a:pt x="16349" y="27733"/>
                    <a:pt x="11310" y="29317"/>
                  </a:cubicBezTo>
                  <a:cubicBezTo>
                    <a:pt x="10468" y="24378"/>
                    <a:pt x="9802" y="19415"/>
                    <a:pt x="9312" y="14438"/>
                  </a:cubicBezTo>
                  <a:lnTo>
                    <a:pt x="9412" y="14275"/>
                  </a:lnTo>
                  <a:close/>
                  <a:moveTo>
                    <a:pt x="126" y="0"/>
                  </a:moveTo>
                  <a:lnTo>
                    <a:pt x="0" y="38"/>
                  </a:lnTo>
                  <a:cubicBezTo>
                    <a:pt x="101" y="1508"/>
                    <a:pt x="201" y="2978"/>
                    <a:pt x="302" y="4448"/>
                  </a:cubicBezTo>
                  <a:cubicBezTo>
                    <a:pt x="1144" y="16348"/>
                    <a:pt x="1973" y="28261"/>
                    <a:pt x="2803" y="40173"/>
                  </a:cubicBezTo>
                  <a:cubicBezTo>
                    <a:pt x="3406" y="40010"/>
                    <a:pt x="3996" y="39822"/>
                    <a:pt x="4587" y="39633"/>
                  </a:cubicBezTo>
                  <a:cubicBezTo>
                    <a:pt x="5567" y="39294"/>
                    <a:pt x="6547" y="38917"/>
                    <a:pt x="7515" y="38552"/>
                  </a:cubicBezTo>
                  <a:cubicBezTo>
                    <a:pt x="19339" y="34004"/>
                    <a:pt x="31164" y="29455"/>
                    <a:pt x="42988" y="24906"/>
                  </a:cubicBezTo>
                  <a:lnTo>
                    <a:pt x="43039" y="24818"/>
                  </a:lnTo>
                  <a:cubicBezTo>
                    <a:pt x="28952" y="16185"/>
                    <a:pt x="14652" y="7917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9" name="Google Shape;2459;p39"/>
            <p:cNvGrpSpPr/>
            <p:nvPr/>
          </p:nvGrpSpPr>
          <p:grpSpPr>
            <a:xfrm>
              <a:off x="238818" y="149796"/>
              <a:ext cx="1261444" cy="779205"/>
              <a:chOff x="238818" y="149796"/>
              <a:chExt cx="1261444" cy="779205"/>
            </a:xfrm>
          </p:grpSpPr>
          <p:sp>
            <p:nvSpPr>
              <p:cNvPr id="2460" name="Google Shape;2460;p39"/>
              <p:cNvSpPr/>
              <p:nvPr/>
            </p:nvSpPr>
            <p:spPr>
              <a:xfrm>
                <a:off x="238818" y="149796"/>
                <a:ext cx="44922" cy="85156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2597" extrusionOk="0">
                    <a:moveTo>
                      <a:pt x="1214" y="1"/>
                    </a:moveTo>
                    <a:cubicBezTo>
                      <a:pt x="1174" y="1"/>
                      <a:pt x="1136" y="19"/>
                      <a:pt x="1115" y="61"/>
                    </a:cubicBezTo>
                    <a:cubicBezTo>
                      <a:pt x="939" y="463"/>
                      <a:pt x="750" y="865"/>
                      <a:pt x="562" y="1268"/>
                    </a:cubicBezTo>
                    <a:cubicBezTo>
                      <a:pt x="386" y="1657"/>
                      <a:pt x="185" y="2059"/>
                      <a:pt x="34" y="2474"/>
                    </a:cubicBezTo>
                    <a:cubicBezTo>
                      <a:pt x="1" y="2541"/>
                      <a:pt x="56" y="2597"/>
                      <a:pt x="116" y="2597"/>
                    </a:cubicBezTo>
                    <a:cubicBezTo>
                      <a:pt x="146" y="2597"/>
                      <a:pt x="176" y="2583"/>
                      <a:pt x="197" y="2549"/>
                    </a:cubicBezTo>
                    <a:cubicBezTo>
                      <a:pt x="411" y="2160"/>
                      <a:pt x="587" y="1758"/>
                      <a:pt x="775" y="1356"/>
                    </a:cubicBezTo>
                    <a:cubicBezTo>
                      <a:pt x="964" y="966"/>
                      <a:pt x="1140" y="564"/>
                      <a:pt x="1328" y="162"/>
                    </a:cubicBezTo>
                    <a:cubicBezTo>
                      <a:pt x="1370" y="70"/>
                      <a:pt x="1290" y="1"/>
                      <a:pt x="1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39"/>
              <p:cNvSpPr/>
              <p:nvPr/>
            </p:nvSpPr>
            <p:spPr>
              <a:xfrm>
                <a:off x="342794" y="198783"/>
                <a:ext cx="34561" cy="50431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538" extrusionOk="0">
                    <a:moveTo>
                      <a:pt x="915" y="1"/>
                    </a:moveTo>
                    <a:cubicBezTo>
                      <a:pt x="891" y="1"/>
                      <a:pt x="866" y="11"/>
                      <a:pt x="846" y="37"/>
                    </a:cubicBezTo>
                    <a:cubicBezTo>
                      <a:pt x="658" y="239"/>
                      <a:pt x="495" y="465"/>
                      <a:pt x="356" y="703"/>
                    </a:cubicBezTo>
                    <a:cubicBezTo>
                      <a:pt x="218" y="930"/>
                      <a:pt x="93" y="1181"/>
                      <a:pt x="17" y="1445"/>
                    </a:cubicBezTo>
                    <a:cubicBezTo>
                      <a:pt x="1" y="1494"/>
                      <a:pt x="43" y="1538"/>
                      <a:pt x="85" y="1538"/>
                    </a:cubicBezTo>
                    <a:cubicBezTo>
                      <a:pt x="108" y="1538"/>
                      <a:pt x="130" y="1526"/>
                      <a:pt x="143" y="1495"/>
                    </a:cubicBezTo>
                    <a:cubicBezTo>
                      <a:pt x="256" y="1256"/>
                      <a:pt x="369" y="1018"/>
                      <a:pt x="520" y="804"/>
                    </a:cubicBezTo>
                    <a:cubicBezTo>
                      <a:pt x="658" y="578"/>
                      <a:pt x="821" y="364"/>
                      <a:pt x="997" y="163"/>
                    </a:cubicBezTo>
                    <a:cubicBezTo>
                      <a:pt x="1053" y="89"/>
                      <a:pt x="985" y="1"/>
                      <a:pt x="9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39"/>
              <p:cNvSpPr/>
              <p:nvPr/>
            </p:nvSpPr>
            <p:spPr>
              <a:xfrm>
                <a:off x="417718" y="255213"/>
                <a:ext cx="58563" cy="94337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2877" extrusionOk="0">
                    <a:moveTo>
                      <a:pt x="1681" y="1"/>
                    </a:moveTo>
                    <a:cubicBezTo>
                      <a:pt x="1663" y="1"/>
                      <a:pt x="1645" y="8"/>
                      <a:pt x="1628" y="25"/>
                    </a:cubicBezTo>
                    <a:cubicBezTo>
                      <a:pt x="1426" y="189"/>
                      <a:pt x="1301" y="440"/>
                      <a:pt x="1163" y="654"/>
                    </a:cubicBezTo>
                    <a:cubicBezTo>
                      <a:pt x="1012" y="880"/>
                      <a:pt x="874" y="1106"/>
                      <a:pt x="748" y="1332"/>
                    </a:cubicBezTo>
                    <a:cubicBezTo>
                      <a:pt x="610" y="1558"/>
                      <a:pt x="484" y="1785"/>
                      <a:pt x="371" y="2023"/>
                    </a:cubicBezTo>
                    <a:cubicBezTo>
                      <a:pt x="233" y="2262"/>
                      <a:pt x="107" y="2513"/>
                      <a:pt x="19" y="2777"/>
                    </a:cubicBezTo>
                    <a:cubicBezTo>
                      <a:pt x="1" y="2824"/>
                      <a:pt x="43" y="2876"/>
                      <a:pt x="87" y="2876"/>
                    </a:cubicBezTo>
                    <a:cubicBezTo>
                      <a:pt x="103" y="2876"/>
                      <a:pt x="119" y="2869"/>
                      <a:pt x="132" y="2853"/>
                    </a:cubicBezTo>
                    <a:cubicBezTo>
                      <a:pt x="270" y="2639"/>
                      <a:pt x="384" y="2400"/>
                      <a:pt x="497" y="2187"/>
                    </a:cubicBezTo>
                    <a:cubicBezTo>
                      <a:pt x="635" y="1948"/>
                      <a:pt x="773" y="1709"/>
                      <a:pt x="911" y="1483"/>
                    </a:cubicBezTo>
                    <a:cubicBezTo>
                      <a:pt x="1050" y="1257"/>
                      <a:pt x="1188" y="1031"/>
                      <a:pt x="1339" y="805"/>
                    </a:cubicBezTo>
                    <a:cubicBezTo>
                      <a:pt x="1477" y="591"/>
                      <a:pt x="1665" y="377"/>
                      <a:pt x="1766" y="139"/>
                    </a:cubicBezTo>
                    <a:cubicBezTo>
                      <a:pt x="1785" y="81"/>
                      <a:pt x="1738" y="1"/>
                      <a:pt x="1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39"/>
              <p:cNvSpPr/>
              <p:nvPr/>
            </p:nvSpPr>
            <p:spPr>
              <a:xfrm>
                <a:off x="540973" y="308857"/>
                <a:ext cx="28790" cy="39217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196" extrusionOk="0">
                    <a:moveTo>
                      <a:pt x="786" y="0"/>
                    </a:moveTo>
                    <a:cubicBezTo>
                      <a:pt x="773" y="0"/>
                      <a:pt x="760" y="4"/>
                      <a:pt x="746" y="10"/>
                    </a:cubicBezTo>
                    <a:lnTo>
                      <a:pt x="708" y="23"/>
                    </a:lnTo>
                    <a:lnTo>
                      <a:pt x="658" y="61"/>
                    </a:lnTo>
                    <a:cubicBezTo>
                      <a:pt x="646" y="73"/>
                      <a:pt x="620" y="98"/>
                      <a:pt x="608" y="124"/>
                    </a:cubicBezTo>
                    <a:cubicBezTo>
                      <a:pt x="570" y="161"/>
                      <a:pt x="533" y="199"/>
                      <a:pt x="495" y="237"/>
                    </a:cubicBezTo>
                    <a:cubicBezTo>
                      <a:pt x="432" y="325"/>
                      <a:pt x="357" y="413"/>
                      <a:pt x="306" y="513"/>
                    </a:cubicBezTo>
                    <a:cubicBezTo>
                      <a:pt x="181" y="702"/>
                      <a:pt x="80" y="903"/>
                      <a:pt x="17" y="1116"/>
                    </a:cubicBezTo>
                    <a:cubicBezTo>
                      <a:pt x="0" y="1159"/>
                      <a:pt x="35" y="1195"/>
                      <a:pt x="71" y="1195"/>
                    </a:cubicBezTo>
                    <a:cubicBezTo>
                      <a:pt x="88" y="1195"/>
                      <a:pt x="106" y="1187"/>
                      <a:pt x="118" y="1167"/>
                    </a:cubicBezTo>
                    <a:cubicBezTo>
                      <a:pt x="206" y="978"/>
                      <a:pt x="319" y="790"/>
                      <a:pt x="432" y="614"/>
                    </a:cubicBezTo>
                    <a:cubicBezTo>
                      <a:pt x="495" y="526"/>
                      <a:pt x="570" y="450"/>
                      <a:pt x="633" y="362"/>
                    </a:cubicBezTo>
                    <a:cubicBezTo>
                      <a:pt x="671" y="325"/>
                      <a:pt x="708" y="287"/>
                      <a:pt x="746" y="249"/>
                    </a:cubicBezTo>
                    <a:cubicBezTo>
                      <a:pt x="759" y="237"/>
                      <a:pt x="784" y="212"/>
                      <a:pt x="796" y="199"/>
                    </a:cubicBezTo>
                    <a:lnTo>
                      <a:pt x="822" y="174"/>
                    </a:lnTo>
                    <a:lnTo>
                      <a:pt x="847" y="124"/>
                    </a:lnTo>
                    <a:cubicBezTo>
                      <a:pt x="877" y="62"/>
                      <a:pt x="841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39"/>
              <p:cNvSpPr/>
              <p:nvPr/>
            </p:nvSpPr>
            <p:spPr>
              <a:xfrm>
                <a:off x="604027" y="362205"/>
                <a:ext cx="56792" cy="93255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2844" extrusionOk="0">
                    <a:moveTo>
                      <a:pt x="1579" y="0"/>
                    </a:moveTo>
                    <a:cubicBezTo>
                      <a:pt x="1551" y="0"/>
                      <a:pt x="1523" y="12"/>
                      <a:pt x="1500" y="42"/>
                    </a:cubicBezTo>
                    <a:cubicBezTo>
                      <a:pt x="1198" y="457"/>
                      <a:pt x="922" y="897"/>
                      <a:pt x="670" y="1349"/>
                    </a:cubicBezTo>
                    <a:cubicBezTo>
                      <a:pt x="419" y="1801"/>
                      <a:pt x="180" y="2266"/>
                      <a:pt x="17" y="2756"/>
                    </a:cubicBezTo>
                    <a:cubicBezTo>
                      <a:pt x="1" y="2806"/>
                      <a:pt x="37" y="2844"/>
                      <a:pt x="76" y="2844"/>
                    </a:cubicBezTo>
                    <a:cubicBezTo>
                      <a:pt x="96" y="2844"/>
                      <a:pt x="117" y="2833"/>
                      <a:pt x="130" y="2807"/>
                    </a:cubicBezTo>
                    <a:cubicBezTo>
                      <a:pt x="369" y="2367"/>
                      <a:pt x="595" y="1914"/>
                      <a:pt x="846" y="1475"/>
                    </a:cubicBezTo>
                    <a:cubicBezTo>
                      <a:pt x="1098" y="1022"/>
                      <a:pt x="1374" y="608"/>
                      <a:pt x="1676" y="180"/>
                    </a:cubicBezTo>
                    <a:cubicBezTo>
                      <a:pt x="1731" y="97"/>
                      <a:pt x="1657" y="0"/>
                      <a:pt x="1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39"/>
              <p:cNvSpPr/>
              <p:nvPr/>
            </p:nvSpPr>
            <p:spPr>
              <a:xfrm>
                <a:off x="720495" y="412798"/>
                <a:ext cx="30560" cy="4403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43" extrusionOk="0">
                    <a:moveTo>
                      <a:pt x="798" y="0"/>
                    </a:moveTo>
                    <a:cubicBezTo>
                      <a:pt x="773" y="0"/>
                      <a:pt x="747" y="10"/>
                      <a:pt x="725" y="32"/>
                    </a:cubicBezTo>
                    <a:cubicBezTo>
                      <a:pt x="411" y="384"/>
                      <a:pt x="147" y="799"/>
                      <a:pt x="9" y="1264"/>
                    </a:cubicBezTo>
                    <a:cubicBezTo>
                      <a:pt x="1" y="1310"/>
                      <a:pt x="41" y="1342"/>
                      <a:pt x="79" y="1342"/>
                    </a:cubicBezTo>
                    <a:cubicBezTo>
                      <a:pt x="102" y="1342"/>
                      <a:pt x="125" y="1330"/>
                      <a:pt x="134" y="1301"/>
                    </a:cubicBezTo>
                    <a:cubicBezTo>
                      <a:pt x="323" y="887"/>
                      <a:pt x="561" y="485"/>
                      <a:pt x="876" y="145"/>
                    </a:cubicBezTo>
                    <a:cubicBezTo>
                      <a:pt x="932" y="80"/>
                      <a:pt x="869" y="0"/>
                      <a:pt x="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9"/>
              <p:cNvSpPr/>
              <p:nvPr/>
            </p:nvSpPr>
            <p:spPr>
              <a:xfrm>
                <a:off x="788894" y="465130"/>
                <a:ext cx="54071" cy="82926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529" extrusionOk="0">
                    <a:moveTo>
                      <a:pt x="1502" y="0"/>
                    </a:moveTo>
                    <a:cubicBezTo>
                      <a:pt x="1477" y="0"/>
                      <a:pt x="1451" y="10"/>
                      <a:pt x="1428" y="32"/>
                    </a:cubicBezTo>
                    <a:cubicBezTo>
                      <a:pt x="1114" y="384"/>
                      <a:pt x="825" y="773"/>
                      <a:pt x="586" y="1176"/>
                    </a:cubicBezTo>
                    <a:cubicBezTo>
                      <a:pt x="335" y="1578"/>
                      <a:pt x="134" y="2018"/>
                      <a:pt x="8" y="2470"/>
                    </a:cubicBezTo>
                    <a:cubicBezTo>
                      <a:pt x="1" y="2509"/>
                      <a:pt x="32" y="2529"/>
                      <a:pt x="60" y="2529"/>
                    </a:cubicBezTo>
                    <a:cubicBezTo>
                      <a:pt x="76" y="2529"/>
                      <a:pt x="92" y="2522"/>
                      <a:pt x="96" y="2508"/>
                    </a:cubicBezTo>
                    <a:cubicBezTo>
                      <a:pt x="310" y="2093"/>
                      <a:pt x="511" y="1678"/>
                      <a:pt x="750" y="1276"/>
                    </a:cubicBezTo>
                    <a:cubicBezTo>
                      <a:pt x="989" y="874"/>
                      <a:pt x="1278" y="510"/>
                      <a:pt x="1592" y="158"/>
                    </a:cubicBezTo>
                    <a:cubicBezTo>
                      <a:pt x="1648" y="83"/>
                      <a:pt x="1578" y="0"/>
                      <a:pt x="15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9"/>
              <p:cNvSpPr/>
              <p:nvPr/>
            </p:nvSpPr>
            <p:spPr>
              <a:xfrm>
                <a:off x="903296" y="512642"/>
                <a:ext cx="24396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165" extrusionOk="0">
                    <a:moveTo>
                      <a:pt x="637" y="1"/>
                    </a:moveTo>
                    <a:cubicBezTo>
                      <a:pt x="622" y="1"/>
                      <a:pt x="606" y="5"/>
                      <a:pt x="591" y="16"/>
                    </a:cubicBezTo>
                    <a:cubicBezTo>
                      <a:pt x="541" y="41"/>
                      <a:pt x="503" y="91"/>
                      <a:pt x="465" y="129"/>
                    </a:cubicBezTo>
                    <a:cubicBezTo>
                      <a:pt x="427" y="166"/>
                      <a:pt x="402" y="204"/>
                      <a:pt x="365" y="242"/>
                    </a:cubicBezTo>
                    <a:cubicBezTo>
                      <a:pt x="302" y="330"/>
                      <a:pt x="239" y="418"/>
                      <a:pt x="189" y="518"/>
                    </a:cubicBezTo>
                    <a:cubicBezTo>
                      <a:pt x="138" y="606"/>
                      <a:pt x="101" y="694"/>
                      <a:pt x="63" y="795"/>
                    </a:cubicBezTo>
                    <a:cubicBezTo>
                      <a:pt x="50" y="845"/>
                      <a:pt x="38" y="895"/>
                      <a:pt x="25" y="945"/>
                    </a:cubicBezTo>
                    <a:cubicBezTo>
                      <a:pt x="13" y="1008"/>
                      <a:pt x="13" y="1059"/>
                      <a:pt x="0" y="1109"/>
                    </a:cubicBezTo>
                    <a:cubicBezTo>
                      <a:pt x="0" y="1145"/>
                      <a:pt x="30" y="1165"/>
                      <a:pt x="57" y="1165"/>
                    </a:cubicBezTo>
                    <a:cubicBezTo>
                      <a:pt x="77" y="1165"/>
                      <a:pt x="95" y="1155"/>
                      <a:pt x="101" y="1134"/>
                    </a:cubicBezTo>
                    <a:cubicBezTo>
                      <a:pt x="113" y="1084"/>
                      <a:pt x="138" y="1033"/>
                      <a:pt x="151" y="996"/>
                    </a:cubicBezTo>
                    <a:cubicBezTo>
                      <a:pt x="164" y="945"/>
                      <a:pt x="176" y="895"/>
                      <a:pt x="201" y="858"/>
                    </a:cubicBezTo>
                    <a:cubicBezTo>
                      <a:pt x="239" y="757"/>
                      <a:pt x="277" y="669"/>
                      <a:pt x="327" y="594"/>
                    </a:cubicBezTo>
                    <a:cubicBezTo>
                      <a:pt x="377" y="506"/>
                      <a:pt x="427" y="430"/>
                      <a:pt x="490" y="355"/>
                    </a:cubicBezTo>
                    <a:cubicBezTo>
                      <a:pt x="528" y="317"/>
                      <a:pt x="553" y="279"/>
                      <a:pt x="591" y="242"/>
                    </a:cubicBezTo>
                    <a:cubicBezTo>
                      <a:pt x="629" y="217"/>
                      <a:pt x="666" y="179"/>
                      <a:pt x="704" y="141"/>
                    </a:cubicBezTo>
                    <a:cubicBezTo>
                      <a:pt x="744" y="71"/>
                      <a:pt x="696" y="1"/>
                      <a:pt x="6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39"/>
              <p:cNvSpPr/>
              <p:nvPr/>
            </p:nvSpPr>
            <p:spPr>
              <a:xfrm>
                <a:off x="966908" y="567105"/>
                <a:ext cx="44988" cy="71679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186" extrusionOk="0">
                    <a:moveTo>
                      <a:pt x="1278" y="0"/>
                    </a:moveTo>
                    <a:cubicBezTo>
                      <a:pt x="1262" y="0"/>
                      <a:pt x="1244" y="4"/>
                      <a:pt x="1227" y="13"/>
                    </a:cubicBezTo>
                    <a:cubicBezTo>
                      <a:pt x="1139" y="51"/>
                      <a:pt x="1089" y="139"/>
                      <a:pt x="1013" y="227"/>
                    </a:cubicBezTo>
                    <a:cubicBezTo>
                      <a:pt x="950" y="302"/>
                      <a:pt x="888" y="390"/>
                      <a:pt x="825" y="478"/>
                    </a:cubicBezTo>
                    <a:cubicBezTo>
                      <a:pt x="712" y="642"/>
                      <a:pt x="599" y="818"/>
                      <a:pt x="498" y="993"/>
                    </a:cubicBezTo>
                    <a:cubicBezTo>
                      <a:pt x="297" y="1345"/>
                      <a:pt x="108" y="1722"/>
                      <a:pt x="8" y="2112"/>
                    </a:cubicBezTo>
                    <a:cubicBezTo>
                      <a:pt x="0" y="2158"/>
                      <a:pt x="39" y="2185"/>
                      <a:pt x="77" y="2185"/>
                    </a:cubicBezTo>
                    <a:cubicBezTo>
                      <a:pt x="101" y="2185"/>
                      <a:pt x="124" y="2174"/>
                      <a:pt x="134" y="2150"/>
                    </a:cubicBezTo>
                    <a:cubicBezTo>
                      <a:pt x="310" y="1798"/>
                      <a:pt x="473" y="1433"/>
                      <a:pt x="674" y="1081"/>
                    </a:cubicBezTo>
                    <a:cubicBezTo>
                      <a:pt x="774" y="918"/>
                      <a:pt x="888" y="755"/>
                      <a:pt x="1001" y="591"/>
                    </a:cubicBezTo>
                    <a:cubicBezTo>
                      <a:pt x="1051" y="516"/>
                      <a:pt x="1114" y="441"/>
                      <a:pt x="1177" y="353"/>
                    </a:cubicBezTo>
                    <a:cubicBezTo>
                      <a:pt x="1239" y="277"/>
                      <a:pt x="1315" y="202"/>
                      <a:pt x="1352" y="101"/>
                    </a:cubicBezTo>
                    <a:cubicBezTo>
                      <a:pt x="1372" y="44"/>
                      <a:pt x="1332" y="0"/>
                      <a:pt x="1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39"/>
              <p:cNvSpPr/>
              <p:nvPr/>
            </p:nvSpPr>
            <p:spPr>
              <a:xfrm>
                <a:off x="1072949" y="607993"/>
                <a:ext cx="23478" cy="39151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194" extrusionOk="0">
                    <a:moveTo>
                      <a:pt x="594" y="1"/>
                    </a:moveTo>
                    <a:cubicBezTo>
                      <a:pt x="565" y="1"/>
                      <a:pt x="535" y="15"/>
                      <a:pt x="519" y="48"/>
                    </a:cubicBezTo>
                    <a:cubicBezTo>
                      <a:pt x="343" y="412"/>
                      <a:pt x="167" y="764"/>
                      <a:pt x="16" y="1129"/>
                    </a:cubicBezTo>
                    <a:cubicBezTo>
                      <a:pt x="0" y="1168"/>
                      <a:pt x="29" y="1193"/>
                      <a:pt x="60" y="1193"/>
                    </a:cubicBezTo>
                    <a:cubicBezTo>
                      <a:pt x="77" y="1193"/>
                      <a:pt x="95" y="1185"/>
                      <a:pt x="104" y="1166"/>
                    </a:cubicBezTo>
                    <a:cubicBezTo>
                      <a:pt x="305" y="827"/>
                      <a:pt x="493" y="475"/>
                      <a:pt x="682" y="123"/>
                    </a:cubicBezTo>
                    <a:cubicBezTo>
                      <a:pt x="715" y="56"/>
                      <a:pt x="654" y="1"/>
                      <a:pt x="5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39"/>
              <p:cNvSpPr/>
              <p:nvPr/>
            </p:nvSpPr>
            <p:spPr>
              <a:xfrm>
                <a:off x="1143217" y="675801"/>
                <a:ext cx="50956" cy="6928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113" extrusionOk="0">
                    <a:moveTo>
                      <a:pt x="1506" y="1"/>
                    </a:moveTo>
                    <a:cubicBezTo>
                      <a:pt x="1502" y="1"/>
                      <a:pt x="1497" y="1"/>
                      <a:pt x="1492" y="3"/>
                    </a:cubicBezTo>
                    <a:cubicBezTo>
                      <a:pt x="1391" y="28"/>
                      <a:pt x="1316" y="91"/>
                      <a:pt x="1241" y="167"/>
                    </a:cubicBezTo>
                    <a:cubicBezTo>
                      <a:pt x="1165" y="242"/>
                      <a:pt x="1090" y="317"/>
                      <a:pt x="1027" y="393"/>
                    </a:cubicBezTo>
                    <a:cubicBezTo>
                      <a:pt x="876" y="556"/>
                      <a:pt x="738" y="732"/>
                      <a:pt x="612" y="920"/>
                    </a:cubicBezTo>
                    <a:cubicBezTo>
                      <a:pt x="487" y="1096"/>
                      <a:pt x="374" y="1272"/>
                      <a:pt x="260" y="1461"/>
                    </a:cubicBezTo>
                    <a:cubicBezTo>
                      <a:pt x="210" y="1549"/>
                      <a:pt x="160" y="1649"/>
                      <a:pt x="122" y="1737"/>
                    </a:cubicBezTo>
                    <a:cubicBezTo>
                      <a:pt x="97" y="1800"/>
                      <a:pt x="72" y="1850"/>
                      <a:pt x="47" y="1901"/>
                    </a:cubicBezTo>
                    <a:cubicBezTo>
                      <a:pt x="34" y="1951"/>
                      <a:pt x="34" y="2001"/>
                      <a:pt x="9" y="2039"/>
                    </a:cubicBezTo>
                    <a:cubicBezTo>
                      <a:pt x="1" y="2081"/>
                      <a:pt x="32" y="2112"/>
                      <a:pt x="66" y="2112"/>
                    </a:cubicBezTo>
                    <a:cubicBezTo>
                      <a:pt x="81" y="2112"/>
                      <a:pt x="98" y="2105"/>
                      <a:pt x="110" y="2089"/>
                    </a:cubicBezTo>
                    <a:cubicBezTo>
                      <a:pt x="122" y="2051"/>
                      <a:pt x="160" y="2014"/>
                      <a:pt x="173" y="1976"/>
                    </a:cubicBezTo>
                    <a:cubicBezTo>
                      <a:pt x="210" y="1938"/>
                      <a:pt x="235" y="1888"/>
                      <a:pt x="260" y="1838"/>
                    </a:cubicBezTo>
                    <a:cubicBezTo>
                      <a:pt x="311" y="1750"/>
                      <a:pt x="361" y="1662"/>
                      <a:pt x="411" y="1574"/>
                    </a:cubicBezTo>
                    <a:cubicBezTo>
                      <a:pt x="524" y="1385"/>
                      <a:pt x="637" y="1209"/>
                      <a:pt x="776" y="1034"/>
                    </a:cubicBezTo>
                    <a:cubicBezTo>
                      <a:pt x="889" y="870"/>
                      <a:pt x="1014" y="707"/>
                      <a:pt x="1153" y="556"/>
                    </a:cubicBezTo>
                    <a:cubicBezTo>
                      <a:pt x="1228" y="468"/>
                      <a:pt x="1291" y="393"/>
                      <a:pt x="1366" y="317"/>
                    </a:cubicBezTo>
                    <a:cubicBezTo>
                      <a:pt x="1404" y="280"/>
                      <a:pt x="1442" y="242"/>
                      <a:pt x="1467" y="192"/>
                    </a:cubicBezTo>
                    <a:cubicBezTo>
                      <a:pt x="1517" y="154"/>
                      <a:pt x="1530" y="116"/>
                      <a:pt x="1542" y="66"/>
                    </a:cubicBezTo>
                    <a:cubicBezTo>
                      <a:pt x="1553" y="33"/>
                      <a:pt x="1536" y="1"/>
                      <a:pt x="1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39"/>
              <p:cNvSpPr/>
              <p:nvPr/>
            </p:nvSpPr>
            <p:spPr>
              <a:xfrm>
                <a:off x="1244241" y="719443"/>
                <a:ext cx="26199" cy="39741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212" extrusionOk="0">
                    <a:moveTo>
                      <a:pt x="723" y="1"/>
                    </a:moveTo>
                    <a:cubicBezTo>
                      <a:pt x="685" y="1"/>
                      <a:pt x="656" y="23"/>
                      <a:pt x="635" y="54"/>
                    </a:cubicBezTo>
                    <a:cubicBezTo>
                      <a:pt x="421" y="406"/>
                      <a:pt x="208" y="771"/>
                      <a:pt x="19" y="1148"/>
                    </a:cubicBezTo>
                    <a:cubicBezTo>
                      <a:pt x="1" y="1176"/>
                      <a:pt x="38" y="1211"/>
                      <a:pt x="69" y="1211"/>
                    </a:cubicBezTo>
                    <a:cubicBezTo>
                      <a:pt x="79" y="1211"/>
                      <a:pt x="88" y="1207"/>
                      <a:pt x="95" y="1198"/>
                    </a:cubicBezTo>
                    <a:cubicBezTo>
                      <a:pt x="346" y="846"/>
                      <a:pt x="560" y="482"/>
                      <a:pt x="786" y="117"/>
                    </a:cubicBezTo>
                    <a:cubicBezTo>
                      <a:pt x="798" y="80"/>
                      <a:pt x="773" y="29"/>
                      <a:pt x="748" y="4"/>
                    </a:cubicBezTo>
                    <a:cubicBezTo>
                      <a:pt x="739" y="2"/>
                      <a:pt x="731" y="1"/>
                      <a:pt x="7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39"/>
              <p:cNvSpPr/>
              <p:nvPr/>
            </p:nvSpPr>
            <p:spPr>
              <a:xfrm>
                <a:off x="1311427" y="774988"/>
                <a:ext cx="53251" cy="74007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2257" extrusionOk="0">
                    <a:moveTo>
                      <a:pt x="1491" y="0"/>
                    </a:moveTo>
                    <a:cubicBezTo>
                      <a:pt x="1468" y="0"/>
                      <a:pt x="1445" y="9"/>
                      <a:pt x="1426" y="32"/>
                    </a:cubicBezTo>
                    <a:cubicBezTo>
                      <a:pt x="1162" y="371"/>
                      <a:pt x="911" y="723"/>
                      <a:pt x="672" y="1075"/>
                    </a:cubicBezTo>
                    <a:cubicBezTo>
                      <a:pt x="559" y="1251"/>
                      <a:pt x="446" y="1427"/>
                      <a:pt x="345" y="1602"/>
                    </a:cubicBezTo>
                    <a:cubicBezTo>
                      <a:pt x="232" y="1778"/>
                      <a:pt x="107" y="1967"/>
                      <a:pt x="19" y="2168"/>
                    </a:cubicBezTo>
                    <a:cubicBezTo>
                      <a:pt x="1" y="2212"/>
                      <a:pt x="40" y="2257"/>
                      <a:pt x="82" y="2257"/>
                    </a:cubicBezTo>
                    <a:cubicBezTo>
                      <a:pt x="99" y="2257"/>
                      <a:pt x="117" y="2249"/>
                      <a:pt x="132" y="2231"/>
                    </a:cubicBezTo>
                    <a:cubicBezTo>
                      <a:pt x="257" y="2067"/>
                      <a:pt x="358" y="1879"/>
                      <a:pt x="471" y="1703"/>
                    </a:cubicBezTo>
                    <a:cubicBezTo>
                      <a:pt x="584" y="1527"/>
                      <a:pt x="697" y="1351"/>
                      <a:pt x="823" y="1175"/>
                    </a:cubicBezTo>
                    <a:cubicBezTo>
                      <a:pt x="1062" y="823"/>
                      <a:pt x="1313" y="484"/>
                      <a:pt x="1577" y="157"/>
                    </a:cubicBezTo>
                    <a:cubicBezTo>
                      <a:pt x="1624" y="82"/>
                      <a:pt x="1558" y="0"/>
                      <a:pt x="14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39"/>
              <p:cNvSpPr/>
              <p:nvPr/>
            </p:nvSpPr>
            <p:spPr>
              <a:xfrm>
                <a:off x="1408254" y="814827"/>
                <a:ext cx="24527" cy="35643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087" extrusionOk="0">
                    <a:moveTo>
                      <a:pt x="653" y="0"/>
                    </a:moveTo>
                    <a:cubicBezTo>
                      <a:pt x="627" y="0"/>
                      <a:pt x="602" y="21"/>
                      <a:pt x="584" y="48"/>
                    </a:cubicBezTo>
                    <a:cubicBezTo>
                      <a:pt x="383" y="362"/>
                      <a:pt x="195" y="689"/>
                      <a:pt x="19" y="1016"/>
                    </a:cubicBezTo>
                    <a:cubicBezTo>
                      <a:pt x="1" y="1051"/>
                      <a:pt x="33" y="1087"/>
                      <a:pt x="67" y="1087"/>
                    </a:cubicBezTo>
                    <a:cubicBezTo>
                      <a:pt x="81" y="1087"/>
                      <a:pt x="96" y="1081"/>
                      <a:pt x="107" y="1066"/>
                    </a:cubicBezTo>
                    <a:cubicBezTo>
                      <a:pt x="320" y="764"/>
                      <a:pt x="521" y="438"/>
                      <a:pt x="722" y="111"/>
                    </a:cubicBezTo>
                    <a:cubicBezTo>
                      <a:pt x="747" y="86"/>
                      <a:pt x="722" y="23"/>
                      <a:pt x="685" y="10"/>
                    </a:cubicBezTo>
                    <a:cubicBezTo>
                      <a:pt x="674" y="3"/>
                      <a:pt x="664" y="0"/>
                      <a:pt x="6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39"/>
              <p:cNvSpPr/>
              <p:nvPr/>
            </p:nvSpPr>
            <p:spPr>
              <a:xfrm>
                <a:off x="1448946" y="853715"/>
                <a:ext cx="51316" cy="75286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2296" extrusionOk="0">
                    <a:moveTo>
                      <a:pt x="1466" y="0"/>
                    </a:moveTo>
                    <a:cubicBezTo>
                      <a:pt x="1449" y="0"/>
                      <a:pt x="1432" y="6"/>
                      <a:pt x="1416" y="18"/>
                    </a:cubicBezTo>
                    <a:cubicBezTo>
                      <a:pt x="1278" y="156"/>
                      <a:pt x="1178" y="370"/>
                      <a:pt x="1077" y="546"/>
                    </a:cubicBezTo>
                    <a:cubicBezTo>
                      <a:pt x="952" y="734"/>
                      <a:pt x="838" y="936"/>
                      <a:pt x="713" y="1124"/>
                    </a:cubicBezTo>
                    <a:cubicBezTo>
                      <a:pt x="474" y="1501"/>
                      <a:pt x="223" y="1865"/>
                      <a:pt x="9" y="2242"/>
                    </a:cubicBezTo>
                    <a:cubicBezTo>
                      <a:pt x="0" y="2269"/>
                      <a:pt x="23" y="2296"/>
                      <a:pt x="46" y="2296"/>
                    </a:cubicBezTo>
                    <a:cubicBezTo>
                      <a:pt x="55" y="2296"/>
                      <a:pt x="65" y="2291"/>
                      <a:pt x="72" y="2280"/>
                    </a:cubicBezTo>
                    <a:cubicBezTo>
                      <a:pt x="373" y="1953"/>
                      <a:pt x="625" y="1589"/>
                      <a:pt x="876" y="1212"/>
                    </a:cubicBezTo>
                    <a:cubicBezTo>
                      <a:pt x="1002" y="1036"/>
                      <a:pt x="1115" y="860"/>
                      <a:pt x="1228" y="672"/>
                    </a:cubicBezTo>
                    <a:cubicBezTo>
                      <a:pt x="1291" y="584"/>
                      <a:pt x="1341" y="496"/>
                      <a:pt x="1391" y="408"/>
                    </a:cubicBezTo>
                    <a:cubicBezTo>
                      <a:pt x="1454" y="307"/>
                      <a:pt x="1517" y="219"/>
                      <a:pt x="1555" y="106"/>
                    </a:cubicBezTo>
                    <a:cubicBezTo>
                      <a:pt x="1564" y="50"/>
                      <a:pt x="1517" y="0"/>
                      <a:pt x="14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75" name="Google Shape;2475;p39"/>
          <p:cNvGrpSpPr/>
          <p:nvPr/>
        </p:nvGrpSpPr>
        <p:grpSpPr>
          <a:xfrm rot="922728">
            <a:off x="431440" y="984967"/>
            <a:ext cx="489838" cy="563816"/>
            <a:chOff x="104132" y="3774240"/>
            <a:chExt cx="602807" cy="693845"/>
          </a:xfrm>
        </p:grpSpPr>
        <p:sp>
          <p:nvSpPr>
            <p:cNvPr id="2476" name="Google Shape;2476;p39"/>
            <p:cNvSpPr/>
            <p:nvPr/>
          </p:nvSpPr>
          <p:spPr>
            <a:xfrm rot="-1061815">
              <a:off x="182665" y="3828121"/>
              <a:ext cx="445742" cy="586083"/>
            </a:xfrm>
            <a:custGeom>
              <a:avLst/>
              <a:gdLst/>
              <a:ahLst/>
              <a:cxnLst/>
              <a:rect l="l" t="t" r="r" b="b"/>
              <a:pathLst>
                <a:path w="9287" h="12211" extrusionOk="0">
                  <a:moveTo>
                    <a:pt x="5418" y="0"/>
                  </a:moveTo>
                  <a:cubicBezTo>
                    <a:pt x="4962" y="0"/>
                    <a:pt x="4470" y="34"/>
                    <a:pt x="3946" y="84"/>
                  </a:cubicBezTo>
                  <a:cubicBezTo>
                    <a:pt x="2815" y="209"/>
                    <a:pt x="1961" y="498"/>
                    <a:pt x="654" y="1541"/>
                  </a:cubicBezTo>
                  <a:cubicBezTo>
                    <a:pt x="201" y="1893"/>
                    <a:pt x="0" y="2509"/>
                    <a:pt x="151" y="3087"/>
                  </a:cubicBezTo>
                  <a:cubicBezTo>
                    <a:pt x="381" y="3954"/>
                    <a:pt x="1088" y="4838"/>
                    <a:pt x="1840" y="4838"/>
                  </a:cubicBezTo>
                  <a:cubicBezTo>
                    <a:pt x="1992" y="4838"/>
                    <a:pt x="2147" y="4801"/>
                    <a:pt x="2300" y="4720"/>
                  </a:cubicBezTo>
                  <a:cubicBezTo>
                    <a:pt x="3004" y="4350"/>
                    <a:pt x="3830" y="3639"/>
                    <a:pt x="4335" y="3639"/>
                  </a:cubicBezTo>
                  <a:cubicBezTo>
                    <a:pt x="4344" y="3639"/>
                    <a:pt x="4352" y="3639"/>
                    <a:pt x="4361" y="3640"/>
                  </a:cubicBezTo>
                  <a:cubicBezTo>
                    <a:pt x="4700" y="3652"/>
                    <a:pt x="4826" y="4130"/>
                    <a:pt x="4549" y="4343"/>
                  </a:cubicBezTo>
                  <a:cubicBezTo>
                    <a:pt x="4084" y="4695"/>
                    <a:pt x="3469" y="5160"/>
                    <a:pt x="3305" y="5261"/>
                  </a:cubicBezTo>
                  <a:cubicBezTo>
                    <a:pt x="3054" y="5412"/>
                    <a:pt x="2815" y="5575"/>
                    <a:pt x="2576" y="5726"/>
                  </a:cubicBezTo>
                  <a:cubicBezTo>
                    <a:pt x="2338" y="5889"/>
                    <a:pt x="2124" y="6040"/>
                    <a:pt x="1923" y="6203"/>
                  </a:cubicBezTo>
                  <a:cubicBezTo>
                    <a:pt x="1722" y="6354"/>
                    <a:pt x="1546" y="6517"/>
                    <a:pt x="1395" y="6693"/>
                  </a:cubicBezTo>
                  <a:cubicBezTo>
                    <a:pt x="1131" y="6982"/>
                    <a:pt x="918" y="7259"/>
                    <a:pt x="754" y="7510"/>
                  </a:cubicBezTo>
                  <a:cubicBezTo>
                    <a:pt x="578" y="7774"/>
                    <a:pt x="453" y="8038"/>
                    <a:pt x="377" y="8314"/>
                  </a:cubicBezTo>
                  <a:cubicBezTo>
                    <a:pt x="289" y="8591"/>
                    <a:pt x="239" y="8867"/>
                    <a:pt x="227" y="9169"/>
                  </a:cubicBezTo>
                  <a:cubicBezTo>
                    <a:pt x="214" y="9458"/>
                    <a:pt x="227" y="9772"/>
                    <a:pt x="252" y="10124"/>
                  </a:cubicBezTo>
                  <a:cubicBezTo>
                    <a:pt x="369" y="11321"/>
                    <a:pt x="1297" y="12211"/>
                    <a:pt x="2392" y="12211"/>
                  </a:cubicBezTo>
                  <a:cubicBezTo>
                    <a:pt x="2469" y="12211"/>
                    <a:pt x="2548" y="12206"/>
                    <a:pt x="2627" y="12197"/>
                  </a:cubicBezTo>
                  <a:lnTo>
                    <a:pt x="7955" y="11619"/>
                  </a:lnTo>
                  <a:cubicBezTo>
                    <a:pt x="8721" y="11531"/>
                    <a:pt x="9287" y="10802"/>
                    <a:pt x="9211" y="9986"/>
                  </a:cubicBezTo>
                  <a:cubicBezTo>
                    <a:pt x="9126" y="9197"/>
                    <a:pt x="8865" y="8021"/>
                    <a:pt x="8157" y="8021"/>
                  </a:cubicBezTo>
                  <a:cubicBezTo>
                    <a:pt x="8132" y="8021"/>
                    <a:pt x="8106" y="8022"/>
                    <a:pt x="8080" y="8025"/>
                  </a:cubicBezTo>
                  <a:lnTo>
                    <a:pt x="4600" y="8503"/>
                  </a:lnTo>
                  <a:cubicBezTo>
                    <a:pt x="4600" y="8503"/>
                    <a:pt x="5957" y="7598"/>
                    <a:pt x="6585" y="7221"/>
                  </a:cubicBezTo>
                  <a:cubicBezTo>
                    <a:pt x="7213" y="6844"/>
                    <a:pt x="7703" y="6455"/>
                    <a:pt x="8030" y="6078"/>
                  </a:cubicBezTo>
                  <a:cubicBezTo>
                    <a:pt x="8369" y="5688"/>
                    <a:pt x="8595" y="5273"/>
                    <a:pt x="8683" y="4834"/>
                  </a:cubicBezTo>
                  <a:cubicBezTo>
                    <a:pt x="8784" y="4394"/>
                    <a:pt x="8809" y="3866"/>
                    <a:pt x="8746" y="3263"/>
                  </a:cubicBezTo>
                  <a:cubicBezTo>
                    <a:pt x="8671" y="2446"/>
                    <a:pt x="8508" y="1818"/>
                    <a:pt x="8244" y="1353"/>
                  </a:cubicBezTo>
                  <a:cubicBezTo>
                    <a:pt x="7992" y="900"/>
                    <a:pt x="7653" y="561"/>
                    <a:pt x="7238" y="360"/>
                  </a:cubicBezTo>
                  <a:cubicBezTo>
                    <a:pt x="6824" y="146"/>
                    <a:pt x="6334" y="33"/>
                    <a:pt x="5781" y="8"/>
                  </a:cubicBezTo>
                  <a:cubicBezTo>
                    <a:pt x="5663" y="3"/>
                    <a:pt x="5542" y="0"/>
                    <a:pt x="54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9"/>
            <p:cNvSpPr/>
            <p:nvPr/>
          </p:nvSpPr>
          <p:spPr>
            <a:xfrm rot="-1061815">
              <a:off x="188994" y="3914396"/>
              <a:ext cx="174946" cy="66859"/>
            </a:xfrm>
            <a:custGeom>
              <a:avLst/>
              <a:gdLst/>
              <a:ahLst/>
              <a:cxnLst/>
              <a:rect l="l" t="t" r="r" b="b"/>
              <a:pathLst>
                <a:path w="3645" h="1393" extrusionOk="0">
                  <a:moveTo>
                    <a:pt x="2966" y="1"/>
                  </a:moveTo>
                  <a:cubicBezTo>
                    <a:pt x="2526" y="1"/>
                    <a:pt x="2099" y="101"/>
                    <a:pt x="1684" y="252"/>
                  </a:cubicBezTo>
                  <a:cubicBezTo>
                    <a:pt x="1094" y="478"/>
                    <a:pt x="553" y="817"/>
                    <a:pt x="51" y="1194"/>
                  </a:cubicBezTo>
                  <a:cubicBezTo>
                    <a:pt x="0" y="1232"/>
                    <a:pt x="0" y="1295"/>
                    <a:pt x="26" y="1345"/>
                  </a:cubicBezTo>
                  <a:cubicBezTo>
                    <a:pt x="48" y="1376"/>
                    <a:pt x="80" y="1392"/>
                    <a:pt x="113" y="1392"/>
                  </a:cubicBezTo>
                  <a:cubicBezTo>
                    <a:pt x="135" y="1392"/>
                    <a:pt x="157" y="1385"/>
                    <a:pt x="176" y="1370"/>
                  </a:cubicBezTo>
                  <a:cubicBezTo>
                    <a:pt x="679" y="993"/>
                    <a:pt x="1194" y="654"/>
                    <a:pt x="1760" y="441"/>
                  </a:cubicBezTo>
                  <a:cubicBezTo>
                    <a:pt x="2149" y="302"/>
                    <a:pt x="2551" y="214"/>
                    <a:pt x="2966" y="214"/>
                  </a:cubicBezTo>
                  <a:cubicBezTo>
                    <a:pt x="3142" y="214"/>
                    <a:pt x="3330" y="227"/>
                    <a:pt x="3519" y="277"/>
                  </a:cubicBezTo>
                  <a:cubicBezTo>
                    <a:pt x="3525" y="279"/>
                    <a:pt x="3532" y="280"/>
                    <a:pt x="3538" y="280"/>
                  </a:cubicBezTo>
                  <a:cubicBezTo>
                    <a:pt x="3582" y="280"/>
                    <a:pt x="3621" y="244"/>
                    <a:pt x="3632" y="189"/>
                  </a:cubicBezTo>
                  <a:cubicBezTo>
                    <a:pt x="3645" y="139"/>
                    <a:pt x="3619" y="76"/>
                    <a:pt x="3557" y="64"/>
                  </a:cubicBezTo>
                  <a:cubicBezTo>
                    <a:pt x="3356" y="26"/>
                    <a:pt x="3155" y="1"/>
                    <a:pt x="2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9"/>
            <p:cNvSpPr/>
            <p:nvPr/>
          </p:nvSpPr>
          <p:spPr>
            <a:xfrm rot="-1061815">
              <a:off x="463983" y="4297891"/>
              <a:ext cx="163523" cy="33453"/>
            </a:xfrm>
            <a:custGeom>
              <a:avLst/>
              <a:gdLst/>
              <a:ahLst/>
              <a:cxnLst/>
              <a:rect l="l" t="t" r="r" b="b"/>
              <a:pathLst>
                <a:path w="3407" h="697" extrusionOk="0">
                  <a:moveTo>
                    <a:pt x="3292" y="1"/>
                  </a:moveTo>
                  <a:cubicBezTo>
                    <a:pt x="3284" y="1"/>
                    <a:pt x="3276" y="2"/>
                    <a:pt x="3268" y="3"/>
                  </a:cubicBezTo>
                  <a:cubicBezTo>
                    <a:pt x="2225" y="242"/>
                    <a:pt x="1170" y="405"/>
                    <a:pt x="102" y="493"/>
                  </a:cubicBezTo>
                  <a:cubicBezTo>
                    <a:pt x="39" y="493"/>
                    <a:pt x="1" y="544"/>
                    <a:pt x="1" y="594"/>
                  </a:cubicBezTo>
                  <a:cubicBezTo>
                    <a:pt x="12" y="650"/>
                    <a:pt x="54" y="696"/>
                    <a:pt x="98" y="696"/>
                  </a:cubicBezTo>
                  <a:cubicBezTo>
                    <a:pt x="104" y="696"/>
                    <a:pt x="109" y="696"/>
                    <a:pt x="114" y="694"/>
                  </a:cubicBezTo>
                  <a:cubicBezTo>
                    <a:pt x="1195" y="619"/>
                    <a:pt x="2263" y="456"/>
                    <a:pt x="3318" y="204"/>
                  </a:cubicBezTo>
                  <a:cubicBezTo>
                    <a:pt x="3381" y="192"/>
                    <a:pt x="3406" y="141"/>
                    <a:pt x="3394" y="79"/>
                  </a:cubicBezTo>
                  <a:cubicBezTo>
                    <a:pt x="3383" y="35"/>
                    <a:pt x="3344" y="1"/>
                    <a:pt x="3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9" name="Google Shape;2479;p39"/>
          <p:cNvGrpSpPr/>
          <p:nvPr/>
        </p:nvGrpSpPr>
        <p:grpSpPr>
          <a:xfrm>
            <a:off x="8240700" y="3515275"/>
            <a:ext cx="507323" cy="521794"/>
            <a:chOff x="8498350" y="3464975"/>
            <a:chExt cx="507323" cy="521794"/>
          </a:xfrm>
        </p:grpSpPr>
        <p:sp>
          <p:nvSpPr>
            <p:cNvPr id="2480" name="Google Shape;2480;p39"/>
            <p:cNvSpPr/>
            <p:nvPr/>
          </p:nvSpPr>
          <p:spPr>
            <a:xfrm>
              <a:off x="8498350" y="3464975"/>
              <a:ext cx="507323" cy="521794"/>
            </a:xfrm>
            <a:custGeom>
              <a:avLst/>
              <a:gdLst/>
              <a:ahLst/>
              <a:cxnLst/>
              <a:rect l="l" t="t" r="r" b="b"/>
              <a:pathLst>
                <a:path w="11674" h="12007" extrusionOk="0">
                  <a:moveTo>
                    <a:pt x="4140" y="1"/>
                  </a:moveTo>
                  <a:cubicBezTo>
                    <a:pt x="3823" y="1"/>
                    <a:pt x="3500" y="66"/>
                    <a:pt x="3192" y="203"/>
                  </a:cubicBezTo>
                  <a:cubicBezTo>
                    <a:pt x="2752" y="404"/>
                    <a:pt x="2363" y="693"/>
                    <a:pt x="2061" y="1058"/>
                  </a:cubicBezTo>
                  <a:cubicBezTo>
                    <a:pt x="1320" y="1950"/>
                    <a:pt x="0" y="3684"/>
                    <a:pt x="239" y="4375"/>
                  </a:cubicBezTo>
                  <a:lnTo>
                    <a:pt x="603" y="5192"/>
                  </a:lnTo>
                  <a:cubicBezTo>
                    <a:pt x="616" y="5242"/>
                    <a:pt x="641" y="5292"/>
                    <a:pt x="679" y="5330"/>
                  </a:cubicBezTo>
                  <a:cubicBezTo>
                    <a:pt x="866" y="5632"/>
                    <a:pt x="1186" y="5777"/>
                    <a:pt x="1514" y="5777"/>
                  </a:cubicBezTo>
                  <a:cubicBezTo>
                    <a:pt x="1870" y="5777"/>
                    <a:pt x="2235" y="5607"/>
                    <a:pt x="2451" y="5280"/>
                  </a:cubicBezTo>
                  <a:lnTo>
                    <a:pt x="3142" y="4287"/>
                  </a:lnTo>
                  <a:lnTo>
                    <a:pt x="5127" y="8773"/>
                  </a:lnTo>
                  <a:lnTo>
                    <a:pt x="4248" y="9163"/>
                  </a:lnTo>
                  <a:cubicBezTo>
                    <a:pt x="3519" y="9489"/>
                    <a:pt x="3192" y="10319"/>
                    <a:pt x="3506" y="11023"/>
                  </a:cubicBezTo>
                  <a:lnTo>
                    <a:pt x="3569" y="11186"/>
                  </a:lnTo>
                  <a:cubicBezTo>
                    <a:pt x="3799" y="11700"/>
                    <a:pt x="4310" y="12006"/>
                    <a:pt x="4853" y="12006"/>
                  </a:cubicBezTo>
                  <a:cubicBezTo>
                    <a:pt x="5053" y="12006"/>
                    <a:pt x="5258" y="11965"/>
                    <a:pt x="5454" y="11877"/>
                  </a:cubicBezTo>
                  <a:lnTo>
                    <a:pt x="10581" y="9615"/>
                  </a:lnTo>
                  <a:cubicBezTo>
                    <a:pt x="11322" y="9276"/>
                    <a:pt x="11674" y="8421"/>
                    <a:pt x="11347" y="7680"/>
                  </a:cubicBezTo>
                  <a:lnTo>
                    <a:pt x="11322" y="7617"/>
                  </a:lnTo>
                  <a:cubicBezTo>
                    <a:pt x="11083" y="7084"/>
                    <a:pt x="10556" y="6767"/>
                    <a:pt x="9995" y="6767"/>
                  </a:cubicBezTo>
                  <a:cubicBezTo>
                    <a:pt x="9788" y="6767"/>
                    <a:pt x="9577" y="6810"/>
                    <a:pt x="9374" y="6901"/>
                  </a:cubicBezTo>
                  <a:lnTo>
                    <a:pt x="8784" y="7152"/>
                  </a:lnTo>
                  <a:lnTo>
                    <a:pt x="6208" y="1322"/>
                  </a:lnTo>
                  <a:cubicBezTo>
                    <a:pt x="5839" y="492"/>
                    <a:pt x="5011" y="1"/>
                    <a:pt x="414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9"/>
            <p:cNvSpPr/>
            <p:nvPr/>
          </p:nvSpPr>
          <p:spPr>
            <a:xfrm>
              <a:off x="8686739" y="3511866"/>
              <a:ext cx="107079" cy="152797"/>
            </a:xfrm>
            <a:custGeom>
              <a:avLst/>
              <a:gdLst/>
              <a:ahLst/>
              <a:cxnLst/>
              <a:rect l="l" t="t" r="r" b="b"/>
              <a:pathLst>
                <a:path w="2464" h="3516" extrusionOk="0">
                  <a:moveTo>
                    <a:pt x="120" y="1"/>
                  </a:moveTo>
                  <a:cubicBezTo>
                    <a:pt x="72" y="1"/>
                    <a:pt x="34" y="25"/>
                    <a:pt x="13" y="67"/>
                  </a:cubicBezTo>
                  <a:cubicBezTo>
                    <a:pt x="1" y="130"/>
                    <a:pt x="26" y="192"/>
                    <a:pt x="76" y="205"/>
                  </a:cubicBezTo>
                  <a:cubicBezTo>
                    <a:pt x="692" y="419"/>
                    <a:pt x="1131" y="984"/>
                    <a:pt x="1420" y="1587"/>
                  </a:cubicBezTo>
                  <a:cubicBezTo>
                    <a:pt x="1709" y="2190"/>
                    <a:pt x="1898" y="2856"/>
                    <a:pt x="2250" y="3460"/>
                  </a:cubicBezTo>
                  <a:cubicBezTo>
                    <a:pt x="2275" y="3493"/>
                    <a:pt x="2311" y="3515"/>
                    <a:pt x="2348" y="3515"/>
                  </a:cubicBezTo>
                  <a:cubicBezTo>
                    <a:pt x="2366" y="3515"/>
                    <a:pt x="2384" y="3510"/>
                    <a:pt x="2401" y="3497"/>
                  </a:cubicBezTo>
                  <a:cubicBezTo>
                    <a:pt x="2451" y="3472"/>
                    <a:pt x="2463" y="3409"/>
                    <a:pt x="2438" y="3359"/>
                  </a:cubicBezTo>
                  <a:cubicBezTo>
                    <a:pt x="2086" y="2781"/>
                    <a:pt x="1911" y="2128"/>
                    <a:pt x="1609" y="1499"/>
                  </a:cubicBezTo>
                  <a:cubicBezTo>
                    <a:pt x="1307" y="871"/>
                    <a:pt x="842" y="243"/>
                    <a:pt x="151" y="4"/>
                  </a:cubicBezTo>
                  <a:cubicBezTo>
                    <a:pt x="141" y="2"/>
                    <a:pt x="130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2" name="Google Shape;2482;p39"/>
          <p:cNvGrpSpPr/>
          <p:nvPr/>
        </p:nvGrpSpPr>
        <p:grpSpPr>
          <a:xfrm>
            <a:off x="7800050" y="4041563"/>
            <a:ext cx="546000" cy="546000"/>
            <a:chOff x="7807225" y="3947400"/>
            <a:chExt cx="546000" cy="546000"/>
          </a:xfrm>
        </p:grpSpPr>
        <p:sp>
          <p:nvSpPr>
            <p:cNvPr id="2483" name="Google Shape;2483;p39"/>
            <p:cNvSpPr/>
            <p:nvPr/>
          </p:nvSpPr>
          <p:spPr>
            <a:xfrm>
              <a:off x="7807225" y="3947400"/>
              <a:ext cx="546000" cy="5460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  <p:sp>
          <p:nvSpPr>
            <p:cNvPr id="2484" name="Google Shape;2484;p39"/>
            <p:cNvSpPr/>
            <p:nvPr/>
          </p:nvSpPr>
          <p:spPr>
            <a:xfrm>
              <a:off x="7872250" y="3998375"/>
              <a:ext cx="426625" cy="451450"/>
            </a:xfrm>
            <a:custGeom>
              <a:avLst/>
              <a:gdLst/>
              <a:ahLst/>
              <a:cxnLst/>
              <a:rect l="l" t="t" r="r" b="b"/>
              <a:pathLst>
                <a:path w="17065" h="18058" extrusionOk="0">
                  <a:moveTo>
                    <a:pt x="9078" y="8385"/>
                  </a:moveTo>
                  <a:cubicBezTo>
                    <a:pt x="9139" y="8385"/>
                    <a:pt x="9200" y="8388"/>
                    <a:pt x="9261" y="8395"/>
                  </a:cubicBezTo>
                  <a:cubicBezTo>
                    <a:pt x="9513" y="8420"/>
                    <a:pt x="9777" y="8508"/>
                    <a:pt x="10003" y="8659"/>
                  </a:cubicBezTo>
                  <a:cubicBezTo>
                    <a:pt x="10191" y="8784"/>
                    <a:pt x="10342" y="8960"/>
                    <a:pt x="10468" y="9161"/>
                  </a:cubicBezTo>
                  <a:cubicBezTo>
                    <a:pt x="10782" y="9702"/>
                    <a:pt x="10794" y="10430"/>
                    <a:pt x="10455" y="10958"/>
                  </a:cubicBezTo>
                  <a:cubicBezTo>
                    <a:pt x="10142" y="11434"/>
                    <a:pt x="9568" y="11695"/>
                    <a:pt x="8998" y="11695"/>
                  </a:cubicBezTo>
                  <a:cubicBezTo>
                    <a:pt x="8905" y="11695"/>
                    <a:pt x="8812" y="11688"/>
                    <a:pt x="8721" y="11674"/>
                  </a:cubicBezTo>
                  <a:cubicBezTo>
                    <a:pt x="8532" y="11637"/>
                    <a:pt x="8344" y="11561"/>
                    <a:pt x="8168" y="11461"/>
                  </a:cubicBezTo>
                  <a:cubicBezTo>
                    <a:pt x="7716" y="11184"/>
                    <a:pt x="7452" y="10669"/>
                    <a:pt x="7402" y="10141"/>
                  </a:cubicBezTo>
                  <a:cubicBezTo>
                    <a:pt x="7376" y="9815"/>
                    <a:pt x="7439" y="9475"/>
                    <a:pt x="7615" y="9186"/>
                  </a:cubicBezTo>
                  <a:lnTo>
                    <a:pt x="7691" y="9073"/>
                  </a:lnTo>
                  <a:cubicBezTo>
                    <a:pt x="8007" y="8633"/>
                    <a:pt x="8536" y="8385"/>
                    <a:pt x="9078" y="8385"/>
                  </a:cubicBezTo>
                  <a:close/>
                  <a:moveTo>
                    <a:pt x="11511" y="1"/>
                  </a:moveTo>
                  <a:lnTo>
                    <a:pt x="11511" y="13"/>
                  </a:lnTo>
                  <a:cubicBezTo>
                    <a:pt x="7590" y="4260"/>
                    <a:pt x="3833" y="8633"/>
                    <a:pt x="214" y="13132"/>
                  </a:cubicBezTo>
                  <a:lnTo>
                    <a:pt x="0" y="13434"/>
                  </a:lnTo>
                  <a:cubicBezTo>
                    <a:pt x="339" y="14049"/>
                    <a:pt x="767" y="14627"/>
                    <a:pt x="1244" y="15143"/>
                  </a:cubicBezTo>
                  <a:cubicBezTo>
                    <a:pt x="2526" y="16512"/>
                    <a:pt x="4222" y="17442"/>
                    <a:pt x="6007" y="18008"/>
                  </a:cubicBezTo>
                  <a:cubicBezTo>
                    <a:pt x="6070" y="18020"/>
                    <a:pt x="6120" y="18045"/>
                    <a:pt x="6183" y="18058"/>
                  </a:cubicBezTo>
                  <a:lnTo>
                    <a:pt x="6233" y="17869"/>
                  </a:lnTo>
                  <a:cubicBezTo>
                    <a:pt x="9965" y="13660"/>
                    <a:pt x="13584" y="9325"/>
                    <a:pt x="17065" y="4901"/>
                  </a:cubicBezTo>
                  <a:cubicBezTo>
                    <a:pt x="16851" y="4436"/>
                    <a:pt x="16600" y="3997"/>
                    <a:pt x="16311" y="3569"/>
                  </a:cubicBezTo>
                  <a:cubicBezTo>
                    <a:pt x="15167" y="1886"/>
                    <a:pt x="13446" y="641"/>
                    <a:pt x="1151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9"/>
            <p:cNvSpPr/>
            <p:nvPr/>
          </p:nvSpPr>
          <p:spPr>
            <a:xfrm>
              <a:off x="8057275" y="4246250"/>
              <a:ext cx="42425" cy="44000"/>
            </a:xfrm>
            <a:custGeom>
              <a:avLst/>
              <a:gdLst/>
              <a:ahLst/>
              <a:cxnLst/>
              <a:rect l="l" t="t" r="r" b="b"/>
              <a:pathLst>
                <a:path w="1697" h="1760" extrusionOk="0">
                  <a:moveTo>
                    <a:pt x="1697" y="0"/>
                  </a:moveTo>
                  <a:lnTo>
                    <a:pt x="1697" y="0"/>
                  </a:lnTo>
                  <a:cubicBezTo>
                    <a:pt x="1358" y="25"/>
                    <a:pt x="1018" y="101"/>
                    <a:pt x="704" y="201"/>
                  </a:cubicBezTo>
                  <a:lnTo>
                    <a:pt x="1" y="226"/>
                  </a:lnTo>
                  <a:cubicBezTo>
                    <a:pt x="51" y="754"/>
                    <a:pt x="315" y="1269"/>
                    <a:pt x="767" y="1546"/>
                  </a:cubicBezTo>
                  <a:cubicBezTo>
                    <a:pt x="943" y="1646"/>
                    <a:pt x="1131" y="1722"/>
                    <a:pt x="1320" y="1759"/>
                  </a:cubicBezTo>
                  <a:lnTo>
                    <a:pt x="1446" y="1294"/>
                  </a:lnTo>
                  <a:cubicBezTo>
                    <a:pt x="1571" y="867"/>
                    <a:pt x="1659" y="440"/>
                    <a:pt x="16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9"/>
            <p:cNvSpPr/>
            <p:nvPr/>
          </p:nvSpPr>
          <p:spPr>
            <a:xfrm>
              <a:off x="8090250" y="4227400"/>
              <a:ext cx="51875" cy="63375"/>
            </a:xfrm>
            <a:custGeom>
              <a:avLst/>
              <a:gdLst/>
              <a:ahLst/>
              <a:cxnLst/>
              <a:rect l="l" t="t" r="r" b="b"/>
              <a:pathLst>
                <a:path w="2075" h="2535" extrusionOk="0">
                  <a:moveTo>
                    <a:pt x="1748" y="0"/>
                  </a:moveTo>
                  <a:lnTo>
                    <a:pt x="1408" y="767"/>
                  </a:lnTo>
                  <a:cubicBezTo>
                    <a:pt x="1227" y="740"/>
                    <a:pt x="1041" y="727"/>
                    <a:pt x="856" y="727"/>
                  </a:cubicBezTo>
                  <a:cubicBezTo>
                    <a:pt x="696" y="727"/>
                    <a:pt x="535" y="737"/>
                    <a:pt x="378" y="754"/>
                  </a:cubicBezTo>
                  <a:cubicBezTo>
                    <a:pt x="340" y="1194"/>
                    <a:pt x="252" y="1621"/>
                    <a:pt x="127" y="2048"/>
                  </a:cubicBezTo>
                  <a:lnTo>
                    <a:pt x="1" y="2513"/>
                  </a:lnTo>
                  <a:cubicBezTo>
                    <a:pt x="92" y="2527"/>
                    <a:pt x="185" y="2534"/>
                    <a:pt x="278" y="2534"/>
                  </a:cubicBezTo>
                  <a:cubicBezTo>
                    <a:pt x="848" y="2534"/>
                    <a:pt x="1422" y="2273"/>
                    <a:pt x="1735" y="1797"/>
                  </a:cubicBezTo>
                  <a:cubicBezTo>
                    <a:pt x="2074" y="1269"/>
                    <a:pt x="2062" y="541"/>
                    <a:pt x="1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9"/>
            <p:cNvSpPr/>
            <p:nvPr/>
          </p:nvSpPr>
          <p:spPr>
            <a:xfrm>
              <a:off x="8056650" y="4208000"/>
              <a:ext cx="47150" cy="43925"/>
            </a:xfrm>
            <a:custGeom>
              <a:avLst/>
              <a:gdLst/>
              <a:ahLst/>
              <a:cxnLst/>
              <a:rect l="l" t="t" r="r" b="b"/>
              <a:pathLst>
                <a:path w="1886" h="1757" extrusionOk="0">
                  <a:moveTo>
                    <a:pt x="1702" y="0"/>
                  </a:moveTo>
                  <a:cubicBezTo>
                    <a:pt x="1160" y="0"/>
                    <a:pt x="631" y="248"/>
                    <a:pt x="315" y="688"/>
                  </a:cubicBezTo>
                  <a:lnTo>
                    <a:pt x="239" y="801"/>
                  </a:lnTo>
                  <a:cubicBezTo>
                    <a:pt x="63" y="1090"/>
                    <a:pt x="0" y="1430"/>
                    <a:pt x="26" y="1756"/>
                  </a:cubicBezTo>
                  <a:lnTo>
                    <a:pt x="729" y="1731"/>
                  </a:lnTo>
                  <a:cubicBezTo>
                    <a:pt x="1043" y="1631"/>
                    <a:pt x="1383" y="1555"/>
                    <a:pt x="1722" y="1530"/>
                  </a:cubicBezTo>
                  <a:cubicBezTo>
                    <a:pt x="1747" y="1178"/>
                    <a:pt x="1747" y="826"/>
                    <a:pt x="1709" y="487"/>
                  </a:cubicBezTo>
                  <a:lnTo>
                    <a:pt x="1885" y="10"/>
                  </a:lnTo>
                  <a:cubicBezTo>
                    <a:pt x="1824" y="3"/>
                    <a:pt x="1763" y="0"/>
                    <a:pt x="1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9"/>
            <p:cNvSpPr/>
            <p:nvPr/>
          </p:nvSpPr>
          <p:spPr>
            <a:xfrm>
              <a:off x="8099375" y="4208225"/>
              <a:ext cx="34575" cy="38350"/>
            </a:xfrm>
            <a:custGeom>
              <a:avLst/>
              <a:gdLst/>
              <a:ahLst/>
              <a:cxnLst/>
              <a:rect l="l" t="t" r="r" b="b"/>
              <a:pathLst>
                <a:path w="1383" h="1534" extrusionOk="0">
                  <a:moveTo>
                    <a:pt x="176" y="1"/>
                  </a:moveTo>
                  <a:lnTo>
                    <a:pt x="0" y="478"/>
                  </a:lnTo>
                  <a:cubicBezTo>
                    <a:pt x="38" y="817"/>
                    <a:pt x="38" y="1169"/>
                    <a:pt x="13" y="1521"/>
                  </a:cubicBezTo>
                  <a:cubicBezTo>
                    <a:pt x="170" y="1504"/>
                    <a:pt x="331" y="1494"/>
                    <a:pt x="491" y="1494"/>
                  </a:cubicBezTo>
                  <a:cubicBezTo>
                    <a:pt x="676" y="1494"/>
                    <a:pt x="862" y="1507"/>
                    <a:pt x="1043" y="1534"/>
                  </a:cubicBezTo>
                  <a:lnTo>
                    <a:pt x="1383" y="767"/>
                  </a:lnTo>
                  <a:cubicBezTo>
                    <a:pt x="1257" y="566"/>
                    <a:pt x="1106" y="390"/>
                    <a:pt x="918" y="265"/>
                  </a:cubicBezTo>
                  <a:cubicBezTo>
                    <a:pt x="692" y="114"/>
                    <a:pt x="428" y="26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9"/>
            <p:cNvSpPr/>
            <p:nvPr/>
          </p:nvSpPr>
          <p:spPr>
            <a:xfrm>
              <a:off x="8027125" y="4450125"/>
              <a:ext cx="128200" cy="24525"/>
            </a:xfrm>
            <a:custGeom>
              <a:avLst/>
              <a:gdLst/>
              <a:ahLst/>
              <a:cxnLst/>
              <a:rect l="l" t="t" r="r" b="b"/>
              <a:pathLst>
                <a:path w="5128" h="981" extrusionOk="0">
                  <a:moveTo>
                    <a:pt x="5115" y="981"/>
                  </a:moveTo>
                  <a:lnTo>
                    <a:pt x="5127" y="151"/>
                  </a:lnTo>
                  <a:lnTo>
                    <a:pt x="5127" y="151"/>
                  </a:lnTo>
                  <a:lnTo>
                    <a:pt x="5115" y="981"/>
                  </a:lnTo>
                  <a:lnTo>
                    <a:pt x="5115" y="981"/>
                  </a:lnTo>
                  <a:close/>
                  <a:moveTo>
                    <a:pt x="2966" y="440"/>
                  </a:moveTo>
                  <a:lnTo>
                    <a:pt x="2966" y="440"/>
                  </a:lnTo>
                  <a:lnTo>
                    <a:pt x="2966" y="440"/>
                  </a:lnTo>
                  <a:lnTo>
                    <a:pt x="2966" y="440"/>
                  </a:lnTo>
                  <a:close/>
                  <a:moveTo>
                    <a:pt x="2966" y="440"/>
                  </a:moveTo>
                  <a:cubicBezTo>
                    <a:pt x="1961" y="440"/>
                    <a:pt x="955" y="277"/>
                    <a:pt x="0" y="0"/>
                  </a:cubicBezTo>
                  <a:cubicBezTo>
                    <a:pt x="955" y="277"/>
                    <a:pt x="1961" y="440"/>
                    <a:pt x="2966" y="440"/>
                  </a:cubicBezTo>
                  <a:close/>
                  <a:moveTo>
                    <a:pt x="5089" y="164"/>
                  </a:moveTo>
                  <a:cubicBezTo>
                    <a:pt x="5102" y="164"/>
                    <a:pt x="5115" y="151"/>
                    <a:pt x="5127" y="151"/>
                  </a:cubicBezTo>
                  <a:cubicBezTo>
                    <a:pt x="5115" y="151"/>
                    <a:pt x="5102" y="164"/>
                    <a:pt x="5089" y="164"/>
                  </a:cubicBezTo>
                  <a:close/>
                </a:path>
              </a:pathLst>
            </a:custGeom>
            <a:solidFill>
              <a:srgbClr val="EE2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9"/>
            <p:cNvSpPr/>
            <p:nvPr/>
          </p:nvSpPr>
          <p:spPr>
            <a:xfrm>
              <a:off x="7881675" y="4252525"/>
              <a:ext cx="56575" cy="69125"/>
            </a:xfrm>
            <a:custGeom>
              <a:avLst/>
              <a:gdLst/>
              <a:ahLst/>
              <a:cxnLst/>
              <a:rect l="l" t="t" r="r" b="b"/>
              <a:pathLst>
                <a:path w="2263" h="2765" extrusionOk="0">
                  <a:moveTo>
                    <a:pt x="0" y="2765"/>
                  </a:moveTo>
                  <a:cubicBezTo>
                    <a:pt x="742" y="1835"/>
                    <a:pt x="1496" y="918"/>
                    <a:pt x="2262" y="0"/>
                  </a:cubicBezTo>
                  <a:cubicBezTo>
                    <a:pt x="2262" y="0"/>
                    <a:pt x="2262" y="0"/>
                    <a:pt x="2262" y="0"/>
                  </a:cubicBezTo>
                  <a:cubicBezTo>
                    <a:pt x="1496" y="918"/>
                    <a:pt x="742" y="1835"/>
                    <a:pt x="0" y="2765"/>
                  </a:cubicBezTo>
                </a:path>
              </a:pathLst>
            </a:custGeom>
            <a:solidFill>
              <a:srgbClr val="F8A6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9"/>
            <p:cNvSpPr/>
            <p:nvPr/>
          </p:nvSpPr>
          <p:spPr>
            <a:xfrm>
              <a:off x="7865325" y="4320075"/>
              <a:ext cx="6950" cy="14150"/>
            </a:xfrm>
            <a:custGeom>
              <a:avLst/>
              <a:gdLst/>
              <a:ahLst/>
              <a:cxnLst/>
              <a:rect l="l" t="t" r="r" b="b"/>
              <a:pathLst>
                <a:path w="278" h="566" extrusionOk="0">
                  <a:moveTo>
                    <a:pt x="277" y="566"/>
                  </a:moveTo>
                  <a:cubicBezTo>
                    <a:pt x="177" y="390"/>
                    <a:pt x="89" y="201"/>
                    <a:pt x="1" y="0"/>
                  </a:cubicBezTo>
                  <a:cubicBezTo>
                    <a:pt x="89" y="201"/>
                    <a:pt x="177" y="390"/>
                    <a:pt x="277" y="566"/>
                  </a:cubicBezTo>
                  <a:lnTo>
                    <a:pt x="277" y="566"/>
                  </a:lnTo>
                  <a:close/>
                </a:path>
              </a:pathLst>
            </a:custGeom>
            <a:solidFill>
              <a:srgbClr val="EE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9"/>
            <p:cNvSpPr/>
            <p:nvPr/>
          </p:nvSpPr>
          <p:spPr>
            <a:xfrm>
              <a:off x="7845550" y="4310325"/>
              <a:ext cx="18550" cy="13525"/>
            </a:xfrm>
            <a:custGeom>
              <a:avLst/>
              <a:gdLst/>
              <a:ahLst/>
              <a:cxnLst/>
              <a:rect l="l" t="t" r="r" b="b"/>
              <a:pathLst>
                <a:path w="742" h="541" extrusionOk="0">
                  <a:moveTo>
                    <a:pt x="0" y="541"/>
                  </a:moveTo>
                  <a:lnTo>
                    <a:pt x="0" y="541"/>
                  </a:lnTo>
                  <a:lnTo>
                    <a:pt x="628" y="1"/>
                  </a:lnTo>
                  <a:cubicBezTo>
                    <a:pt x="666" y="101"/>
                    <a:pt x="704" y="189"/>
                    <a:pt x="741" y="290"/>
                  </a:cubicBezTo>
                  <a:cubicBezTo>
                    <a:pt x="704" y="189"/>
                    <a:pt x="666" y="101"/>
                    <a:pt x="628" y="1"/>
                  </a:cubicBezTo>
                  <a:lnTo>
                    <a:pt x="0" y="541"/>
                  </a:lnTo>
                </a:path>
              </a:pathLst>
            </a:custGeom>
            <a:solidFill>
              <a:srgbClr val="EE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9"/>
            <p:cNvSpPr/>
            <p:nvPr/>
          </p:nvSpPr>
          <p:spPr>
            <a:xfrm>
              <a:off x="8297925" y="4287400"/>
              <a:ext cx="39900" cy="87050"/>
            </a:xfrm>
            <a:custGeom>
              <a:avLst/>
              <a:gdLst/>
              <a:ahLst/>
              <a:cxnLst/>
              <a:rect l="l" t="t" r="r" b="b"/>
              <a:pathLst>
                <a:path w="1596" h="3482" extrusionOk="0">
                  <a:moveTo>
                    <a:pt x="0" y="3481"/>
                  </a:moveTo>
                  <a:cubicBezTo>
                    <a:pt x="264" y="3129"/>
                    <a:pt x="490" y="2752"/>
                    <a:pt x="704" y="2363"/>
                  </a:cubicBezTo>
                  <a:cubicBezTo>
                    <a:pt x="1093" y="1609"/>
                    <a:pt x="1395" y="817"/>
                    <a:pt x="1596" y="0"/>
                  </a:cubicBezTo>
                  <a:cubicBezTo>
                    <a:pt x="1395" y="817"/>
                    <a:pt x="1093" y="1609"/>
                    <a:pt x="704" y="2363"/>
                  </a:cubicBezTo>
                  <a:cubicBezTo>
                    <a:pt x="490" y="2752"/>
                    <a:pt x="264" y="3129"/>
                    <a:pt x="0" y="3481"/>
                  </a:cubicBezTo>
                  <a:close/>
                </a:path>
              </a:pathLst>
            </a:custGeom>
            <a:solidFill>
              <a:srgbClr val="F8A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9"/>
            <p:cNvSpPr/>
            <p:nvPr/>
          </p:nvSpPr>
          <p:spPr>
            <a:xfrm>
              <a:off x="8275925" y="4262575"/>
              <a:ext cx="42750" cy="113425"/>
            </a:xfrm>
            <a:custGeom>
              <a:avLst/>
              <a:gdLst/>
              <a:ahLst/>
              <a:cxnLst/>
              <a:rect l="l" t="t" r="r" b="b"/>
              <a:pathLst>
                <a:path w="1710" h="4537" extrusionOk="0">
                  <a:moveTo>
                    <a:pt x="1709" y="1"/>
                  </a:moveTo>
                  <a:cubicBezTo>
                    <a:pt x="1698" y="84"/>
                    <a:pt x="1687" y="167"/>
                    <a:pt x="1674" y="250"/>
                  </a:cubicBezTo>
                  <a:lnTo>
                    <a:pt x="1674" y="250"/>
                  </a:lnTo>
                  <a:cubicBezTo>
                    <a:pt x="1686" y="171"/>
                    <a:pt x="1698" y="92"/>
                    <a:pt x="1709" y="13"/>
                  </a:cubicBezTo>
                  <a:cubicBezTo>
                    <a:pt x="1709" y="1"/>
                    <a:pt x="1709" y="1"/>
                    <a:pt x="1709" y="1"/>
                  </a:cubicBezTo>
                  <a:close/>
                  <a:moveTo>
                    <a:pt x="1674" y="250"/>
                  </a:moveTo>
                  <a:cubicBezTo>
                    <a:pt x="1427" y="1775"/>
                    <a:pt x="873" y="3258"/>
                    <a:pt x="0" y="4537"/>
                  </a:cubicBezTo>
                  <a:cubicBezTo>
                    <a:pt x="871" y="3261"/>
                    <a:pt x="1436" y="1782"/>
                    <a:pt x="1674" y="250"/>
                  </a:cubicBezTo>
                  <a:close/>
                </a:path>
              </a:pathLst>
            </a:custGeom>
            <a:solidFill>
              <a:srgbClr val="EE2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5" name="Google Shape;2495;p39"/>
            <p:cNvGrpSpPr/>
            <p:nvPr/>
          </p:nvGrpSpPr>
          <p:grpSpPr>
            <a:xfrm>
              <a:off x="7846500" y="3983675"/>
              <a:ext cx="490400" cy="480150"/>
              <a:chOff x="7846500" y="3983675"/>
              <a:chExt cx="490400" cy="480150"/>
            </a:xfrm>
          </p:grpSpPr>
          <p:sp>
            <p:nvSpPr>
              <p:cNvPr id="2496" name="Google Shape;2496;p39"/>
              <p:cNvSpPr/>
              <p:nvPr/>
            </p:nvSpPr>
            <p:spPr>
              <a:xfrm>
                <a:off x="8005750" y="3983675"/>
                <a:ext cx="331150" cy="398650"/>
              </a:xfrm>
              <a:custGeom>
                <a:avLst/>
                <a:gdLst/>
                <a:ahLst/>
                <a:cxnLst/>
                <a:rect l="l" t="t" r="r" b="b"/>
                <a:pathLst>
                  <a:path w="13246" h="15946" extrusionOk="0">
                    <a:moveTo>
                      <a:pt x="3169" y="1"/>
                    </a:moveTo>
                    <a:cubicBezTo>
                      <a:pt x="2072" y="1"/>
                      <a:pt x="970" y="199"/>
                      <a:pt x="1" y="677"/>
                    </a:cubicBezTo>
                    <a:lnTo>
                      <a:pt x="13" y="702"/>
                    </a:lnTo>
                    <a:cubicBezTo>
                      <a:pt x="1075" y="374"/>
                      <a:pt x="2130" y="178"/>
                      <a:pt x="3210" y="178"/>
                    </a:cubicBezTo>
                    <a:cubicBezTo>
                      <a:pt x="3664" y="178"/>
                      <a:pt x="4122" y="213"/>
                      <a:pt x="4587" y="287"/>
                    </a:cubicBezTo>
                    <a:cubicBezTo>
                      <a:pt x="6183" y="551"/>
                      <a:pt x="7729" y="1217"/>
                      <a:pt x="8998" y="2210"/>
                    </a:cubicBezTo>
                    <a:cubicBezTo>
                      <a:pt x="11599" y="4233"/>
                      <a:pt x="12780" y="7538"/>
                      <a:pt x="12454" y="10767"/>
                    </a:cubicBezTo>
                    <a:cubicBezTo>
                      <a:pt x="12278" y="12564"/>
                      <a:pt x="11649" y="14298"/>
                      <a:pt x="10619" y="15781"/>
                    </a:cubicBezTo>
                    <a:cubicBezTo>
                      <a:pt x="10564" y="15863"/>
                      <a:pt x="10636" y="15945"/>
                      <a:pt x="10708" y="15945"/>
                    </a:cubicBezTo>
                    <a:cubicBezTo>
                      <a:pt x="10735" y="15945"/>
                      <a:pt x="10762" y="15934"/>
                      <a:pt x="10782" y="15907"/>
                    </a:cubicBezTo>
                    <a:cubicBezTo>
                      <a:pt x="12680" y="13180"/>
                      <a:pt x="13245" y="9586"/>
                      <a:pt x="12202" y="6432"/>
                    </a:cubicBezTo>
                    <a:cubicBezTo>
                      <a:pt x="11172" y="3290"/>
                      <a:pt x="8508" y="966"/>
                      <a:pt x="5291" y="237"/>
                    </a:cubicBezTo>
                    <a:cubicBezTo>
                      <a:pt x="4612" y="87"/>
                      <a:pt x="3892" y="1"/>
                      <a:pt x="3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39"/>
              <p:cNvSpPr/>
              <p:nvPr/>
            </p:nvSpPr>
            <p:spPr>
              <a:xfrm>
                <a:off x="7846500" y="4248000"/>
                <a:ext cx="369250" cy="215825"/>
              </a:xfrm>
              <a:custGeom>
                <a:avLst/>
                <a:gdLst/>
                <a:ahLst/>
                <a:cxnLst/>
                <a:rect l="l" t="t" r="r" b="b"/>
                <a:pathLst>
                  <a:path w="14770" h="8633" extrusionOk="0">
                    <a:moveTo>
                      <a:pt x="102" y="0"/>
                    </a:moveTo>
                    <a:cubicBezTo>
                      <a:pt x="56" y="0"/>
                      <a:pt x="12" y="29"/>
                      <a:pt x="12" y="94"/>
                    </a:cubicBezTo>
                    <a:cubicBezTo>
                      <a:pt x="1" y="5076"/>
                      <a:pt x="5370" y="8633"/>
                      <a:pt x="10074" y="8633"/>
                    </a:cubicBezTo>
                    <a:cubicBezTo>
                      <a:pt x="10484" y="8633"/>
                      <a:pt x="10888" y="8606"/>
                      <a:pt x="11284" y="8550"/>
                    </a:cubicBezTo>
                    <a:cubicBezTo>
                      <a:pt x="12553" y="8374"/>
                      <a:pt x="13847" y="7897"/>
                      <a:pt x="14740" y="6929"/>
                    </a:cubicBezTo>
                    <a:cubicBezTo>
                      <a:pt x="14769" y="6900"/>
                      <a:pt x="14745" y="6855"/>
                      <a:pt x="14709" y="6855"/>
                    </a:cubicBezTo>
                    <a:cubicBezTo>
                      <a:pt x="14699" y="6855"/>
                      <a:pt x="14688" y="6858"/>
                      <a:pt x="14677" y="6867"/>
                    </a:cubicBezTo>
                    <a:cubicBezTo>
                      <a:pt x="13343" y="7963"/>
                      <a:pt x="11761" y="8415"/>
                      <a:pt x="10140" y="8415"/>
                    </a:cubicBezTo>
                    <a:cubicBezTo>
                      <a:pt x="8844" y="8415"/>
                      <a:pt x="7522" y="8126"/>
                      <a:pt x="6283" y="7646"/>
                    </a:cubicBezTo>
                    <a:cubicBezTo>
                      <a:pt x="3028" y="6377"/>
                      <a:pt x="414" y="3713"/>
                      <a:pt x="213" y="106"/>
                    </a:cubicBezTo>
                    <a:cubicBezTo>
                      <a:pt x="213" y="39"/>
                      <a:pt x="156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39"/>
              <p:cNvSpPr/>
              <p:nvPr/>
            </p:nvSpPr>
            <p:spPr>
              <a:xfrm>
                <a:off x="7899450" y="4068475"/>
                <a:ext cx="259850" cy="303850"/>
              </a:xfrm>
              <a:custGeom>
                <a:avLst/>
                <a:gdLst/>
                <a:ahLst/>
                <a:cxnLst/>
                <a:rect l="l" t="t" r="r" b="b"/>
                <a:pathLst>
                  <a:path w="10394" h="12154" extrusionOk="0">
                    <a:moveTo>
                      <a:pt x="10358" y="1"/>
                    </a:moveTo>
                    <a:cubicBezTo>
                      <a:pt x="10350" y="1"/>
                      <a:pt x="10342" y="4"/>
                      <a:pt x="10335" y="11"/>
                    </a:cubicBezTo>
                    <a:cubicBezTo>
                      <a:pt x="6804" y="3919"/>
                      <a:pt x="3461" y="8016"/>
                      <a:pt x="56" y="12024"/>
                    </a:cubicBezTo>
                    <a:cubicBezTo>
                      <a:pt x="0" y="12089"/>
                      <a:pt x="60" y="12154"/>
                      <a:pt x="121" y="12154"/>
                    </a:cubicBezTo>
                    <a:cubicBezTo>
                      <a:pt x="143" y="12154"/>
                      <a:pt x="165" y="12145"/>
                      <a:pt x="181" y="12125"/>
                    </a:cubicBezTo>
                    <a:cubicBezTo>
                      <a:pt x="3587" y="8104"/>
                      <a:pt x="7093" y="4158"/>
                      <a:pt x="10385" y="37"/>
                    </a:cubicBezTo>
                    <a:cubicBezTo>
                      <a:pt x="10394" y="19"/>
                      <a:pt x="10378" y="1"/>
                      <a:pt x="103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39"/>
              <p:cNvSpPr/>
              <p:nvPr/>
            </p:nvSpPr>
            <p:spPr>
              <a:xfrm>
                <a:off x="8050050" y="4205650"/>
                <a:ext cx="92375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504" extrusionOk="0">
                    <a:moveTo>
                      <a:pt x="1969" y="1"/>
                    </a:moveTo>
                    <a:cubicBezTo>
                      <a:pt x="1395" y="1"/>
                      <a:pt x="799" y="245"/>
                      <a:pt x="516" y="732"/>
                    </a:cubicBezTo>
                    <a:cubicBezTo>
                      <a:pt x="480" y="795"/>
                      <a:pt x="528" y="845"/>
                      <a:pt x="581" y="845"/>
                    </a:cubicBezTo>
                    <a:cubicBezTo>
                      <a:pt x="602" y="845"/>
                      <a:pt x="624" y="838"/>
                      <a:pt x="641" y="820"/>
                    </a:cubicBezTo>
                    <a:cubicBezTo>
                      <a:pt x="990" y="431"/>
                      <a:pt x="1472" y="192"/>
                      <a:pt x="1985" y="192"/>
                    </a:cubicBezTo>
                    <a:cubicBezTo>
                      <a:pt x="2102" y="192"/>
                      <a:pt x="2220" y="204"/>
                      <a:pt x="2338" y="229"/>
                    </a:cubicBezTo>
                    <a:cubicBezTo>
                      <a:pt x="2979" y="380"/>
                      <a:pt x="3406" y="933"/>
                      <a:pt x="3481" y="1574"/>
                    </a:cubicBezTo>
                    <a:cubicBezTo>
                      <a:pt x="3557" y="2227"/>
                      <a:pt x="3243" y="2843"/>
                      <a:pt x="2652" y="3132"/>
                    </a:cubicBezTo>
                    <a:cubicBezTo>
                      <a:pt x="2423" y="3242"/>
                      <a:pt x="2171" y="3298"/>
                      <a:pt x="1920" y="3298"/>
                    </a:cubicBezTo>
                    <a:cubicBezTo>
                      <a:pt x="1538" y="3298"/>
                      <a:pt x="1161" y="3167"/>
                      <a:pt x="880" y="2893"/>
                    </a:cubicBezTo>
                    <a:cubicBezTo>
                      <a:pt x="327" y="2366"/>
                      <a:pt x="302" y="1586"/>
                      <a:pt x="553" y="908"/>
                    </a:cubicBezTo>
                    <a:cubicBezTo>
                      <a:pt x="570" y="865"/>
                      <a:pt x="541" y="834"/>
                      <a:pt x="505" y="834"/>
                    </a:cubicBezTo>
                    <a:cubicBezTo>
                      <a:pt x="488" y="834"/>
                      <a:pt x="469" y="841"/>
                      <a:pt x="453" y="858"/>
                    </a:cubicBezTo>
                    <a:cubicBezTo>
                      <a:pt x="1" y="1423"/>
                      <a:pt x="164" y="2328"/>
                      <a:pt x="566" y="2868"/>
                    </a:cubicBezTo>
                    <a:cubicBezTo>
                      <a:pt x="892" y="3293"/>
                      <a:pt x="1393" y="3504"/>
                      <a:pt x="1907" y="3504"/>
                    </a:cubicBezTo>
                    <a:cubicBezTo>
                      <a:pt x="2106" y="3504"/>
                      <a:pt x="2308" y="3472"/>
                      <a:pt x="2501" y="3409"/>
                    </a:cubicBezTo>
                    <a:cubicBezTo>
                      <a:pt x="3205" y="3182"/>
                      <a:pt x="3695" y="2554"/>
                      <a:pt x="3695" y="1800"/>
                    </a:cubicBezTo>
                    <a:cubicBezTo>
                      <a:pt x="3695" y="1096"/>
                      <a:pt x="3318" y="405"/>
                      <a:pt x="2652" y="129"/>
                    </a:cubicBezTo>
                    <a:cubicBezTo>
                      <a:pt x="2444" y="44"/>
                      <a:pt x="2209" y="1"/>
                      <a:pt x="1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39"/>
              <p:cNvSpPr/>
              <p:nvPr/>
            </p:nvSpPr>
            <p:spPr>
              <a:xfrm>
                <a:off x="8072975" y="4243725"/>
                <a:ext cx="5470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58" extrusionOk="0">
                    <a:moveTo>
                      <a:pt x="1399" y="1"/>
                    </a:moveTo>
                    <a:cubicBezTo>
                      <a:pt x="1280" y="1"/>
                      <a:pt x="1161" y="5"/>
                      <a:pt x="1044" y="13"/>
                    </a:cubicBezTo>
                    <a:cubicBezTo>
                      <a:pt x="868" y="26"/>
                      <a:pt x="692" y="51"/>
                      <a:pt x="516" y="89"/>
                    </a:cubicBezTo>
                    <a:cubicBezTo>
                      <a:pt x="365" y="114"/>
                      <a:pt x="152" y="139"/>
                      <a:pt x="39" y="252"/>
                    </a:cubicBezTo>
                    <a:cubicBezTo>
                      <a:pt x="1" y="290"/>
                      <a:pt x="13" y="352"/>
                      <a:pt x="64" y="352"/>
                    </a:cubicBezTo>
                    <a:cubicBezTo>
                      <a:pt x="86" y="356"/>
                      <a:pt x="109" y="358"/>
                      <a:pt x="132" y="358"/>
                    </a:cubicBezTo>
                    <a:cubicBezTo>
                      <a:pt x="275" y="358"/>
                      <a:pt x="424" y="297"/>
                      <a:pt x="554" y="265"/>
                    </a:cubicBezTo>
                    <a:cubicBezTo>
                      <a:pt x="717" y="227"/>
                      <a:pt x="893" y="202"/>
                      <a:pt x="1056" y="177"/>
                    </a:cubicBezTo>
                    <a:cubicBezTo>
                      <a:pt x="1215" y="160"/>
                      <a:pt x="1374" y="153"/>
                      <a:pt x="1532" y="153"/>
                    </a:cubicBezTo>
                    <a:cubicBezTo>
                      <a:pt x="1723" y="153"/>
                      <a:pt x="1913" y="163"/>
                      <a:pt x="2099" y="177"/>
                    </a:cubicBezTo>
                    <a:cubicBezTo>
                      <a:pt x="2175" y="177"/>
                      <a:pt x="2187" y="63"/>
                      <a:pt x="2112" y="51"/>
                    </a:cubicBezTo>
                    <a:cubicBezTo>
                      <a:pt x="1877" y="17"/>
                      <a:pt x="1637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39"/>
              <p:cNvSpPr/>
              <p:nvPr/>
            </p:nvSpPr>
            <p:spPr>
              <a:xfrm>
                <a:off x="8090925" y="4218700"/>
                <a:ext cx="12550" cy="6205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482" extrusionOk="0">
                    <a:moveTo>
                      <a:pt x="338" y="1"/>
                    </a:moveTo>
                    <a:cubicBezTo>
                      <a:pt x="306" y="1"/>
                      <a:pt x="276" y="20"/>
                      <a:pt x="276" y="59"/>
                    </a:cubicBezTo>
                    <a:cubicBezTo>
                      <a:pt x="326" y="838"/>
                      <a:pt x="238" y="1605"/>
                      <a:pt x="24" y="2371"/>
                    </a:cubicBezTo>
                    <a:cubicBezTo>
                      <a:pt x="1" y="2434"/>
                      <a:pt x="55" y="2482"/>
                      <a:pt x="106" y="2482"/>
                    </a:cubicBezTo>
                    <a:cubicBezTo>
                      <a:pt x="136" y="2482"/>
                      <a:pt x="166" y="2464"/>
                      <a:pt x="175" y="2422"/>
                    </a:cubicBezTo>
                    <a:cubicBezTo>
                      <a:pt x="426" y="1668"/>
                      <a:pt x="502" y="838"/>
                      <a:pt x="401" y="47"/>
                    </a:cubicBezTo>
                    <a:cubicBezTo>
                      <a:pt x="395" y="17"/>
                      <a:pt x="366" y="1"/>
                      <a:pt x="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" name="Google Shape;2506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User input</a:t>
            </a:r>
            <a:endParaRPr dirty="0"/>
          </a:p>
        </p:txBody>
      </p:sp>
      <p:sp>
        <p:nvSpPr>
          <p:cNvPr id="2508" name="Google Shape;2508;p40"/>
          <p:cNvSpPr txBox="1">
            <a:spLocks noGrp="1"/>
          </p:cNvSpPr>
          <p:nvPr>
            <p:ph type="subTitle" idx="2"/>
          </p:nvPr>
        </p:nvSpPr>
        <p:spPr>
          <a:xfrm>
            <a:off x="943122" y="1201633"/>
            <a:ext cx="6820485" cy="685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Python allows for user input.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That means we are able to ask the user for input.</a:t>
            </a:r>
          </a:p>
          <a:p>
            <a:endParaRPr lang="en-US" dirty="0">
              <a:solidFill>
                <a:srgbClr val="FF0000"/>
              </a:solidFill>
              <a:latin typeface="Apple Chancery" panose="03020702040506060504" pitchFamily="66" charset="-79"/>
              <a:ea typeface="Brush Script MT" panose="03060802040406070304" pitchFamily="66" charset="-122"/>
              <a:cs typeface="Apple Chancery" panose="03020702040506060504" pitchFamily="66" charset="-79"/>
            </a:endParaRPr>
          </a:p>
          <a:p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ea typeface="Brush Script MT" panose="03060802040406070304" pitchFamily="66" charset="-122"/>
                <a:cs typeface="Apple Chancery" panose="03020702040506060504" pitchFamily="66" charset="-79"/>
              </a:rPr>
              <a:t>     </a:t>
            </a:r>
            <a:r>
              <a:rPr lang="en-US" dirty="0">
                <a:solidFill>
                  <a:srgbClr val="FF0000"/>
                </a:solidFill>
                <a:latin typeface="AkayaTelivigala" pitchFamily="2" charset="77"/>
                <a:ea typeface="Brush Script MT" panose="03060802040406070304" pitchFamily="66" charset="-122"/>
                <a:cs typeface="AkayaTelivigala" pitchFamily="2" charset="77"/>
              </a:rPr>
              <a:t>for example: </a:t>
            </a:r>
            <a:endParaRPr dirty="0">
              <a:solidFill>
                <a:srgbClr val="FF0000"/>
              </a:solidFill>
              <a:latin typeface="AkayaTelivigala" pitchFamily="2" charset="77"/>
              <a:ea typeface="Brush Script MT" panose="03060802040406070304" pitchFamily="66" charset="-122"/>
              <a:cs typeface="AkayaTelivigala" pitchFamily="2" charset="77"/>
            </a:endParaRPr>
          </a:p>
        </p:txBody>
      </p:sp>
      <p:sp>
        <p:nvSpPr>
          <p:cNvPr id="2509" name="Google Shape;2509;p40"/>
          <p:cNvSpPr/>
          <p:nvPr/>
        </p:nvSpPr>
        <p:spPr>
          <a:xfrm>
            <a:off x="2791725" y="2929375"/>
            <a:ext cx="25" cy="3475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0" y="138"/>
                </a:moveTo>
                <a:cubicBezTo>
                  <a:pt x="0" y="138"/>
                  <a:pt x="0" y="138"/>
                  <a:pt x="0" y="126"/>
                </a:cubicBezTo>
                <a:cubicBezTo>
                  <a:pt x="0" y="138"/>
                  <a:pt x="0" y="138"/>
                  <a:pt x="0" y="138"/>
                </a:cubicBezTo>
                <a:close/>
                <a:moveTo>
                  <a:pt x="0" y="126"/>
                </a:moveTo>
                <a:cubicBezTo>
                  <a:pt x="0" y="126"/>
                  <a:pt x="0" y="113"/>
                  <a:pt x="0" y="113"/>
                </a:cubicBezTo>
                <a:cubicBezTo>
                  <a:pt x="0" y="113"/>
                  <a:pt x="0" y="126"/>
                  <a:pt x="0" y="126"/>
                </a:cubicBezTo>
                <a:close/>
                <a:moveTo>
                  <a:pt x="0" y="101"/>
                </a:moveTo>
                <a:cubicBezTo>
                  <a:pt x="0" y="101"/>
                  <a:pt x="0" y="101"/>
                  <a:pt x="0" y="101"/>
                </a:cubicBezTo>
                <a:cubicBezTo>
                  <a:pt x="0" y="101"/>
                  <a:pt x="0" y="101"/>
                  <a:pt x="0" y="101"/>
                </a:cubicBezTo>
                <a:close/>
                <a:moveTo>
                  <a:pt x="0" y="88"/>
                </a:moveTo>
                <a:cubicBezTo>
                  <a:pt x="0" y="88"/>
                  <a:pt x="0" y="76"/>
                  <a:pt x="0" y="76"/>
                </a:cubicBezTo>
                <a:cubicBezTo>
                  <a:pt x="0" y="76"/>
                  <a:pt x="0" y="88"/>
                  <a:pt x="0" y="88"/>
                </a:cubicBezTo>
                <a:close/>
                <a:moveTo>
                  <a:pt x="0" y="76"/>
                </a:move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76"/>
                </a:cubicBezTo>
                <a:close/>
                <a:moveTo>
                  <a:pt x="0" y="50"/>
                </a:moveTo>
                <a:cubicBezTo>
                  <a:pt x="0" y="50"/>
                  <a:pt x="0" y="50"/>
                  <a:pt x="0" y="50"/>
                </a:cubicBezTo>
                <a:cubicBezTo>
                  <a:pt x="0" y="50"/>
                  <a:pt x="0" y="50"/>
                  <a:pt x="0" y="50"/>
                </a:cubicBezTo>
                <a:close/>
                <a:moveTo>
                  <a:pt x="0" y="38"/>
                </a:moveTo>
                <a:cubicBezTo>
                  <a:pt x="0" y="38"/>
                  <a:pt x="0" y="25"/>
                  <a:pt x="0" y="25"/>
                </a:cubicBezTo>
                <a:cubicBezTo>
                  <a:pt x="0" y="25"/>
                  <a:pt x="0" y="38"/>
                  <a:pt x="0" y="38"/>
                </a:cubicBezTo>
                <a:close/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8A5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10" name="Google Shape;2510;p40"/>
          <p:cNvGrpSpPr/>
          <p:nvPr/>
        </p:nvGrpSpPr>
        <p:grpSpPr>
          <a:xfrm>
            <a:off x="8178254" y="4264795"/>
            <a:ext cx="928859" cy="797621"/>
            <a:chOff x="8166475" y="4286125"/>
            <a:chExt cx="863733" cy="741697"/>
          </a:xfrm>
        </p:grpSpPr>
        <p:sp>
          <p:nvSpPr>
            <p:cNvPr id="2511" name="Google Shape;2511;p40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0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0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0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0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0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0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0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0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0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0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0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3" name="Google Shape;2523;p40"/>
          <p:cNvSpPr/>
          <p:nvPr/>
        </p:nvSpPr>
        <p:spPr>
          <a:xfrm rot="-2058234">
            <a:off x="931829" y="4452012"/>
            <a:ext cx="265509" cy="260337"/>
          </a:xfrm>
          <a:custGeom>
            <a:avLst/>
            <a:gdLst/>
            <a:ahLst/>
            <a:cxnLst/>
            <a:rect l="l" t="t" r="r" b="b"/>
            <a:pathLst>
              <a:path w="9036" h="8860" extrusionOk="0">
                <a:moveTo>
                  <a:pt x="6661" y="1"/>
                </a:moveTo>
                <a:cubicBezTo>
                  <a:pt x="5794" y="554"/>
                  <a:pt x="4939" y="1107"/>
                  <a:pt x="4072" y="1647"/>
                </a:cubicBezTo>
                <a:lnTo>
                  <a:pt x="4047" y="1597"/>
                </a:lnTo>
                <a:cubicBezTo>
                  <a:pt x="2991" y="1232"/>
                  <a:pt x="1936" y="855"/>
                  <a:pt x="880" y="478"/>
                </a:cubicBezTo>
                <a:lnTo>
                  <a:pt x="880" y="478"/>
                </a:lnTo>
                <a:cubicBezTo>
                  <a:pt x="1220" y="1521"/>
                  <a:pt x="1572" y="2564"/>
                  <a:pt x="1911" y="3607"/>
                </a:cubicBezTo>
                <a:lnTo>
                  <a:pt x="1710" y="3695"/>
                </a:lnTo>
                <a:cubicBezTo>
                  <a:pt x="1257" y="4562"/>
                  <a:pt x="679" y="5367"/>
                  <a:pt x="1" y="6070"/>
                </a:cubicBezTo>
                <a:cubicBezTo>
                  <a:pt x="1031" y="6083"/>
                  <a:pt x="2062" y="6083"/>
                  <a:pt x="3105" y="6095"/>
                </a:cubicBezTo>
                <a:cubicBezTo>
                  <a:pt x="3670" y="7013"/>
                  <a:pt x="4235" y="7943"/>
                  <a:pt x="4801" y="8860"/>
                </a:cubicBezTo>
                <a:cubicBezTo>
                  <a:pt x="5103" y="7867"/>
                  <a:pt x="5404" y="6887"/>
                  <a:pt x="5706" y="5894"/>
                </a:cubicBezTo>
                <a:lnTo>
                  <a:pt x="5655" y="5744"/>
                </a:lnTo>
                <a:cubicBezTo>
                  <a:pt x="6774" y="5417"/>
                  <a:pt x="7905" y="5115"/>
                  <a:pt x="9036" y="4851"/>
                </a:cubicBezTo>
                <a:cubicBezTo>
                  <a:pt x="8269" y="4248"/>
                  <a:pt x="7478" y="3683"/>
                  <a:pt x="6661" y="3168"/>
                </a:cubicBezTo>
                <a:lnTo>
                  <a:pt x="6585" y="3042"/>
                </a:lnTo>
                <a:cubicBezTo>
                  <a:pt x="6698" y="2037"/>
                  <a:pt x="6724" y="1006"/>
                  <a:pt x="6661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D649A6-2FF5-1967-5675-C2D7AD31D2DC}"/>
              </a:ext>
            </a:extLst>
          </p:cNvPr>
          <p:cNvSpPr txBox="1"/>
          <p:nvPr/>
        </p:nvSpPr>
        <p:spPr>
          <a:xfrm>
            <a:off x="1064583" y="2447170"/>
            <a:ext cx="3663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chemeClr val="accent4">
                    <a:lumMod val="10000"/>
                  </a:schemeClr>
                </a:solidFill>
                <a:effectLst/>
                <a:latin typeface="Consolas" panose="020B0609020204030204" pitchFamily="49" charset="0"/>
              </a:rPr>
              <a:t>username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 </a:t>
            </a: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"Enter username:"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"Username is: "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+ username)</a:t>
            </a:r>
            <a:endParaRPr lang="en-IQ" dirty="0"/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88512E3A-655D-0034-9DAE-7C6AAAE7D580}"/>
              </a:ext>
            </a:extLst>
          </p:cNvPr>
          <p:cNvCxnSpPr/>
          <p:nvPr/>
        </p:nvCxnSpPr>
        <p:spPr>
          <a:xfrm>
            <a:off x="4835769" y="2651838"/>
            <a:ext cx="1503485" cy="49162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F0D9656-F64F-75D7-B4F3-A69EAEA1F831}"/>
              </a:ext>
            </a:extLst>
          </p:cNvPr>
          <p:cNvSpPr txBox="1"/>
          <p:nvPr/>
        </p:nvSpPr>
        <p:spPr>
          <a:xfrm>
            <a:off x="5657657" y="2835681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Q" dirty="0"/>
              <a:t>output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5802E-1F26-325C-4BC5-B0F7F4BA25C5}"/>
              </a:ext>
            </a:extLst>
          </p:cNvPr>
          <p:cNvSpPr txBox="1"/>
          <p:nvPr/>
        </p:nvSpPr>
        <p:spPr>
          <a:xfrm>
            <a:off x="6447258" y="2969148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Q" dirty="0"/>
              <a:t>Username is: </a:t>
            </a:r>
            <a:r>
              <a:rPr lang="en-IQ" dirty="0">
                <a:solidFill>
                  <a:srgbClr val="00B050"/>
                </a:solidFill>
              </a:rPr>
              <a:t>Dani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BA0AE8-5C4C-0CA4-B648-38FA22461E2C}"/>
              </a:ext>
            </a:extLst>
          </p:cNvPr>
          <p:cNvSpPr txBox="1"/>
          <p:nvPr/>
        </p:nvSpPr>
        <p:spPr>
          <a:xfrm>
            <a:off x="1038916" y="3276925"/>
            <a:ext cx="1463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Q" dirty="0">
                <a:solidFill>
                  <a:srgbClr val="FF0000"/>
                </a:solidFill>
                <a:latin typeface="AkayaTelivigala" pitchFamily="2" charset="77"/>
                <a:cs typeface="AkayaTelivigala" pitchFamily="2" charset="77"/>
              </a:rPr>
              <a:t>Another example: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D1268-8920-F086-1AA9-F2F4E0EEF26F}"/>
              </a:ext>
            </a:extLst>
          </p:cNvPr>
          <p:cNvSpPr txBox="1"/>
          <p:nvPr/>
        </p:nvSpPr>
        <p:spPr>
          <a:xfrm>
            <a:off x="1087726" y="3676943"/>
            <a:ext cx="32656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Age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 </a:t>
            </a: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"Enter your age:"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”My age is: "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+ Age)</a:t>
            </a:r>
            <a:endParaRPr lang="en-IQ" dirty="0"/>
          </a:p>
          <a:p>
            <a:endParaRPr lang="en-IQ" dirty="0"/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4414AB69-3576-7B88-05D7-41C468BADC7C}"/>
              </a:ext>
            </a:extLst>
          </p:cNvPr>
          <p:cNvCxnSpPr/>
          <p:nvPr/>
        </p:nvCxnSpPr>
        <p:spPr>
          <a:xfrm>
            <a:off x="4494970" y="3868627"/>
            <a:ext cx="1503485" cy="49162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05EF3D5-D472-E2D4-187D-CB1C61FC0DCF}"/>
              </a:ext>
            </a:extLst>
          </p:cNvPr>
          <p:cNvSpPr txBox="1"/>
          <p:nvPr/>
        </p:nvSpPr>
        <p:spPr>
          <a:xfrm>
            <a:off x="5273089" y="405247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Q" dirty="0"/>
              <a:t>output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4FE924-F507-8B98-8DB2-70F7E41FAA06}"/>
              </a:ext>
            </a:extLst>
          </p:cNvPr>
          <p:cNvSpPr txBox="1"/>
          <p:nvPr/>
        </p:nvSpPr>
        <p:spPr>
          <a:xfrm>
            <a:off x="5954686" y="4175162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Q" dirty="0"/>
              <a:t>My age is: </a:t>
            </a:r>
            <a:r>
              <a:rPr lang="en-IQ" dirty="0">
                <a:solidFill>
                  <a:srgbClr val="00B050"/>
                </a:solidFill>
              </a:rPr>
              <a:t>22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1" name="Google Shape;2831;p46"/>
          <p:cNvSpPr txBox="1">
            <a:spLocks noGrp="1"/>
          </p:cNvSpPr>
          <p:nvPr>
            <p:ph type="title"/>
          </p:nvPr>
        </p:nvSpPr>
        <p:spPr>
          <a:xfrm>
            <a:off x="1768550" y="2053363"/>
            <a:ext cx="5607000" cy="10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IF……. Else</a:t>
            </a:r>
          </a:p>
        </p:txBody>
      </p:sp>
      <p:grpSp>
        <p:nvGrpSpPr>
          <p:cNvPr id="2832" name="Google Shape;2832;p46"/>
          <p:cNvGrpSpPr/>
          <p:nvPr/>
        </p:nvGrpSpPr>
        <p:grpSpPr>
          <a:xfrm>
            <a:off x="6546030" y="3064260"/>
            <a:ext cx="3304777" cy="2465326"/>
            <a:chOff x="6546030" y="3064260"/>
            <a:chExt cx="3304777" cy="2465326"/>
          </a:xfrm>
        </p:grpSpPr>
        <p:grpSp>
          <p:nvGrpSpPr>
            <p:cNvPr id="2833" name="Google Shape;2833;p46"/>
            <p:cNvGrpSpPr/>
            <p:nvPr/>
          </p:nvGrpSpPr>
          <p:grpSpPr>
            <a:xfrm>
              <a:off x="7385481" y="3064260"/>
              <a:ext cx="2465326" cy="2465326"/>
              <a:chOff x="7385481" y="3081910"/>
              <a:chExt cx="2465326" cy="2465326"/>
            </a:xfrm>
          </p:grpSpPr>
          <p:grpSp>
            <p:nvGrpSpPr>
              <p:cNvPr id="2834" name="Google Shape;2834;p46"/>
              <p:cNvGrpSpPr/>
              <p:nvPr/>
            </p:nvGrpSpPr>
            <p:grpSpPr>
              <a:xfrm rot="1902070">
                <a:off x="7722502" y="3418931"/>
                <a:ext cx="1791284" cy="1791284"/>
                <a:chOff x="7910987" y="28700"/>
                <a:chExt cx="1619581" cy="1619581"/>
              </a:xfrm>
            </p:grpSpPr>
            <p:sp>
              <p:nvSpPr>
                <p:cNvPr id="2835" name="Google Shape;2835;p46"/>
                <p:cNvSpPr/>
                <p:nvPr/>
              </p:nvSpPr>
              <p:spPr>
                <a:xfrm rot="2700000">
                  <a:off x="8051309" y="362742"/>
                  <a:ext cx="1338935" cy="95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10" h="29996" extrusionOk="0">
                      <a:moveTo>
                        <a:pt x="4549" y="4248"/>
                      </a:moveTo>
                      <a:cubicBezTo>
                        <a:pt x="4587" y="4248"/>
                        <a:pt x="4637" y="4248"/>
                        <a:pt x="4675" y="4261"/>
                      </a:cubicBezTo>
                      <a:cubicBezTo>
                        <a:pt x="5190" y="4361"/>
                        <a:pt x="5454" y="5040"/>
                        <a:pt x="5202" y="5467"/>
                      </a:cubicBezTo>
                      <a:lnTo>
                        <a:pt x="5064" y="5630"/>
                      </a:lnTo>
                      <a:cubicBezTo>
                        <a:pt x="4926" y="5756"/>
                        <a:pt x="4750" y="5819"/>
                        <a:pt x="4562" y="5819"/>
                      </a:cubicBezTo>
                      <a:cubicBezTo>
                        <a:pt x="4210" y="5819"/>
                        <a:pt x="3845" y="5605"/>
                        <a:pt x="3757" y="5253"/>
                      </a:cubicBezTo>
                      <a:cubicBezTo>
                        <a:pt x="3619" y="4776"/>
                        <a:pt x="4059" y="4248"/>
                        <a:pt x="4549" y="4248"/>
                      </a:cubicBezTo>
                      <a:close/>
                      <a:moveTo>
                        <a:pt x="4122" y="1"/>
                      </a:moveTo>
                      <a:cubicBezTo>
                        <a:pt x="3971" y="302"/>
                        <a:pt x="3808" y="616"/>
                        <a:pt x="3657" y="918"/>
                      </a:cubicBezTo>
                      <a:cubicBezTo>
                        <a:pt x="2551" y="3079"/>
                        <a:pt x="1345" y="5178"/>
                        <a:pt x="25" y="7214"/>
                      </a:cubicBezTo>
                      <a:lnTo>
                        <a:pt x="0" y="7264"/>
                      </a:lnTo>
                      <a:cubicBezTo>
                        <a:pt x="9626" y="12705"/>
                        <a:pt x="19151" y="18322"/>
                        <a:pt x="28588" y="24090"/>
                      </a:cubicBezTo>
                      <a:cubicBezTo>
                        <a:pt x="31729" y="26012"/>
                        <a:pt x="34858" y="27960"/>
                        <a:pt x="37974" y="29920"/>
                      </a:cubicBezTo>
                      <a:lnTo>
                        <a:pt x="38100" y="29996"/>
                      </a:lnTo>
                      <a:cubicBezTo>
                        <a:pt x="39507" y="27897"/>
                        <a:pt x="40852" y="25761"/>
                        <a:pt x="42134" y="23587"/>
                      </a:cubicBezTo>
                      <a:lnTo>
                        <a:pt x="42209" y="23474"/>
                      </a:lnTo>
                      <a:cubicBezTo>
                        <a:pt x="39935" y="22016"/>
                        <a:pt x="37660" y="20559"/>
                        <a:pt x="35373" y="19126"/>
                      </a:cubicBezTo>
                      <a:cubicBezTo>
                        <a:pt x="34707" y="18699"/>
                        <a:pt x="34029" y="18272"/>
                        <a:pt x="33363" y="17857"/>
                      </a:cubicBezTo>
                      <a:cubicBezTo>
                        <a:pt x="32684" y="17430"/>
                        <a:pt x="32018" y="17015"/>
                        <a:pt x="31340" y="16588"/>
                      </a:cubicBezTo>
                      <a:cubicBezTo>
                        <a:pt x="29216" y="15256"/>
                        <a:pt x="27092" y="13924"/>
                        <a:pt x="24956" y="12604"/>
                      </a:cubicBezTo>
                      <a:cubicBezTo>
                        <a:pt x="24328" y="12227"/>
                        <a:pt x="23699" y="11838"/>
                        <a:pt x="23084" y="11448"/>
                      </a:cubicBezTo>
                      <a:cubicBezTo>
                        <a:pt x="21789" y="10657"/>
                        <a:pt x="20483" y="9852"/>
                        <a:pt x="19188" y="9061"/>
                      </a:cubicBezTo>
                      <a:cubicBezTo>
                        <a:pt x="17919" y="8294"/>
                        <a:pt x="16650" y="7515"/>
                        <a:pt x="15393" y="6749"/>
                      </a:cubicBezTo>
                      <a:cubicBezTo>
                        <a:pt x="14124" y="5982"/>
                        <a:pt x="12868" y="5228"/>
                        <a:pt x="11611" y="4462"/>
                      </a:cubicBezTo>
                      <a:cubicBezTo>
                        <a:pt x="10367" y="3720"/>
                        <a:pt x="9136" y="2979"/>
                        <a:pt x="7904" y="2237"/>
                      </a:cubicBezTo>
                      <a:cubicBezTo>
                        <a:pt x="6673" y="1509"/>
                        <a:pt x="5441" y="767"/>
                        <a:pt x="4197" y="38"/>
                      </a:cubicBezTo>
                      <a:lnTo>
                        <a:pt x="412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836" name="Google Shape;2836;p46"/>
                <p:cNvGrpSpPr/>
                <p:nvPr/>
              </p:nvGrpSpPr>
              <p:grpSpPr>
                <a:xfrm>
                  <a:off x="8643129" y="226316"/>
                  <a:ext cx="344065" cy="1232036"/>
                  <a:chOff x="8643129" y="226316"/>
                  <a:chExt cx="344065" cy="1232036"/>
                </a:xfrm>
              </p:grpSpPr>
              <p:sp>
                <p:nvSpPr>
                  <p:cNvPr id="2837" name="Google Shape;2837;p46"/>
                  <p:cNvSpPr/>
                  <p:nvPr/>
                </p:nvSpPr>
                <p:spPr>
                  <a:xfrm rot="2700000">
                    <a:off x="8659998" y="231100"/>
                    <a:ext cx="40190" cy="64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7" h="2029" extrusionOk="0">
                        <a:moveTo>
                          <a:pt x="1205" y="1"/>
                        </a:moveTo>
                        <a:cubicBezTo>
                          <a:pt x="1191" y="1"/>
                          <a:pt x="1179" y="6"/>
                          <a:pt x="1175" y="19"/>
                        </a:cubicBezTo>
                        <a:cubicBezTo>
                          <a:pt x="873" y="685"/>
                          <a:pt x="509" y="1313"/>
                          <a:pt x="56" y="1866"/>
                        </a:cubicBezTo>
                        <a:cubicBezTo>
                          <a:pt x="0" y="1940"/>
                          <a:pt x="55" y="2028"/>
                          <a:pt x="117" y="2028"/>
                        </a:cubicBezTo>
                        <a:cubicBezTo>
                          <a:pt x="139" y="2028"/>
                          <a:pt x="162" y="2018"/>
                          <a:pt x="182" y="1992"/>
                        </a:cubicBezTo>
                        <a:cubicBezTo>
                          <a:pt x="421" y="1715"/>
                          <a:pt x="634" y="1401"/>
                          <a:pt x="823" y="1074"/>
                        </a:cubicBezTo>
                        <a:cubicBezTo>
                          <a:pt x="1011" y="747"/>
                          <a:pt x="1137" y="408"/>
                          <a:pt x="1250" y="56"/>
                        </a:cubicBezTo>
                        <a:cubicBezTo>
                          <a:pt x="1267" y="23"/>
                          <a:pt x="1233" y="1"/>
                          <a:pt x="120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38" name="Google Shape;2838;p46"/>
                  <p:cNvSpPr/>
                  <p:nvPr/>
                </p:nvSpPr>
                <p:spPr>
                  <a:xfrm rot="2700000">
                    <a:off x="8695086" y="364120"/>
                    <a:ext cx="37240" cy="682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4" h="2151" extrusionOk="0">
                        <a:moveTo>
                          <a:pt x="1100" y="0"/>
                        </a:moveTo>
                        <a:cubicBezTo>
                          <a:pt x="1075" y="0"/>
                          <a:pt x="1050" y="14"/>
                          <a:pt x="1040" y="45"/>
                        </a:cubicBezTo>
                        <a:cubicBezTo>
                          <a:pt x="814" y="749"/>
                          <a:pt x="474" y="1402"/>
                          <a:pt x="47" y="2005"/>
                        </a:cubicBezTo>
                        <a:cubicBezTo>
                          <a:pt x="0" y="2071"/>
                          <a:pt x="72" y="2150"/>
                          <a:pt x="143" y="2150"/>
                        </a:cubicBezTo>
                        <a:cubicBezTo>
                          <a:pt x="167" y="2150"/>
                          <a:pt x="191" y="2141"/>
                          <a:pt x="211" y="2118"/>
                        </a:cubicBezTo>
                        <a:cubicBezTo>
                          <a:pt x="650" y="1502"/>
                          <a:pt x="977" y="811"/>
                          <a:pt x="1166" y="83"/>
                        </a:cubicBezTo>
                        <a:cubicBezTo>
                          <a:pt x="1173" y="30"/>
                          <a:pt x="1136" y="0"/>
                          <a:pt x="11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39" name="Google Shape;2839;p46"/>
                  <p:cNvSpPr/>
                  <p:nvPr/>
                </p:nvSpPr>
                <p:spPr>
                  <a:xfrm rot="2700000">
                    <a:off x="8728806" y="500959"/>
                    <a:ext cx="38192" cy="680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4" h="2144" extrusionOk="0">
                        <a:moveTo>
                          <a:pt x="1106" y="1"/>
                        </a:moveTo>
                        <a:cubicBezTo>
                          <a:pt x="1082" y="1"/>
                          <a:pt x="1057" y="14"/>
                          <a:pt x="1040" y="43"/>
                        </a:cubicBezTo>
                        <a:cubicBezTo>
                          <a:pt x="688" y="684"/>
                          <a:pt x="361" y="1350"/>
                          <a:pt x="35" y="2003"/>
                        </a:cubicBezTo>
                        <a:cubicBezTo>
                          <a:pt x="1" y="2079"/>
                          <a:pt x="69" y="2144"/>
                          <a:pt x="133" y="2144"/>
                        </a:cubicBezTo>
                        <a:cubicBezTo>
                          <a:pt x="164" y="2144"/>
                          <a:pt x="194" y="2128"/>
                          <a:pt x="210" y="2091"/>
                        </a:cubicBezTo>
                        <a:cubicBezTo>
                          <a:pt x="537" y="1438"/>
                          <a:pt x="876" y="784"/>
                          <a:pt x="1178" y="118"/>
                        </a:cubicBezTo>
                        <a:cubicBezTo>
                          <a:pt x="1203" y="51"/>
                          <a:pt x="1156" y="1"/>
                          <a:pt x="110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0" name="Google Shape;2840;p46"/>
                  <p:cNvSpPr/>
                  <p:nvPr/>
                </p:nvSpPr>
                <p:spPr>
                  <a:xfrm rot="2700000">
                    <a:off x="8756871" y="638656"/>
                    <a:ext cx="36479" cy="781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0" h="2464" extrusionOk="0">
                        <a:moveTo>
                          <a:pt x="1042" y="0"/>
                        </a:moveTo>
                        <a:cubicBezTo>
                          <a:pt x="1016" y="0"/>
                          <a:pt x="988" y="12"/>
                          <a:pt x="968" y="40"/>
                        </a:cubicBezTo>
                        <a:cubicBezTo>
                          <a:pt x="730" y="391"/>
                          <a:pt x="516" y="781"/>
                          <a:pt x="353" y="1196"/>
                        </a:cubicBezTo>
                        <a:cubicBezTo>
                          <a:pt x="277" y="1384"/>
                          <a:pt x="202" y="1585"/>
                          <a:pt x="139" y="1786"/>
                        </a:cubicBezTo>
                        <a:cubicBezTo>
                          <a:pt x="101" y="1887"/>
                          <a:pt x="76" y="2000"/>
                          <a:pt x="51" y="2100"/>
                        </a:cubicBezTo>
                        <a:cubicBezTo>
                          <a:pt x="39" y="2151"/>
                          <a:pt x="26" y="2188"/>
                          <a:pt x="13" y="2239"/>
                        </a:cubicBezTo>
                        <a:cubicBezTo>
                          <a:pt x="1" y="2301"/>
                          <a:pt x="13" y="2339"/>
                          <a:pt x="13" y="2402"/>
                        </a:cubicBezTo>
                        <a:cubicBezTo>
                          <a:pt x="13" y="2439"/>
                          <a:pt x="49" y="2463"/>
                          <a:pt x="83" y="2463"/>
                        </a:cubicBezTo>
                        <a:cubicBezTo>
                          <a:pt x="107" y="2463"/>
                          <a:pt x="129" y="2452"/>
                          <a:pt x="139" y="2427"/>
                        </a:cubicBezTo>
                        <a:cubicBezTo>
                          <a:pt x="164" y="2377"/>
                          <a:pt x="189" y="2339"/>
                          <a:pt x="215" y="2289"/>
                        </a:cubicBezTo>
                        <a:cubicBezTo>
                          <a:pt x="227" y="2239"/>
                          <a:pt x="227" y="2188"/>
                          <a:pt x="240" y="2151"/>
                        </a:cubicBezTo>
                        <a:cubicBezTo>
                          <a:pt x="265" y="2037"/>
                          <a:pt x="302" y="1937"/>
                          <a:pt x="328" y="1836"/>
                        </a:cubicBezTo>
                        <a:cubicBezTo>
                          <a:pt x="390" y="1635"/>
                          <a:pt x="453" y="1434"/>
                          <a:pt x="541" y="1233"/>
                        </a:cubicBezTo>
                        <a:cubicBezTo>
                          <a:pt x="692" y="844"/>
                          <a:pt x="893" y="467"/>
                          <a:pt x="1107" y="115"/>
                        </a:cubicBezTo>
                        <a:cubicBezTo>
                          <a:pt x="1150" y="55"/>
                          <a:pt x="1098" y="0"/>
                          <a:pt x="104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1" name="Google Shape;2841;p46"/>
                  <p:cNvSpPr/>
                  <p:nvPr/>
                </p:nvSpPr>
                <p:spPr>
                  <a:xfrm rot="2700000">
                    <a:off x="8793895" y="780479"/>
                    <a:ext cx="39302" cy="60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9" h="1908" extrusionOk="0">
                        <a:moveTo>
                          <a:pt x="1156" y="0"/>
                        </a:moveTo>
                        <a:cubicBezTo>
                          <a:pt x="1136" y="0"/>
                          <a:pt x="1115" y="9"/>
                          <a:pt x="1099" y="28"/>
                        </a:cubicBezTo>
                        <a:cubicBezTo>
                          <a:pt x="722" y="594"/>
                          <a:pt x="396" y="1185"/>
                          <a:pt x="44" y="1775"/>
                        </a:cubicBezTo>
                        <a:cubicBezTo>
                          <a:pt x="1" y="1844"/>
                          <a:pt x="65" y="1907"/>
                          <a:pt x="129" y="1907"/>
                        </a:cubicBezTo>
                        <a:cubicBezTo>
                          <a:pt x="158" y="1907"/>
                          <a:pt x="188" y="1894"/>
                          <a:pt x="207" y="1863"/>
                        </a:cubicBezTo>
                        <a:cubicBezTo>
                          <a:pt x="559" y="1273"/>
                          <a:pt x="911" y="694"/>
                          <a:pt x="1213" y="91"/>
                        </a:cubicBezTo>
                        <a:cubicBezTo>
                          <a:pt x="1238" y="40"/>
                          <a:pt x="1200" y="0"/>
                          <a:pt x="115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2" name="Google Shape;2842;p46"/>
                  <p:cNvSpPr/>
                  <p:nvPr/>
                </p:nvSpPr>
                <p:spPr>
                  <a:xfrm rot="2700000">
                    <a:off x="8826198" y="923286"/>
                    <a:ext cx="36606" cy="62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4" h="1985" extrusionOk="0">
                        <a:moveTo>
                          <a:pt x="1061" y="1"/>
                        </a:moveTo>
                        <a:cubicBezTo>
                          <a:pt x="1039" y="1"/>
                          <a:pt x="1017" y="11"/>
                          <a:pt x="1002" y="35"/>
                        </a:cubicBezTo>
                        <a:cubicBezTo>
                          <a:pt x="662" y="625"/>
                          <a:pt x="348" y="1241"/>
                          <a:pt x="34" y="1844"/>
                        </a:cubicBezTo>
                        <a:cubicBezTo>
                          <a:pt x="0" y="1920"/>
                          <a:pt x="57" y="1985"/>
                          <a:pt x="117" y="1985"/>
                        </a:cubicBezTo>
                        <a:cubicBezTo>
                          <a:pt x="147" y="1985"/>
                          <a:pt x="177" y="1969"/>
                          <a:pt x="197" y="1932"/>
                        </a:cubicBezTo>
                        <a:cubicBezTo>
                          <a:pt x="512" y="1329"/>
                          <a:pt x="838" y="726"/>
                          <a:pt x="1127" y="110"/>
                        </a:cubicBezTo>
                        <a:cubicBezTo>
                          <a:pt x="1153" y="49"/>
                          <a:pt x="1108" y="1"/>
                          <a:pt x="106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3" name="Google Shape;2843;p46"/>
                  <p:cNvSpPr/>
                  <p:nvPr/>
                </p:nvSpPr>
                <p:spPr>
                  <a:xfrm rot="2700000">
                    <a:off x="8869697" y="1083018"/>
                    <a:ext cx="33117" cy="60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4" h="1922" extrusionOk="0">
                        <a:moveTo>
                          <a:pt x="959" y="0"/>
                        </a:moveTo>
                        <a:cubicBezTo>
                          <a:pt x="938" y="0"/>
                          <a:pt x="917" y="10"/>
                          <a:pt x="901" y="34"/>
                        </a:cubicBezTo>
                        <a:cubicBezTo>
                          <a:pt x="599" y="612"/>
                          <a:pt x="323" y="1203"/>
                          <a:pt x="34" y="1781"/>
                        </a:cubicBezTo>
                        <a:cubicBezTo>
                          <a:pt x="0" y="1857"/>
                          <a:pt x="63" y="1922"/>
                          <a:pt x="126" y="1922"/>
                        </a:cubicBezTo>
                        <a:cubicBezTo>
                          <a:pt x="158" y="1922"/>
                          <a:pt x="189" y="1906"/>
                          <a:pt x="210" y="1869"/>
                        </a:cubicBezTo>
                        <a:cubicBezTo>
                          <a:pt x="486" y="1278"/>
                          <a:pt x="763" y="700"/>
                          <a:pt x="1027" y="97"/>
                        </a:cubicBezTo>
                        <a:cubicBezTo>
                          <a:pt x="1044" y="46"/>
                          <a:pt x="1002" y="0"/>
                          <a:pt x="95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4" name="Google Shape;2844;p46"/>
                  <p:cNvSpPr/>
                  <p:nvPr/>
                </p:nvSpPr>
                <p:spPr>
                  <a:xfrm rot="2700000">
                    <a:off x="8902929" y="1230158"/>
                    <a:ext cx="34798" cy="590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7" h="1863" extrusionOk="0">
                        <a:moveTo>
                          <a:pt x="1027" y="0"/>
                        </a:moveTo>
                        <a:cubicBezTo>
                          <a:pt x="1015" y="0"/>
                          <a:pt x="1003" y="6"/>
                          <a:pt x="993" y="19"/>
                        </a:cubicBezTo>
                        <a:cubicBezTo>
                          <a:pt x="566" y="521"/>
                          <a:pt x="239" y="1124"/>
                          <a:pt x="25" y="1740"/>
                        </a:cubicBezTo>
                        <a:cubicBezTo>
                          <a:pt x="0" y="1807"/>
                          <a:pt x="75" y="1863"/>
                          <a:pt x="140" y="1863"/>
                        </a:cubicBezTo>
                        <a:cubicBezTo>
                          <a:pt x="172" y="1863"/>
                          <a:pt x="201" y="1849"/>
                          <a:pt x="214" y="1816"/>
                        </a:cubicBezTo>
                        <a:cubicBezTo>
                          <a:pt x="339" y="1514"/>
                          <a:pt x="452" y="1212"/>
                          <a:pt x="603" y="923"/>
                        </a:cubicBezTo>
                        <a:cubicBezTo>
                          <a:pt x="741" y="634"/>
                          <a:pt x="905" y="358"/>
                          <a:pt x="1068" y="81"/>
                        </a:cubicBezTo>
                        <a:cubicBezTo>
                          <a:pt x="1096" y="44"/>
                          <a:pt x="1062" y="0"/>
                          <a:pt x="102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5" name="Google Shape;2845;p46"/>
                  <p:cNvSpPr/>
                  <p:nvPr/>
                </p:nvSpPr>
                <p:spPr>
                  <a:xfrm rot="2700000">
                    <a:off x="8931236" y="1391436"/>
                    <a:ext cx="39937" cy="618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9" h="1950" extrusionOk="0">
                        <a:moveTo>
                          <a:pt x="1168" y="0"/>
                        </a:moveTo>
                        <a:cubicBezTo>
                          <a:pt x="1146" y="0"/>
                          <a:pt x="1124" y="12"/>
                          <a:pt x="1108" y="40"/>
                        </a:cubicBezTo>
                        <a:cubicBezTo>
                          <a:pt x="793" y="643"/>
                          <a:pt x="454" y="1246"/>
                          <a:pt x="52" y="1812"/>
                        </a:cubicBezTo>
                        <a:cubicBezTo>
                          <a:pt x="0" y="1881"/>
                          <a:pt x="73" y="1950"/>
                          <a:pt x="148" y="1950"/>
                        </a:cubicBezTo>
                        <a:cubicBezTo>
                          <a:pt x="182" y="1950"/>
                          <a:pt x="217" y="1935"/>
                          <a:pt x="241" y="1900"/>
                        </a:cubicBezTo>
                        <a:cubicBezTo>
                          <a:pt x="630" y="1347"/>
                          <a:pt x="982" y="744"/>
                          <a:pt x="1233" y="103"/>
                        </a:cubicBezTo>
                        <a:cubicBezTo>
                          <a:pt x="1259" y="51"/>
                          <a:pt x="1215" y="0"/>
                          <a:pt x="116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6" name="Google Shape;2846;p46"/>
                  <p:cNvSpPr/>
                  <p:nvPr/>
                </p:nvSpPr>
                <p:spPr>
                  <a:xfrm rot="2700000">
                    <a:off x="8934765" y="1326683"/>
                    <a:ext cx="26328" cy="381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0" h="1203" extrusionOk="0">
                        <a:moveTo>
                          <a:pt x="750" y="1"/>
                        </a:moveTo>
                        <a:cubicBezTo>
                          <a:pt x="736" y="1"/>
                          <a:pt x="723" y="6"/>
                          <a:pt x="713" y="19"/>
                        </a:cubicBezTo>
                        <a:cubicBezTo>
                          <a:pt x="588" y="195"/>
                          <a:pt x="475" y="371"/>
                          <a:pt x="349" y="559"/>
                        </a:cubicBezTo>
                        <a:cubicBezTo>
                          <a:pt x="299" y="647"/>
                          <a:pt x="236" y="735"/>
                          <a:pt x="173" y="823"/>
                        </a:cubicBezTo>
                        <a:cubicBezTo>
                          <a:pt x="123" y="911"/>
                          <a:pt x="35" y="1012"/>
                          <a:pt x="10" y="1112"/>
                        </a:cubicBezTo>
                        <a:cubicBezTo>
                          <a:pt x="0" y="1168"/>
                          <a:pt x="45" y="1203"/>
                          <a:pt x="89" y="1203"/>
                        </a:cubicBezTo>
                        <a:cubicBezTo>
                          <a:pt x="106" y="1203"/>
                          <a:pt x="122" y="1198"/>
                          <a:pt x="135" y="1188"/>
                        </a:cubicBezTo>
                        <a:cubicBezTo>
                          <a:pt x="186" y="1150"/>
                          <a:pt x="211" y="1087"/>
                          <a:pt x="236" y="1050"/>
                        </a:cubicBezTo>
                        <a:cubicBezTo>
                          <a:pt x="261" y="999"/>
                          <a:pt x="286" y="962"/>
                          <a:pt x="311" y="924"/>
                        </a:cubicBezTo>
                        <a:cubicBezTo>
                          <a:pt x="374" y="823"/>
                          <a:pt x="424" y="735"/>
                          <a:pt x="487" y="647"/>
                        </a:cubicBezTo>
                        <a:cubicBezTo>
                          <a:pt x="600" y="459"/>
                          <a:pt x="713" y="270"/>
                          <a:pt x="801" y="82"/>
                        </a:cubicBezTo>
                        <a:cubicBezTo>
                          <a:pt x="829" y="45"/>
                          <a:pt x="788" y="1"/>
                          <a:pt x="75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7" name="Google Shape;2847;p46"/>
                  <p:cNvSpPr/>
                  <p:nvPr/>
                </p:nvSpPr>
                <p:spPr>
                  <a:xfrm rot="2700000">
                    <a:off x="8901462" y="1161534"/>
                    <a:ext cx="24901" cy="429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5" h="1353" extrusionOk="0">
                        <a:moveTo>
                          <a:pt x="717" y="0"/>
                        </a:moveTo>
                        <a:cubicBezTo>
                          <a:pt x="702" y="0"/>
                          <a:pt x="687" y="7"/>
                          <a:pt x="679" y="24"/>
                        </a:cubicBezTo>
                        <a:cubicBezTo>
                          <a:pt x="541" y="237"/>
                          <a:pt x="428" y="451"/>
                          <a:pt x="315" y="665"/>
                        </a:cubicBezTo>
                        <a:cubicBezTo>
                          <a:pt x="252" y="765"/>
                          <a:pt x="189" y="866"/>
                          <a:pt x="139" y="979"/>
                        </a:cubicBezTo>
                        <a:cubicBezTo>
                          <a:pt x="89" y="1067"/>
                          <a:pt x="1" y="1192"/>
                          <a:pt x="1" y="1293"/>
                        </a:cubicBezTo>
                        <a:cubicBezTo>
                          <a:pt x="1" y="1330"/>
                          <a:pt x="28" y="1353"/>
                          <a:pt x="57" y="1353"/>
                        </a:cubicBezTo>
                        <a:cubicBezTo>
                          <a:pt x="68" y="1353"/>
                          <a:pt x="79" y="1350"/>
                          <a:pt x="89" y="1343"/>
                        </a:cubicBezTo>
                        <a:cubicBezTo>
                          <a:pt x="177" y="1280"/>
                          <a:pt x="227" y="1155"/>
                          <a:pt x="265" y="1067"/>
                        </a:cubicBezTo>
                        <a:cubicBezTo>
                          <a:pt x="327" y="954"/>
                          <a:pt x="390" y="841"/>
                          <a:pt x="440" y="727"/>
                        </a:cubicBezTo>
                        <a:cubicBezTo>
                          <a:pt x="554" y="514"/>
                          <a:pt x="667" y="300"/>
                          <a:pt x="767" y="74"/>
                        </a:cubicBezTo>
                        <a:cubicBezTo>
                          <a:pt x="784" y="31"/>
                          <a:pt x="749" y="0"/>
                          <a:pt x="71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8" name="Google Shape;2848;p46"/>
                  <p:cNvSpPr/>
                  <p:nvPr/>
                </p:nvSpPr>
                <p:spPr>
                  <a:xfrm rot="2700000">
                    <a:off x="8868767" y="1022986"/>
                    <a:ext cx="24837" cy="280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3" h="883" extrusionOk="0">
                        <a:moveTo>
                          <a:pt x="706" y="1"/>
                        </a:moveTo>
                        <a:cubicBezTo>
                          <a:pt x="692" y="1"/>
                          <a:pt x="679" y="5"/>
                          <a:pt x="666" y="14"/>
                        </a:cubicBezTo>
                        <a:cubicBezTo>
                          <a:pt x="541" y="140"/>
                          <a:pt x="428" y="278"/>
                          <a:pt x="314" y="416"/>
                        </a:cubicBezTo>
                        <a:cubicBezTo>
                          <a:pt x="252" y="492"/>
                          <a:pt x="201" y="554"/>
                          <a:pt x="139" y="630"/>
                        </a:cubicBezTo>
                        <a:cubicBezTo>
                          <a:pt x="101" y="680"/>
                          <a:pt x="0" y="768"/>
                          <a:pt x="25" y="844"/>
                        </a:cubicBezTo>
                        <a:cubicBezTo>
                          <a:pt x="25" y="869"/>
                          <a:pt x="51" y="881"/>
                          <a:pt x="76" y="881"/>
                        </a:cubicBezTo>
                        <a:cubicBezTo>
                          <a:pt x="79" y="882"/>
                          <a:pt x="83" y="882"/>
                          <a:pt x="86" y="882"/>
                        </a:cubicBezTo>
                        <a:cubicBezTo>
                          <a:pt x="158" y="882"/>
                          <a:pt x="228" y="766"/>
                          <a:pt x="264" y="718"/>
                        </a:cubicBezTo>
                        <a:cubicBezTo>
                          <a:pt x="327" y="655"/>
                          <a:pt x="377" y="580"/>
                          <a:pt x="428" y="504"/>
                        </a:cubicBezTo>
                        <a:cubicBezTo>
                          <a:pt x="541" y="366"/>
                          <a:pt x="654" y="228"/>
                          <a:pt x="754" y="77"/>
                        </a:cubicBezTo>
                        <a:cubicBezTo>
                          <a:pt x="783" y="39"/>
                          <a:pt x="747" y="1"/>
                          <a:pt x="70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9" name="Google Shape;2849;p46"/>
                  <p:cNvSpPr/>
                  <p:nvPr/>
                </p:nvSpPr>
                <p:spPr>
                  <a:xfrm rot="2700000">
                    <a:off x="8832816" y="858750"/>
                    <a:ext cx="20587" cy="353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9" h="1114" extrusionOk="0">
                        <a:moveTo>
                          <a:pt x="606" y="1"/>
                        </a:moveTo>
                        <a:cubicBezTo>
                          <a:pt x="589" y="1"/>
                          <a:pt x="572" y="11"/>
                          <a:pt x="566" y="33"/>
                        </a:cubicBezTo>
                        <a:cubicBezTo>
                          <a:pt x="554" y="58"/>
                          <a:pt x="529" y="83"/>
                          <a:pt x="516" y="108"/>
                        </a:cubicBezTo>
                        <a:cubicBezTo>
                          <a:pt x="504" y="133"/>
                          <a:pt x="491" y="158"/>
                          <a:pt x="491" y="171"/>
                        </a:cubicBezTo>
                        <a:cubicBezTo>
                          <a:pt x="466" y="221"/>
                          <a:pt x="453" y="272"/>
                          <a:pt x="428" y="322"/>
                        </a:cubicBezTo>
                        <a:cubicBezTo>
                          <a:pt x="390" y="410"/>
                          <a:pt x="340" y="498"/>
                          <a:pt x="302" y="573"/>
                        </a:cubicBezTo>
                        <a:cubicBezTo>
                          <a:pt x="252" y="661"/>
                          <a:pt x="202" y="736"/>
                          <a:pt x="139" y="824"/>
                        </a:cubicBezTo>
                        <a:cubicBezTo>
                          <a:pt x="89" y="887"/>
                          <a:pt x="1" y="975"/>
                          <a:pt x="13" y="1076"/>
                        </a:cubicBezTo>
                        <a:cubicBezTo>
                          <a:pt x="13" y="1088"/>
                          <a:pt x="26" y="1113"/>
                          <a:pt x="51" y="1113"/>
                        </a:cubicBezTo>
                        <a:cubicBezTo>
                          <a:pt x="152" y="1113"/>
                          <a:pt x="215" y="988"/>
                          <a:pt x="265" y="912"/>
                        </a:cubicBezTo>
                        <a:cubicBezTo>
                          <a:pt x="328" y="824"/>
                          <a:pt x="378" y="736"/>
                          <a:pt x="428" y="649"/>
                        </a:cubicBezTo>
                        <a:cubicBezTo>
                          <a:pt x="478" y="561"/>
                          <a:pt x="529" y="460"/>
                          <a:pt x="566" y="372"/>
                        </a:cubicBezTo>
                        <a:cubicBezTo>
                          <a:pt x="579" y="322"/>
                          <a:pt x="604" y="272"/>
                          <a:pt x="617" y="221"/>
                        </a:cubicBezTo>
                        <a:cubicBezTo>
                          <a:pt x="629" y="158"/>
                          <a:pt x="629" y="108"/>
                          <a:pt x="642" y="45"/>
                        </a:cubicBezTo>
                        <a:cubicBezTo>
                          <a:pt x="649" y="17"/>
                          <a:pt x="628" y="1"/>
                          <a:pt x="60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50" name="Google Shape;2850;p46"/>
                  <p:cNvSpPr/>
                  <p:nvPr/>
                </p:nvSpPr>
                <p:spPr>
                  <a:xfrm rot="2700000">
                    <a:off x="8796307" y="720735"/>
                    <a:ext cx="20682" cy="3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2" h="1116" extrusionOk="0">
                        <a:moveTo>
                          <a:pt x="559" y="1"/>
                        </a:moveTo>
                        <a:cubicBezTo>
                          <a:pt x="527" y="1"/>
                          <a:pt x="496" y="19"/>
                          <a:pt x="486" y="60"/>
                        </a:cubicBezTo>
                        <a:cubicBezTo>
                          <a:pt x="435" y="399"/>
                          <a:pt x="284" y="713"/>
                          <a:pt x="58" y="965"/>
                        </a:cubicBezTo>
                        <a:cubicBezTo>
                          <a:pt x="0" y="1033"/>
                          <a:pt x="61" y="1115"/>
                          <a:pt x="127" y="1115"/>
                        </a:cubicBezTo>
                        <a:cubicBezTo>
                          <a:pt x="147" y="1115"/>
                          <a:pt x="167" y="1108"/>
                          <a:pt x="184" y="1090"/>
                        </a:cubicBezTo>
                        <a:cubicBezTo>
                          <a:pt x="423" y="801"/>
                          <a:pt x="586" y="462"/>
                          <a:pt x="636" y="98"/>
                        </a:cubicBezTo>
                        <a:cubicBezTo>
                          <a:pt x="651" y="38"/>
                          <a:pt x="605" y="1"/>
                          <a:pt x="55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51" name="Google Shape;2851;p46"/>
                  <p:cNvSpPr/>
                  <p:nvPr/>
                </p:nvSpPr>
                <p:spPr>
                  <a:xfrm rot="2700000">
                    <a:off x="8763701" y="578511"/>
                    <a:ext cx="22236" cy="373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1" h="1179" extrusionOk="0">
                        <a:moveTo>
                          <a:pt x="618" y="1"/>
                        </a:moveTo>
                        <a:cubicBezTo>
                          <a:pt x="588" y="1"/>
                          <a:pt x="558" y="18"/>
                          <a:pt x="547" y="55"/>
                        </a:cubicBezTo>
                        <a:cubicBezTo>
                          <a:pt x="510" y="243"/>
                          <a:pt x="447" y="432"/>
                          <a:pt x="359" y="595"/>
                        </a:cubicBezTo>
                        <a:cubicBezTo>
                          <a:pt x="309" y="683"/>
                          <a:pt x="271" y="771"/>
                          <a:pt x="208" y="846"/>
                        </a:cubicBezTo>
                        <a:cubicBezTo>
                          <a:pt x="183" y="884"/>
                          <a:pt x="145" y="922"/>
                          <a:pt x="120" y="959"/>
                        </a:cubicBezTo>
                        <a:cubicBezTo>
                          <a:pt x="83" y="997"/>
                          <a:pt x="45" y="1035"/>
                          <a:pt x="32" y="1072"/>
                        </a:cubicBezTo>
                        <a:cubicBezTo>
                          <a:pt x="0" y="1126"/>
                          <a:pt x="49" y="1179"/>
                          <a:pt x="103" y="1179"/>
                        </a:cubicBezTo>
                        <a:cubicBezTo>
                          <a:pt x="113" y="1179"/>
                          <a:pt x="123" y="1177"/>
                          <a:pt x="133" y="1173"/>
                        </a:cubicBezTo>
                        <a:cubicBezTo>
                          <a:pt x="208" y="1123"/>
                          <a:pt x="271" y="1010"/>
                          <a:pt x="334" y="934"/>
                        </a:cubicBezTo>
                        <a:cubicBezTo>
                          <a:pt x="397" y="846"/>
                          <a:pt x="447" y="758"/>
                          <a:pt x="497" y="670"/>
                        </a:cubicBezTo>
                        <a:cubicBezTo>
                          <a:pt x="585" y="494"/>
                          <a:pt x="648" y="293"/>
                          <a:pt x="686" y="92"/>
                        </a:cubicBezTo>
                        <a:cubicBezTo>
                          <a:pt x="700" y="34"/>
                          <a:pt x="660" y="1"/>
                          <a:pt x="61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52" name="Google Shape;2852;p46"/>
                  <p:cNvSpPr/>
                  <p:nvPr/>
                </p:nvSpPr>
                <p:spPr>
                  <a:xfrm rot="2700000">
                    <a:off x="8731363" y="453621"/>
                    <a:ext cx="21190" cy="36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8" h="1156" extrusionOk="0">
                        <a:moveTo>
                          <a:pt x="597" y="0"/>
                        </a:moveTo>
                        <a:cubicBezTo>
                          <a:pt x="579" y="0"/>
                          <a:pt x="562" y="9"/>
                          <a:pt x="550" y="29"/>
                        </a:cubicBezTo>
                        <a:cubicBezTo>
                          <a:pt x="449" y="193"/>
                          <a:pt x="361" y="368"/>
                          <a:pt x="261" y="544"/>
                        </a:cubicBezTo>
                        <a:cubicBezTo>
                          <a:pt x="223" y="632"/>
                          <a:pt x="173" y="720"/>
                          <a:pt x="122" y="808"/>
                        </a:cubicBezTo>
                        <a:cubicBezTo>
                          <a:pt x="85" y="884"/>
                          <a:pt x="22" y="984"/>
                          <a:pt x="9" y="1072"/>
                        </a:cubicBezTo>
                        <a:cubicBezTo>
                          <a:pt x="0" y="1117"/>
                          <a:pt x="36" y="1156"/>
                          <a:pt x="76" y="1156"/>
                        </a:cubicBezTo>
                        <a:cubicBezTo>
                          <a:pt x="92" y="1156"/>
                          <a:pt x="108" y="1149"/>
                          <a:pt x="122" y="1135"/>
                        </a:cubicBezTo>
                        <a:cubicBezTo>
                          <a:pt x="185" y="1072"/>
                          <a:pt x="223" y="959"/>
                          <a:pt x="261" y="884"/>
                        </a:cubicBezTo>
                        <a:cubicBezTo>
                          <a:pt x="311" y="796"/>
                          <a:pt x="349" y="708"/>
                          <a:pt x="399" y="607"/>
                        </a:cubicBezTo>
                        <a:cubicBezTo>
                          <a:pt x="487" y="431"/>
                          <a:pt x="575" y="255"/>
                          <a:pt x="650" y="79"/>
                        </a:cubicBezTo>
                        <a:cubicBezTo>
                          <a:pt x="667" y="37"/>
                          <a:pt x="632" y="0"/>
                          <a:pt x="59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53" name="Google Shape;2853;p46"/>
                  <p:cNvSpPr/>
                  <p:nvPr/>
                </p:nvSpPr>
                <p:spPr>
                  <a:xfrm rot="2700000">
                    <a:off x="8692225" y="315856"/>
                    <a:ext cx="21316" cy="36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2" h="1150" extrusionOk="0">
                        <a:moveTo>
                          <a:pt x="636" y="1"/>
                        </a:moveTo>
                        <a:cubicBezTo>
                          <a:pt x="629" y="1"/>
                          <a:pt x="620" y="6"/>
                          <a:pt x="613" y="17"/>
                        </a:cubicBezTo>
                        <a:lnTo>
                          <a:pt x="575" y="67"/>
                        </a:lnTo>
                        <a:cubicBezTo>
                          <a:pt x="550" y="79"/>
                          <a:pt x="550" y="79"/>
                          <a:pt x="525" y="105"/>
                        </a:cubicBezTo>
                        <a:cubicBezTo>
                          <a:pt x="500" y="142"/>
                          <a:pt x="487" y="180"/>
                          <a:pt x="462" y="230"/>
                        </a:cubicBezTo>
                        <a:cubicBezTo>
                          <a:pt x="412" y="318"/>
                          <a:pt x="361" y="406"/>
                          <a:pt x="324" y="494"/>
                        </a:cubicBezTo>
                        <a:cubicBezTo>
                          <a:pt x="223" y="670"/>
                          <a:pt x="135" y="846"/>
                          <a:pt x="35" y="1034"/>
                        </a:cubicBezTo>
                        <a:cubicBezTo>
                          <a:pt x="0" y="1095"/>
                          <a:pt x="60" y="1149"/>
                          <a:pt x="117" y="1149"/>
                        </a:cubicBezTo>
                        <a:cubicBezTo>
                          <a:pt x="144" y="1149"/>
                          <a:pt x="170" y="1138"/>
                          <a:pt x="185" y="1110"/>
                        </a:cubicBezTo>
                        <a:cubicBezTo>
                          <a:pt x="273" y="921"/>
                          <a:pt x="361" y="745"/>
                          <a:pt x="449" y="569"/>
                        </a:cubicBezTo>
                        <a:cubicBezTo>
                          <a:pt x="500" y="482"/>
                          <a:pt x="537" y="394"/>
                          <a:pt x="575" y="306"/>
                        </a:cubicBezTo>
                        <a:cubicBezTo>
                          <a:pt x="600" y="255"/>
                          <a:pt x="625" y="218"/>
                          <a:pt x="650" y="167"/>
                        </a:cubicBezTo>
                        <a:cubicBezTo>
                          <a:pt x="650" y="142"/>
                          <a:pt x="650" y="130"/>
                          <a:pt x="650" y="117"/>
                        </a:cubicBezTo>
                        <a:lnTo>
                          <a:pt x="650" y="92"/>
                        </a:lnTo>
                        <a:lnTo>
                          <a:pt x="663" y="54"/>
                        </a:lnTo>
                        <a:cubicBezTo>
                          <a:pt x="672" y="28"/>
                          <a:pt x="656" y="1"/>
                          <a:pt x="63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2854" name="Google Shape;2854;p46"/>
              <p:cNvSpPr/>
              <p:nvPr/>
            </p:nvSpPr>
            <p:spPr>
              <a:xfrm>
                <a:off x="7826075" y="4236825"/>
                <a:ext cx="25" cy="3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9" extrusionOk="0">
                    <a:moveTo>
                      <a:pt x="0" y="138"/>
                    </a:moveTo>
                    <a:cubicBezTo>
                      <a:pt x="0" y="138"/>
                      <a:pt x="0" y="138"/>
                      <a:pt x="0" y="126"/>
                    </a:cubicBezTo>
                    <a:cubicBezTo>
                      <a:pt x="0" y="138"/>
                      <a:pt x="0" y="138"/>
                      <a:pt x="0" y="138"/>
                    </a:cubicBezTo>
                    <a:close/>
                    <a:moveTo>
                      <a:pt x="0" y="126"/>
                    </a:moveTo>
                    <a:cubicBezTo>
                      <a:pt x="0" y="126"/>
                      <a:pt x="0" y="113"/>
                      <a:pt x="0" y="113"/>
                    </a:cubicBezTo>
                    <a:cubicBezTo>
                      <a:pt x="0" y="113"/>
                      <a:pt x="0" y="126"/>
                      <a:pt x="0" y="126"/>
                    </a:cubicBezTo>
                    <a:close/>
                    <a:moveTo>
                      <a:pt x="0" y="101"/>
                    </a:move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lose/>
                    <a:moveTo>
                      <a:pt x="0" y="88"/>
                    </a:moveTo>
                    <a:cubicBezTo>
                      <a:pt x="0" y="88"/>
                      <a:pt x="0" y="76"/>
                      <a:pt x="0" y="76"/>
                    </a:cubicBezTo>
                    <a:cubicBezTo>
                      <a:pt x="0" y="76"/>
                      <a:pt x="0" y="88"/>
                      <a:pt x="0" y="88"/>
                    </a:cubicBezTo>
                    <a:close/>
                    <a:moveTo>
                      <a:pt x="0" y="76"/>
                    </a:move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0" y="63"/>
                      <a:pt x="0" y="76"/>
                    </a:cubicBezTo>
                    <a:close/>
                    <a:moveTo>
                      <a:pt x="0" y="50"/>
                    </a:moveTo>
                    <a:cubicBezTo>
                      <a:pt x="0" y="50"/>
                      <a:pt x="0" y="50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lose/>
                    <a:moveTo>
                      <a:pt x="0" y="38"/>
                    </a:moveTo>
                    <a:cubicBezTo>
                      <a:pt x="0" y="38"/>
                      <a:pt x="0" y="25"/>
                      <a:pt x="0" y="25"/>
                    </a:cubicBezTo>
                    <a:cubicBezTo>
                      <a:pt x="0" y="25"/>
                      <a:pt x="0" y="38"/>
                      <a:pt x="0" y="38"/>
                    </a:cubicBezTo>
                    <a:close/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8A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55" name="Google Shape;2855;p46"/>
              <p:cNvGrpSpPr/>
              <p:nvPr/>
            </p:nvGrpSpPr>
            <p:grpSpPr>
              <a:xfrm>
                <a:off x="7800050" y="4041563"/>
                <a:ext cx="546000" cy="546000"/>
                <a:chOff x="7807225" y="3947400"/>
                <a:chExt cx="546000" cy="546000"/>
              </a:xfrm>
            </p:grpSpPr>
            <p:sp>
              <p:nvSpPr>
                <p:cNvPr id="2856" name="Google Shape;2856;p46"/>
                <p:cNvSpPr/>
                <p:nvPr/>
              </p:nvSpPr>
              <p:spPr>
                <a:xfrm>
                  <a:off x="7807225" y="3947400"/>
                  <a:ext cx="546000" cy="5460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 Medium"/>
                    <a:ea typeface="Quicksand Medium"/>
                    <a:cs typeface="Quicksand Medium"/>
                    <a:sym typeface="Quicksand Medium"/>
                  </a:endParaRPr>
                </a:p>
              </p:txBody>
            </p:sp>
            <p:sp>
              <p:nvSpPr>
                <p:cNvPr id="2857" name="Google Shape;2857;p46"/>
                <p:cNvSpPr/>
                <p:nvPr/>
              </p:nvSpPr>
              <p:spPr>
                <a:xfrm>
                  <a:off x="7872250" y="3998375"/>
                  <a:ext cx="426625" cy="45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65" h="18058" extrusionOk="0">
                      <a:moveTo>
                        <a:pt x="9078" y="8385"/>
                      </a:moveTo>
                      <a:cubicBezTo>
                        <a:pt x="9139" y="8385"/>
                        <a:pt x="9200" y="8388"/>
                        <a:pt x="9261" y="8395"/>
                      </a:cubicBezTo>
                      <a:cubicBezTo>
                        <a:pt x="9513" y="8420"/>
                        <a:pt x="9777" y="8508"/>
                        <a:pt x="10003" y="8659"/>
                      </a:cubicBezTo>
                      <a:cubicBezTo>
                        <a:pt x="10191" y="8784"/>
                        <a:pt x="10342" y="8960"/>
                        <a:pt x="10468" y="9161"/>
                      </a:cubicBezTo>
                      <a:cubicBezTo>
                        <a:pt x="10782" y="9702"/>
                        <a:pt x="10794" y="10430"/>
                        <a:pt x="10455" y="10958"/>
                      </a:cubicBezTo>
                      <a:cubicBezTo>
                        <a:pt x="10142" y="11434"/>
                        <a:pt x="9568" y="11695"/>
                        <a:pt x="8998" y="11695"/>
                      </a:cubicBezTo>
                      <a:cubicBezTo>
                        <a:pt x="8905" y="11695"/>
                        <a:pt x="8812" y="11688"/>
                        <a:pt x="8721" y="11674"/>
                      </a:cubicBezTo>
                      <a:cubicBezTo>
                        <a:pt x="8532" y="11637"/>
                        <a:pt x="8344" y="11561"/>
                        <a:pt x="8168" y="11461"/>
                      </a:cubicBezTo>
                      <a:cubicBezTo>
                        <a:pt x="7716" y="11184"/>
                        <a:pt x="7452" y="10669"/>
                        <a:pt x="7402" y="10141"/>
                      </a:cubicBezTo>
                      <a:cubicBezTo>
                        <a:pt x="7376" y="9815"/>
                        <a:pt x="7439" y="9475"/>
                        <a:pt x="7615" y="9186"/>
                      </a:cubicBezTo>
                      <a:lnTo>
                        <a:pt x="7691" y="9073"/>
                      </a:lnTo>
                      <a:cubicBezTo>
                        <a:pt x="8007" y="8633"/>
                        <a:pt x="8536" y="8385"/>
                        <a:pt x="9078" y="8385"/>
                      </a:cubicBezTo>
                      <a:close/>
                      <a:moveTo>
                        <a:pt x="11511" y="1"/>
                      </a:moveTo>
                      <a:lnTo>
                        <a:pt x="11511" y="13"/>
                      </a:lnTo>
                      <a:cubicBezTo>
                        <a:pt x="7590" y="4260"/>
                        <a:pt x="3833" y="8633"/>
                        <a:pt x="214" y="13132"/>
                      </a:cubicBezTo>
                      <a:lnTo>
                        <a:pt x="0" y="13434"/>
                      </a:lnTo>
                      <a:cubicBezTo>
                        <a:pt x="339" y="14049"/>
                        <a:pt x="767" y="14627"/>
                        <a:pt x="1244" y="15143"/>
                      </a:cubicBezTo>
                      <a:cubicBezTo>
                        <a:pt x="2526" y="16512"/>
                        <a:pt x="4222" y="17442"/>
                        <a:pt x="6007" y="18008"/>
                      </a:cubicBezTo>
                      <a:cubicBezTo>
                        <a:pt x="6070" y="18020"/>
                        <a:pt x="6120" y="18045"/>
                        <a:pt x="6183" y="18058"/>
                      </a:cubicBezTo>
                      <a:lnTo>
                        <a:pt x="6233" y="17869"/>
                      </a:lnTo>
                      <a:cubicBezTo>
                        <a:pt x="9965" y="13660"/>
                        <a:pt x="13584" y="9325"/>
                        <a:pt x="17065" y="4901"/>
                      </a:cubicBezTo>
                      <a:cubicBezTo>
                        <a:pt x="16851" y="4436"/>
                        <a:pt x="16600" y="3997"/>
                        <a:pt x="16311" y="3569"/>
                      </a:cubicBezTo>
                      <a:cubicBezTo>
                        <a:pt x="15167" y="1886"/>
                        <a:pt x="13446" y="641"/>
                        <a:pt x="1151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8" name="Google Shape;2858;p46"/>
                <p:cNvSpPr/>
                <p:nvPr/>
              </p:nvSpPr>
              <p:spPr>
                <a:xfrm>
                  <a:off x="8057275" y="4246250"/>
                  <a:ext cx="42425" cy="4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7" h="1760" extrusionOk="0">
                      <a:moveTo>
                        <a:pt x="1697" y="0"/>
                      </a:moveTo>
                      <a:lnTo>
                        <a:pt x="1697" y="0"/>
                      </a:lnTo>
                      <a:cubicBezTo>
                        <a:pt x="1358" y="25"/>
                        <a:pt x="1018" y="101"/>
                        <a:pt x="704" y="201"/>
                      </a:cubicBezTo>
                      <a:lnTo>
                        <a:pt x="1" y="226"/>
                      </a:lnTo>
                      <a:cubicBezTo>
                        <a:pt x="51" y="754"/>
                        <a:pt x="315" y="1269"/>
                        <a:pt x="767" y="1546"/>
                      </a:cubicBezTo>
                      <a:cubicBezTo>
                        <a:pt x="943" y="1646"/>
                        <a:pt x="1131" y="1722"/>
                        <a:pt x="1320" y="1759"/>
                      </a:cubicBezTo>
                      <a:lnTo>
                        <a:pt x="1446" y="1294"/>
                      </a:lnTo>
                      <a:cubicBezTo>
                        <a:pt x="1571" y="867"/>
                        <a:pt x="1659" y="440"/>
                        <a:pt x="169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9" name="Google Shape;2859;p46"/>
                <p:cNvSpPr/>
                <p:nvPr/>
              </p:nvSpPr>
              <p:spPr>
                <a:xfrm>
                  <a:off x="8090250" y="4227400"/>
                  <a:ext cx="51875" cy="6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5" h="2535" extrusionOk="0">
                      <a:moveTo>
                        <a:pt x="1748" y="0"/>
                      </a:moveTo>
                      <a:lnTo>
                        <a:pt x="1408" y="767"/>
                      </a:lnTo>
                      <a:cubicBezTo>
                        <a:pt x="1227" y="740"/>
                        <a:pt x="1041" y="727"/>
                        <a:pt x="856" y="727"/>
                      </a:cubicBezTo>
                      <a:cubicBezTo>
                        <a:pt x="696" y="727"/>
                        <a:pt x="535" y="737"/>
                        <a:pt x="378" y="754"/>
                      </a:cubicBezTo>
                      <a:cubicBezTo>
                        <a:pt x="340" y="1194"/>
                        <a:pt x="252" y="1621"/>
                        <a:pt x="127" y="2048"/>
                      </a:cubicBezTo>
                      <a:lnTo>
                        <a:pt x="1" y="2513"/>
                      </a:lnTo>
                      <a:cubicBezTo>
                        <a:pt x="92" y="2527"/>
                        <a:pt x="185" y="2534"/>
                        <a:pt x="278" y="2534"/>
                      </a:cubicBezTo>
                      <a:cubicBezTo>
                        <a:pt x="848" y="2534"/>
                        <a:pt x="1422" y="2273"/>
                        <a:pt x="1735" y="1797"/>
                      </a:cubicBezTo>
                      <a:cubicBezTo>
                        <a:pt x="2074" y="1269"/>
                        <a:pt x="2062" y="541"/>
                        <a:pt x="1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0" name="Google Shape;2860;p46"/>
                <p:cNvSpPr/>
                <p:nvPr/>
              </p:nvSpPr>
              <p:spPr>
                <a:xfrm>
                  <a:off x="8056650" y="4208000"/>
                  <a:ext cx="47150" cy="4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757" extrusionOk="0">
                      <a:moveTo>
                        <a:pt x="1702" y="0"/>
                      </a:moveTo>
                      <a:cubicBezTo>
                        <a:pt x="1160" y="0"/>
                        <a:pt x="631" y="248"/>
                        <a:pt x="315" y="688"/>
                      </a:cubicBezTo>
                      <a:lnTo>
                        <a:pt x="239" y="801"/>
                      </a:lnTo>
                      <a:cubicBezTo>
                        <a:pt x="63" y="1090"/>
                        <a:pt x="0" y="1430"/>
                        <a:pt x="26" y="1756"/>
                      </a:cubicBezTo>
                      <a:lnTo>
                        <a:pt x="729" y="1731"/>
                      </a:lnTo>
                      <a:cubicBezTo>
                        <a:pt x="1043" y="1631"/>
                        <a:pt x="1383" y="1555"/>
                        <a:pt x="1722" y="1530"/>
                      </a:cubicBezTo>
                      <a:cubicBezTo>
                        <a:pt x="1747" y="1178"/>
                        <a:pt x="1747" y="826"/>
                        <a:pt x="1709" y="487"/>
                      </a:cubicBezTo>
                      <a:lnTo>
                        <a:pt x="1885" y="10"/>
                      </a:lnTo>
                      <a:cubicBezTo>
                        <a:pt x="1824" y="3"/>
                        <a:pt x="1763" y="0"/>
                        <a:pt x="17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1" name="Google Shape;2861;p46"/>
                <p:cNvSpPr/>
                <p:nvPr/>
              </p:nvSpPr>
              <p:spPr>
                <a:xfrm>
                  <a:off x="8099375" y="4208225"/>
                  <a:ext cx="34575" cy="3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" h="1534" extrusionOk="0">
                      <a:moveTo>
                        <a:pt x="176" y="1"/>
                      </a:moveTo>
                      <a:lnTo>
                        <a:pt x="0" y="478"/>
                      </a:lnTo>
                      <a:cubicBezTo>
                        <a:pt x="38" y="817"/>
                        <a:pt x="38" y="1169"/>
                        <a:pt x="13" y="1521"/>
                      </a:cubicBezTo>
                      <a:cubicBezTo>
                        <a:pt x="170" y="1504"/>
                        <a:pt x="331" y="1494"/>
                        <a:pt x="491" y="1494"/>
                      </a:cubicBezTo>
                      <a:cubicBezTo>
                        <a:pt x="676" y="1494"/>
                        <a:pt x="862" y="1507"/>
                        <a:pt x="1043" y="1534"/>
                      </a:cubicBezTo>
                      <a:lnTo>
                        <a:pt x="1383" y="767"/>
                      </a:lnTo>
                      <a:cubicBezTo>
                        <a:pt x="1257" y="566"/>
                        <a:pt x="1106" y="390"/>
                        <a:pt x="918" y="265"/>
                      </a:cubicBezTo>
                      <a:cubicBezTo>
                        <a:pt x="692" y="114"/>
                        <a:pt x="428" y="26"/>
                        <a:pt x="1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2" name="Google Shape;2862;p46"/>
                <p:cNvSpPr/>
                <p:nvPr/>
              </p:nvSpPr>
              <p:spPr>
                <a:xfrm>
                  <a:off x="8027125" y="4450125"/>
                  <a:ext cx="128200" cy="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8" h="981" extrusionOk="0">
                      <a:moveTo>
                        <a:pt x="5115" y="981"/>
                      </a:moveTo>
                      <a:lnTo>
                        <a:pt x="5127" y="151"/>
                      </a:lnTo>
                      <a:lnTo>
                        <a:pt x="5127" y="151"/>
                      </a:lnTo>
                      <a:lnTo>
                        <a:pt x="5115" y="981"/>
                      </a:lnTo>
                      <a:lnTo>
                        <a:pt x="5115" y="981"/>
                      </a:lnTo>
                      <a:close/>
                      <a:moveTo>
                        <a:pt x="2966" y="440"/>
                      </a:moveTo>
                      <a:lnTo>
                        <a:pt x="2966" y="440"/>
                      </a:lnTo>
                      <a:lnTo>
                        <a:pt x="2966" y="440"/>
                      </a:lnTo>
                      <a:lnTo>
                        <a:pt x="2966" y="440"/>
                      </a:lnTo>
                      <a:close/>
                      <a:moveTo>
                        <a:pt x="2966" y="440"/>
                      </a:moveTo>
                      <a:cubicBezTo>
                        <a:pt x="1961" y="440"/>
                        <a:pt x="955" y="277"/>
                        <a:pt x="0" y="0"/>
                      </a:cubicBezTo>
                      <a:cubicBezTo>
                        <a:pt x="955" y="277"/>
                        <a:pt x="1961" y="440"/>
                        <a:pt x="2966" y="440"/>
                      </a:cubicBezTo>
                      <a:close/>
                      <a:moveTo>
                        <a:pt x="5089" y="164"/>
                      </a:moveTo>
                      <a:cubicBezTo>
                        <a:pt x="5102" y="164"/>
                        <a:pt x="5115" y="151"/>
                        <a:pt x="5127" y="151"/>
                      </a:cubicBezTo>
                      <a:cubicBezTo>
                        <a:pt x="5115" y="151"/>
                        <a:pt x="5102" y="164"/>
                        <a:pt x="5089" y="164"/>
                      </a:cubicBezTo>
                      <a:close/>
                    </a:path>
                  </a:pathLst>
                </a:custGeom>
                <a:solidFill>
                  <a:srgbClr val="EE2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3" name="Google Shape;2863;p46"/>
                <p:cNvSpPr/>
                <p:nvPr/>
              </p:nvSpPr>
              <p:spPr>
                <a:xfrm>
                  <a:off x="7881675" y="4252525"/>
                  <a:ext cx="56575" cy="6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3" h="2765" extrusionOk="0">
                      <a:moveTo>
                        <a:pt x="0" y="2765"/>
                      </a:moveTo>
                      <a:cubicBezTo>
                        <a:pt x="742" y="1835"/>
                        <a:pt x="1496" y="918"/>
                        <a:pt x="2262" y="0"/>
                      </a:cubicBezTo>
                      <a:cubicBezTo>
                        <a:pt x="2262" y="0"/>
                        <a:pt x="2262" y="0"/>
                        <a:pt x="2262" y="0"/>
                      </a:cubicBezTo>
                      <a:cubicBezTo>
                        <a:pt x="1496" y="918"/>
                        <a:pt x="742" y="1835"/>
                        <a:pt x="0" y="2765"/>
                      </a:cubicBezTo>
                    </a:path>
                  </a:pathLst>
                </a:custGeom>
                <a:solidFill>
                  <a:srgbClr val="F8A6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4" name="Google Shape;2864;p46"/>
                <p:cNvSpPr/>
                <p:nvPr/>
              </p:nvSpPr>
              <p:spPr>
                <a:xfrm>
                  <a:off x="7865325" y="4320075"/>
                  <a:ext cx="695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566" extrusionOk="0">
                      <a:moveTo>
                        <a:pt x="277" y="566"/>
                      </a:moveTo>
                      <a:cubicBezTo>
                        <a:pt x="177" y="390"/>
                        <a:pt x="89" y="201"/>
                        <a:pt x="1" y="0"/>
                      </a:cubicBezTo>
                      <a:cubicBezTo>
                        <a:pt x="89" y="201"/>
                        <a:pt x="177" y="390"/>
                        <a:pt x="277" y="566"/>
                      </a:cubicBezTo>
                      <a:lnTo>
                        <a:pt x="277" y="566"/>
                      </a:lnTo>
                      <a:close/>
                    </a:path>
                  </a:pathLst>
                </a:custGeom>
                <a:solidFill>
                  <a:srgbClr val="EE26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5" name="Google Shape;2865;p46"/>
                <p:cNvSpPr/>
                <p:nvPr/>
              </p:nvSpPr>
              <p:spPr>
                <a:xfrm>
                  <a:off x="7845550" y="4310325"/>
                  <a:ext cx="18550" cy="1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" h="541" extrusionOk="0">
                      <a:moveTo>
                        <a:pt x="0" y="541"/>
                      </a:moveTo>
                      <a:lnTo>
                        <a:pt x="0" y="541"/>
                      </a:lnTo>
                      <a:lnTo>
                        <a:pt x="628" y="1"/>
                      </a:lnTo>
                      <a:cubicBezTo>
                        <a:pt x="666" y="101"/>
                        <a:pt x="704" y="189"/>
                        <a:pt x="741" y="290"/>
                      </a:cubicBezTo>
                      <a:cubicBezTo>
                        <a:pt x="704" y="189"/>
                        <a:pt x="666" y="101"/>
                        <a:pt x="628" y="1"/>
                      </a:cubicBezTo>
                      <a:lnTo>
                        <a:pt x="0" y="541"/>
                      </a:lnTo>
                    </a:path>
                  </a:pathLst>
                </a:custGeom>
                <a:solidFill>
                  <a:srgbClr val="EE26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6" name="Google Shape;2866;p46"/>
                <p:cNvSpPr/>
                <p:nvPr/>
              </p:nvSpPr>
              <p:spPr>
                <a:xfrm>
                  <a:off x="8297925" y="4287400"/>
                  <a:ext cx="39900" cy="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" h="3482" extrusionOk="0">
                      <a:moveTo>
                        <a:pt x="0" y="3481"/>
                      </a:moveTo>
                      <a:cubicBezTo>
                        <a:pt x="264" y="3129"/>
                        <a:pt x="490" y="2752"/>
                        <a:pt x="704" y="2363"/>
                      </a:cubicBezTo>
                      <a:cubicBezTo>
                        <a:pt x="1093" y="1609"/>
                        <a:pt x="1395" y="817"/>
                        <a:pt x="1596" y="0"/>
                      </a:cubicBezTo>
                      <a:cubicBezTo>
                        <a:pt x="1395" y="817"/>
                        <a:pt x="1093" y="1609"/>
                        <a:pt x="704" y="2363"/>
                      </a:cubicBezTo>
                      <a:cubicBezTo>
                        <a:pt x="490" y="2752"/>
                        <a:pt x="264" y="3129"/>
                        <a:pt x="0" y="3481"/>
                      </a:cubicBezTo>
                      <a:close/>
                    </a:path>
                  </a:pathLst>
                </a:custGeom>
                <a:solidFill>
                  <a:srgbClr val="F8A5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7" name="Google Shape;2867;p46"/>
                <p:cNvSpPr/>
                <p:nvPr/>
              </p:nvSpPr>
              <p:spPr>
                <a:xfrm>
                  <a:off x="8275925" y="4262575"/>
                  <a:ext cx="42750" cy="11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0" h="4537" extrusionOk="0">
                      <a:moveTo>
                        <a:pt x="1709" y="1"/>
                      </a:moveTo>
                      <a:cubicBezTo>
                        <a:pt x="1698" y="84"/>
                        <a:pt x="1687" y="167"/>
                        <a:pt x="1674" y="250"/>
                      </a:cubicBezTo>
                      <a:lnTo>
                        <a:pt x="1674" y="250"/>
                      </a:lnTo>
                      <a:cubicBezTo>
                        <a:pt x="1686" y="171"/>
                        <a:pt x="1698" y="92"/>
                        <a:pt x="1709" y="13"/>
                      </a:cubicBezTo>
                      <a:cubicBezTo>
                        <a:pt x="1709" y="1"/>
                        <a:pt x="1709" y="1"/>
                        <a:pt x="1709" y="1"/>
                      </a:cubicBezTo>
                      <a:close/>
                      <a:moveTo>
                        <a:pt x="1674" y="250"/>
                      </a:moveTo>
                      <a:cubicBezTo>
                        <a:pt x="1427" y="1775"/>
                        <a:pt x="873" y="3258"/>
                        <a:pt x="0" y="4537"/>
                      </a:cubicBezTo>
                      <a:cubicBezTo>
                        <a:pt x="871" y="3261"/>
                        <a:pt x="1436" y="1782"/>
                        <a:pt x="1674" y="250"/>
                      </a:cubicBezTo>
                      <a:close/>
                    </a:path>
                  </a:pathLst>
                </a:custGeom>
                <a:solidFill>
                  <a:srgbClr val="EE2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868" name="Google Shape;2868;p46"/>
                <p:cNvGrpSpPr/>
                <p:nvPr/>
              </p:nvGrpSpPr>
              <p:grpSpPr>
                <a:xfrm>
                  <a:off x="7846500" y="3983675"/>
                  <a:ext cx="490400" cy="480150"/>
                  <a:chOff x="7846500" y="3983675"/>
                  <a:chExt cx="490400" cy="480150"/>
                </a:xfrm>
              </p:grpSpPr>
              <p:sp>
                <p:nvSpPr>
                  <p:cNvPr id="2869" name="Google Shape;2869;p46"/>
                  <p:cNvSpPr/>
                  <p:nvPr/>
                </p:nvSpPr>
                <p:spPr>
                  <a:xfrm>
                    <a:off x="8005750" y="3983675"/>
                    <a:ext cx="331150" cy="398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46" h="15946" extrusionOk="0">
                        <a:moveTo>
                          <a:pt x="3169" y="1"/>
                        </a:moveTo>
                        <a:cubicBezTo>
                          <a:pt x="2072" y="1"/>
                          <a:pt x="970" y="199"/>
                          <a:pt x="1" y="677"/>
                        </a:cubicBezTo>
                        <a:lnTo>
                          <a:pt x="13" y="702"/>
                        </a:lnTo>
                        <a:cubicBezTo>
                          <a:pt x="1075" y="374"/>
                          <a:pt x="2130" y="178"/>
                          <a:pt x="3210" y="178"/>
                        </a:cubicBezTo>
                        <a:cubicBezTo>
                          <a:pt x="3664" y="178"/>
                          <a:pt x="4122" y="213"/>
                          <a:pt x="4587" y="287"/>
                        </a:cubicBezTo>
                        <a:cubicBezTo>
                          <a:pt x="6183" y="551"/>
                          <a:pt x="7729" y="1217"/>
                          <a:pt x="8998" y="2210"/>
                        </a:cubicBezTo>
                        <a:cubicBezTo>
                          <a:pt x="11599" y="4233"/>
                          <a:pt x="12780" y="7538"/>
                          <a:pt x="12454" y="10767"/>
                        </a:cubicBezTo>
                        <a:cubicBezTo>
                          <a:pt x="12278" y="12564"/>
                          <a:pt x="11649" y="14298"/>
                          <a:pt x="10619" y="15781"/>
                        </a:cubicBezTo>
                        <a:cubicBezTo>
                          <a:pt x="10564" y="15863"/>
                          <a:pt x="10636" y="15945"/>
                          <a:pt x="10708" y="15945"/>
                        </a:cubicBezTo>
                        <a:cubicBezTo>
                          <a:pt x="10735" y="15945"/>
                          <a:pt x="10762" y="15934"/>
                          <a:pt x="10782" y="15907"/>
                        </a:cubicBezTo>
                        <a:cubicBezTo>
                          <a:pt x="12680" y="13180"/>
                          <a:pt x="13245" y="9586"/>
                          <a:pt x="12202" y="6432"/>
                        </a:cubicBezTo>
                        <a:cubicBezTo>
                          <a:pt x="11172" y="3290"/>
                          <a:pt x="8508" y="966"/>
                          <a:pt x="5291" y="237"/>
                        </a:cubicBezTo>
                        <a:cubicBezTo>
                          <a:pt x="4612" y="87"/>
                          <a:pt x="3892" y="1"/>
                          <a:pt x="316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70" name="Google Shape;2870;p46"/>
                  <p:cNvSpPr/>
                  <p:nvPr/>
                </p:nvSpPr>
                <p:spPr>
                  <a:xfrm>
                    <a:off x="7846500" y="4248000"/>
                    <a:ext cx="369250" cy="215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70" h="8633" extrusionOk="0">
                        <a:moveTo>
                          <a:pt x="102" y="0"/>
                        </a:moveTo>
                        <a:cubicBezTo>
                          <a:pt x="56" y="0"/>
                          <a:pt x="12" y="29"/>
                          <a:pt x="12" y="94"/>
                        </a:cubicBezTo>
                        <a:cubicBezTo>
                          <a:pt x="1" y="5076"/>
                          <a:pt x="5370" y="8633"/>
                          <a:pt x="10074" y="8633"/>
                        </a:cubicBezTo>
                        <a:cubicBezTo>
                          <a:pt x="10484" y="8633"/>
                          <a:pt x="10888" y="8606"/>
                          <a:pt x="11284" y="8550"/>
                        </a:cubicBezTo>
                        <a:cubicBezTo>
                          <a:pt x="12553" y="8374"/>
                          <a:pt x="13847" y="7897"/>
                          <a:pt x="14740" y="6929"/>
                        </a:cubicBezTo>
                        <a:cubicBezTo>
                          <a:pt x="14769" y="6900"/>
                          <a:pt x="14745" y="6855"/>
                          <a:pt x="14709" y="6855"/>
                        </a:cubicBezTo>
                        <a:cubicBezTo>
                          <a:pt x="14699" y="6855"/>
                          <a:pt x="14688" y="6858"/>
                          <a:pt x="14677" y="6867"/>
                        </a:cubicBezTo>
                        <a:cubicBezTo>
                          <a:pt x="13343" y="7963"/>
                          <a:pt x="11761" y="8415"/>
                          <a:pt x="10140" y="8415"/>
                        </a:cubicBezTo>
                        <a:cubicBezTo>
                          <a:pt x="8844" y="8415"/>
                          <a:pt x="7522" y="8126"/>
                          <a:pt x="6283" y="7646"/>
                        </a:cubicBezTo>
                        <a:cubicBezTo>
                          <a:pt x="3028" y="6377"/>
                          <a:pt x="414" y="3713"/>
                          <a:pt x="213" y="106"/>
                        </a:cubicBezTo>
                        <a:cubicBezTo>
                          <a:pt x="213" y="39"/>
                          <a:pt x="156" y="0"/>
                          <a:pt x="1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71" name="Google Shape;2871;p46"/>
                  <p:cNvSpPr/>
                  <p:nvPr/>
                </p:nvSpPr>
                <p:spPr>
                  <a:xfrm>
                    <a:off x="7899450" y="4068475"/>
                    <a:ext cx="259850" cy="30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4" h="12154" extrusionOk="0">
                        <a:moveTo>
                          <a:pt x="10358" y="1"/>
                        </a:moveTo>
                        <a:cubicBezTo>
                          <a:pt x="10350" y="1"/>
                          <a:pt x="10342" y="4"/>
                          <a:pt x="10335" y="11"/>
                        </a:cubicBezTo>
                        <a:cubicBezTo>
                          <a:pt x="6804" y="3919"/>
                          <a:pt x="3461" y="8016"/>
                          <a:pt x="56" y="12024"/>
                        </a:cubicBezTo>
                        <a:cubicBezTo>
                          <a:pt x="0" y="12089"/>
                          <a:pt x="60" y="12154"/>
                          <a:pt x="121" y="12154"/>
                        </a:cubicBezTo>
                        <a:cubicBezTo>
                          <a:pt x="143" y="12154"/>
                          <a:pt x="165" y="12145"/>
                          <a:pt x="181" y="12125"/>
                        </a:cubicBezTo>
                        <a:cubicBezTo>
                          <a:pt x="3587" y="8104"/>
                          <a:pt x="7093" y="4158"/>
                          <a:pt x="10385" y="37"/>
                        </a:cubicBezTo>
                        <a:cubicBezTo>
                          <a:pt x="10394" y="19"/>
                          <a:pt x="10378" y="1"/>
                          <a:pt x="1035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72" name="Google Shape;2872;p46"/>
                  <p:cNvSpPr/>
                  <p:nvPr/>
                </p:nvSpPr>
                <p:spPr>
                  <a:xfrm>
                    <a:off x="8050050" y="4205650"/>
                    <a:ext cx="92375" cy="8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5" h="3504" extrusionOk="0">
                        <a:moveTo>
                          <a:pt x="1969" y="1"/>
                        </a:moveTo>
                        <a:cubicBezTo>
                          <a:pt x="1395" y="1"/>
                          <a:pt x="799" y="245"/>
                          <a:pt x="516" y="732"/>
                        </a:cubicBezTo>
                        <a:cubicBezTo>
                          <a:pt x="480" y="795"/>
                          <a:pt x="528" y="845"/>
                          <a:pt x="581" y="845"/>
                        </a:cubicBezTo>
                        <a:cubicBezTo>
                          <a:pt x="602" y="845"/>
                          <a:pt x="624" y="838"/>
                          <a:pt x="641" y="820"/>
                        </a:cubicBezTo>
                        <a:cubicBezTo>
                          <a:pt x="990" y="431"/>
                          <a:pt x="1472" y="192"/>
                          <a:pt x="1985" y="192"/>
                        </a:cubicBezTo>
                        <a:cubicBezTo>
                          <a:pt x="2102" y="192"/>
                          <a:pt x="2220" y="204"/>
                          <a:pt x="2338" y="229"/>
                        </a:cubicBezTo>
                        <a:cubicBezTo>
                          <a:pt x="2979" y="380"/>
                          <a:pt x="3406" y="933"/>
                          <a:pt x="3481" y="1574"/>
                        </a:cubicBezTo>
                        <a:cubicBezTo>
                          <a:pt x="3557" y="2227"/>
                          <a:pt x="3243" y="2843"/>
                          <a:pt x="2652" y="3132"/>
                        </a:cubicBezTo>
                        <a:cubicBezTo>
                          <a:pt x="2423" y="3242"/>
                          <a:pt x="2171" y="3298"/>
                          <a:pt x="1920" y="3298"/>
                        </a:cubicBezTo>
                        <a:cubicBezTo>
                          <a:pt x="1538" y="3298"/>
                          <a:pt x="1161" y="3167"/>
                          <a:pt x="880" y="2893"/>
                        </a:cubicBezTo>
                        <a:cubicBezTo>
                          <a:pt x="327" y="2366"/>
                          <a:pt x="302" y="1586"/>
                          <a:pt x="553" y="908"/>
                        </a:cubicBezTo>
                        <a:cubicBezTo>
                          <a:pt x="570" y="865"/>
                          <a:pt x="541" y="834"/>
                          <a:pt x="505" y="834"/>
                        </a:cubicBezTo>
                        <a:cubicBezTo>
                          <a:pt x="488" y="834"/>
                          <a:pt x="469" y="841"/>
                          <a:pt x="453" y="858"/>
                        </a:cubicBezTo>
                        <a:cubicBezTo>
                          <a:pt x="1" y="1423"/>
                          <a:pt x="164" y="2328"/>
                          <a:pt x="566" y="2868"/>
                        </a:cubicBezTo>
                        <a:cubicBezTo>
                          <a:pt x="892" y="3293"/>
                          <a:pt x="1393" y="3504"/>
                          <a:pt x="1907" y="3504"/>
                        </a:cubicBezTo>
                        <a:cubicBezTo>
                          <a:pt x="2106" y="3504"/>
                          <a:pt x="2308" y="3472"/>
                          <a:pt x="2501" y="3409"/>
                        </a:cubicBezTo>
                        <a:cubicBezTo>
                          <a:pt x="3205" y="3182"/>
                          <a:pt x="3695" y="2554"/>
                          <a:pt x="3695" y="1800"/>
                        </a:cubicBezTo>
                        <a:cubicBezTo>
                          <a:pt x="3695" y="1096"/>
                          <a:pt x="3318" y="405"/>
                          <a:pt x="2652" y="129"/>
                        </a:cubicBezTo>
                        <a:cubicBezTo>
                          <a:pt x="2444" y="44"/>
                          <a:pt x="2209" y="1"/>
                          <a:pt x="196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73" name="Google Shape;2873;p46"/>
                  <p:cNvSpPr/>
                  <p:nvPr/>
                </p:nvSpPr>
                <p:spPr>
                  <a:xfrm>
                    <a:off x="8072975" y="4243725"/>
                    <a:ext cx="54700" cy="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8" h="358" extrusionOk="0">
                        <a:moveTo>
                          <a:pt x="1399" y="1"/>
                        </a:moveTo>
                        <a:cubicBezTo>
                          <a:pt x="1280" y="1"/>
                          <a:pt x="1161" y="5"/>
                          <a:pt x="1044" y="13"/>
                        </a:cubicBezTo>
                        <a:cubicBezTo>
                          <a:pt x="868" y="26"/>
                          <a:pt x="692" y="51"/>
                          <a:pt x="516" y="89"/>
                        </a:cubicBezTo>
                        <a:cubicBezTo>
                          <a:pt x="365" y="114"/>
                          <a:pt x="152" y="139"/>
                          <a:pt x="39" y="252"/>
                        </a:cubicBezTo>
                        <a:cubicBezTo>
                          <a:pt x="1" y="290"/>
                          <a:pt x="13" y="352"/>
                          <a:pt x="64" y="352"/>
                        </a:cubicBezTo>
                        <a:cubicBezTo>
                          <a:pt x="86" y="356"/>
                          <a:pt x="109" y="358"/>
                          <a:pt x="132" y="358"/>
                        </a:cubicBezTo>
                        <a:cubicBezTo>
                          <a:pt x="275" y="358"/>
                          <a:pt x="424" y="297"/>
                          <a:pt x="554" y="265"/>
                        </a:cubicBezTo>
                        <a:cubicBezTo>
                          <a:pt x="717" y="227"/>
                          <a:pt x="893" y="202"/>
                          <a:pt x="1056" y="177"/>
                        </a:cubicBezTo>
                        <a:cubicBezTo>
                          <a:pt x="1215" y="160"/>
                          <a:pt x="1374" y="153"/>
                          <a:pt x="1532" y="153"/>
                        </a:cubicBezTo>
                        <a:cubicBezTo>
                          <a:pt x="1723" y="153"/>
                          <a:pt x="1913" y="163"/>
                          <a:pt x="2099" y="177"/>
                        </a:cubicBezTo>
                        <a:cubicBezTo>
                          <a:pt x="2175" y="177"/>
                          <a:pt x="2187" y="63"/>
                          <a:pt x="2112" y="51"/>
                        </a:cubicBezTo>
                        <a:cubicBezTo>
                          <a:pt x="1877" y="17"/>
                          <a:pt x="1637" y="1"/>
                          <a:pt x="13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74" name="Google Shape;2874;p46"/>
                  <p:cNvSpPr/>
                  <p:nvPr/>
                </p:nvSpPr>
                <p:spPr>
                  <a:xfrm>
                    <a:off x="8090925" y="4218700"/>
                    <a:ext cx="12550" cy="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" h="2482" extrusionOk="0">
                        <a:moveTo>
                          <a:pt x="338" y="1"/>
                        </a:moveTo>
                        <a:cubicBezTo>
                          <a:pt x="306" y="1"/>
                          <a:pt x="276" y="20"/>
                          <a:pt x="276" y="59"/>
                        </a:cubicBezTo>
                        <a:cubicBezTo>
                          <a:pt x="326" y="838"/>
                          <a:pt x="238" y="1605"/>
                          <a:pt x="24" y="2371"/>
                        </a:cubicBezTo>
                        <a:cubicBezTo>
                          <a:pt x="1" y="2434"/>
                          <a:pt x="55" y="2482"/>
                          <a:pt x="106" y="2482"/>
                        </a:cubicBezTo>
                        <a:cubicBezTo>
                          <a:pt x="136" y="2482"/>
                          <a:pt x="166" y="2464"/>
                          <a:pt x="175" y="2422"/>
                        </a:cubicBezTo>
                        <a:cubicBezTo>
                          <a:pt x="426" y="1668"/>
                          <a:pt x="502" y="838"/>
                          <a:pt x="401" y="47"/>
                        </a:cubicBezTo>
                        <a:cubicBezTo>
                          <a:pt x="395" y="17"/>
                          <a:pt x="366" y="1"/>
                          <a:pt x="33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875" name="Google Shape;2875;p46"/>
              <p:cNvGrpSpPr/>
              <p:nvPr/>
            </p:nvGrpSpPr>
            <p:grpSpPr>
              <a:xfrm>
                <a:off x="8240700" y="3515275"/>
                <a:ext cx="507323" cy="521794"/>
                <a:chOff x="8498350" y="3464975"/>
                <a:chExt cx="507323" cy="521794"/>
              </a:xfrm>
            </p:grpSpPr>
            <p:sp>
              <p:nvSpPr>
                <p:cNvPr id="2876" name="Google Shape;2876;p46"/>
                <p:cNvSpPr/>
                <p:nvPr/>
              </p:nvSpPr>
              <p:spPr>
                <a:xfrm>
                  <a:off x="8498350" y="3464975"/>
                  <a:ext cx="507323" cy="521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74" h="12007" extrusionOk="0">
                      <a:moveTo>
                        <a:pt x="4140" y="1"/>
                      </a:moveTo>
                      <a:cubicBezTo>
                        <a:pt x="3823" y="1"/>
                        <a:pt x="3500" y="66"/>
                        <a:pt x="3192" y="203"/>
                      </a:cubicBezTo>
                      <a:cubicBezTo>
                        <a:pt x="2752" y="404"/>
                        <a:pt x="2363" y="693"/>
                        <a:pt x="2061" y="1058"/>
                      </a:cubicBezTo>
                      <a:cubicBezTo>
                        <a:pt x="1320" y="1950"/>
                        <a:pt x="0" y="3684"/>
                        <a:pt x="239" y="4375"/>
                      </a:cubicBezTo>
                      <a:lnTo>
                        <a:pt x="603" y="5192"/>
                      </a:lnTo>
                      <a:cubicBezTo>
                        <a:pt x="616" y="5242"/>
                        <a:pt x="641" y="5292"/>
                        <a:pt x="679" y="5330"/>
                      </a:cubicBezTo>
                      <a:cubicBezTo>
                        <a:pt x="866" y="5632"/>
                        <a:pt x="1186" y="5777"/>
                        <a:pt x="1514" y="5777"/>
                      </a:cubicBezTo>
                      <a:cubicBezTo>
                        <a:pt x="1870" y="5777"/>
                        <a:pt x="2235" y="5607"/>
                        <a:pt x="2451" y="5280"/>
                      </a:cubicBezTo>
                      <a:lnTo>
                        <a:pt x="3142" y="4287"/>
                      </a:lnTo>
                      <a:lnTo>
                        <a:pt x="5127" y="8773"/>
                      </a:lnTo>
                      <a:lnTo>
                        <a:pt x="4248" y="9163"/>
                      </a:lnTo>
                      <a:cubicBezTo>
                        <a:pt x="3519" y="9489"/>
                        <a:pt x="3192" y="10319"/>
                        <a:pt x="3506" y="11023"/>
                      </a:cubicBezTo>
                      <a:lnTo>
                        <a:pt x="3569" y="11186"/>
                      </a:lnTo>
                      <a:cubicBezTo>
                        <a:pt x="3799" y="11700"/>
                        <a:pt x="4310" y="12006"/>
                        <a:pt x="4853" y="12006"/>
                      </a:cubicBezTo>
                      <a:cubicBezTo>
                        <a:pt x="5053" y="12006"/>
                        <a:pt x="5258" y="11965"/>
                        <a:pt x="5454" y="11877"/>
                      </a:cubicBezTo>
                      <a:lnTo>
                        <a:pt x="10581" y="9615"/>
                      </a:lnTo>
                      <a:cubicBezTo>
                        <a:pt x="11322" y="9276"/>
                        <a:pt x="11674" y="8421"/>
                        <a:pt x="11347" y="7680"/>
                      </a:cubicBezTo>
                      <a:lnTo>
                        <a:pt x="11322" y="7617"/>
                      </a:lnTo>
                      <a:cubicBezTo>
                        <a:pt x="11083" y="7084"/>
                        <a:pt x="10556" y="6767"/>
                        <a:pt x="9995" y="6767"/>
                      </a:cubicBezTo>
                      <a:cubicBezTo>
                        <a:pt x="9788" y="6767"/>
                        <a:pt x="9577" y="6810"/>
                        <a:pt x="9374" y="6901"/>
                      </a:cubicBezTo>
                      <a:lnTo>
                        <a:pt x="8784" y="7152"/>
                      </a:lnTo>
                      <a:lnTo>
                        <a:pt x="6208" y="1322"/>
                      </a:lnTo>
                      <a:cubicBezTo>
                        <a:pt x="5839" y="492"/>
                        <a:pt x="5011" y="1"/>
                        <a:pt x="41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7" name="Google Shape;2877;p46"/>
                <p:cNvSpPr/>
                <p:nvPr/>
              </p:nvSpPr>
              <p:spPr>
                <a:xfrm>
                  <a:off x="8686739" y="3511866"/>
                  <a:ext cx="107079" cy="15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4" h="3516" extrusionOk="0">
                      <a:moveTo>
                        <a:pt x="120" y="1"/>
                      </a:moveTo>
                      <a:cubicBezTo>
                        <a:pt x="72" y="1"/>
                        <a:pt x="34" y="25"/>
                        <a:pt x="13" y="67"/>
                      </a:cubicBezTo>
                      <a:cubicBezTo>
                        <a:pt x="1" y="130"/>
                        <a:pt x="26" y="192"/>
                        <a:pt x="76" y="205"/>
                      </a:cubicBezTo>
                      <a:cubicBezTo>
                        <a:pt x="692" y="419"/>
                        <a:pt x="1131" y="984"/>
                        <a:pt x="1420" y="1587"/>
                      </a:cubicBezTo>
                      <a:cubicBezTo>
                        <a:pt x="1709" y="2190"/>
                        <a:pt x="1898" y="2856"/>
                        <a:pt x="2250" y="3460"/>
                      </a:cubicBezTo>
                      <a:cubicBezTo>
                        <a:pt x="2275" y="3493"/>
                        <a:pt x="2311" y="3515"/>
                        <a:pt x="2348" y="3515"/>
                      </a:cubicBezTo>
                      <a:cubicBezTo>
                        <a:pt x="2366" y="3515"/>
                        <a:pt x="2384" y="3510"/>
                        <a:pt x="2401" y="3497"/>
                      </a:cubicBezTo>
                      <a:cubicBezTo>
                        <a:pt x="2451" y="3472"/>
                        <a:pt x="2463" y="3409"/>
                        <a:pt x="2438" y="3359"/>
                      </a:cubicBezTo>
                      <a:cubicBezTo>
                        <a:pt x="2086" y="2781"/>
                        <a:pt x="1911" y="2128"/>
                        <a:pt x="1609" y="1499"/>
                      </a:cubicBezTo>
                      <a:cubicBezTo>
                        <a:pt x="1307" y="871"/>
                        <a:pt x="842" y="243"/>
                        <a:pt x="151" y="4"/>
                      </a:cubicBezTo>
                      <a:cubicBezTo>
                        <a:pt x="141" y="2"/>
                        <a:pt x="130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878" name="Google Shape;2878;p46"/>
            <p:cNvGrpSpPr/>
            <p:nvPr/>
          </p:nvGrpSpPr>
          <p:grpSpPr>
            <a:xfrm rot="-594874" flipH="1">
              <a:off x="6624801" y="3932616"/>
              <a:ext cx="1205997" cy="1019591"/>
              <a:chOff x="6745875" y="1386325"/>
              <a:chExt cx="1050850" cy="888425"/>
            </a:xfrm>
          </p:grpSpPr>
          <p:sp>
            <p:nvSpPr>
              <p:cNvPr id="2879" name="Google Shape;2879;p46"/>
              <p:cNvSpPr/>
              <p:nvPr/>
            </p:nvSpPr>
            <p:spPr>
              <a:xfrm>
                <a:off x="7547900" y="2019425"/>
                <a:ext cx="199825" cy="229650"/>
              </a:xfrm>
              <a:custGeom>
                <a:avLst/>
                <a:gdLst/>
                <a:ahLst/>
                <a:cxnLst/>
                <a:rect l="l" t="t" r="r" b="b"/>
                <a:pathLst>
                  <a:path w="7993" h="9186" extrusionOk="0">
                    <a:moveTo>
                      <a:pt x="6891" y="1"/>
                    </a:moveTo>
                    <a:cubicBezTo>
                      <a:pt x="6732" y="1"/>
                      <a:pt x="6577" y="43"/>
                      <a:pt x="6447" y="135"/>
                    </a:cubicBezTo>
                    <a:lnTo>
                      <a:pt x="6309" y="97"/>
                    </a:lnTo>
                    <a:cubicBezTo>
                      <a:pt x="6233" y="336"/>
                      <a:pt x="6095" y="587"/>
                      <a:pt x="5944" y="801"/>
                    </a:cubicBezTo>
                    <a:cubicBezTo>
                      <a:pt x="4411" y="3012"/>
                      <a:pt x="2664" y="5061"/>
                      <a:pt x="918" y="7109"/>
                    </a:cubicBezTo>
                    <a:cubicBezTo>
                      <a:pt x="717" y="7360"/>
                      <a:pt x="503" y="7612"/>
                      <a:pt x="214" y="7762"/>
                    </a:cubicBezTo>
                    <a:lnTo>
                      <a:pt x="239" y="7825"/>
                    </a:lnTo>
                    <a:cubicBezTo>
                      <a:pt x="0" y="8303"/>
                      <a:pt x="340" y="8931"/>
                      <a:pt x="842" y="9107"/>
                    </a:cubicBezTo>
                    <a:cubicBezTo>
                      <a:pt x="984" y="9161"/>
                      <a:pt x="1129" y="9186"/>
                      <a:pt x="1276" y="9186"/>
                    </a:cubicBezTo>
                    <a:cubicBezTo>
                      <a:pt x="1403" y="9186"/>
                      <a:pt x="1531" y="9167"/>
                      <a:pt x="1659" y="9132"/>
                    </a:cubicBezTo>
                    <a:cubicBezTo>
                      <a:pt x="1898" y="9057"/>
                      <a:pt x="2137" y="8944"/>
                      <a:pt x="2338" y="8780"/>
                    </a:cubicBezTo>
                    <a:cubicBezTo>
                      <a:pt x="2765" y="8454"/>
                      <a:pt x="3067" y="8001"/>
                      <a:pt x="3368" y="7561"/>
                    </a:cubicBezTo>
                    <a:cubicBezTo>
                      <a:pt x="4424" y="6016"/>
                      <a:pt x="5580" y="4546"/>
                      <a:pt x="6836" y="3151"/>
                    </a:cubicBezTo>
                    <a:cubicBezTo>
                      <a:pt x="7188" y="2774"/>
                      <a:pt x="7540" y="2384"/>
                      <a:pt x="7754" y="1919"/>
                    </a:cubicBezTo>
                    <a:cubicBezTo>
                      <a:pt x="7766" y="1894"/>
                      <a:pt x="7779" y="1856"/>
                      <a:pt x="7791" y="1831"/>
                    </a:cubicBezTo>
                    <a:cubicBezTo>
                      <a:pt x="7967" y="1379"/>
                      <a:pt x="7992" y="839"/>
                      <a:pt x="7729" y="436"/>
                    </a:cubicBezTo>
                    <a:cubicBezTo>
                      <a:pt x="7544" y="168"/>
                      <a:pt x="7209" y="1"/>
                      <a:pt x="68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46"/>
              <p:cNvSpPr/>
              <p:nvPr/>
            </p:nvSpPr>
            <p:spPr>
              <a:xfrm>
                <a:off x="6859275" y="1458575"/>
                <a:ext cx="812100" cy="732925"/>
              </a:xfrm>
              <a:custGeom>
                <a:avLst/>
                <a:gdLst/>
                <a:ahLst/>
                <a:cxnLst/>
                <a:rect l="l" t="t" r="r" b="b"/>
                <a:pathLst>
                  <a:path w="32484" h="29317" extrusionOk="0">
                    <a:moveTo>
                      <a:pt x="6234" y="0"/>
                    </a:moveTo>
                    <a:lnTo>
                      <a:pt x="6158" y="51"/>
                    </a:lnTo>
                    <a:lnTo>
                      <a:pt x="6146" y="151"/>
                    </a:lnTo>
                    <a:cubicBezTo>
                      <a:pt x="6636" y="377"/>
                      <a:pt x="6950" y="918"/>
                      <a:pt x="6950" y="1458"/>
                    </a:cubicBezTo>
                    <a:cubicBezTo>
                      <a:pt x="6950" y="1533"/>
                      <a:pt x="6937" y="1609"/>
                      <a:pt x="6925" y="1684"/>
                    </a:cubicBezTo>
                    <a:cubicBezTo>
                      <a:pt x="6824" y="2287"/>
                      <a:pt x="6347" y="2803"/>
                      <a:pt x="5769" y="2991"/>
                    </a:cubicBezTo>
                    <a:cubicBezTo>
                      <a:pt x="5693" y="3016"/>
                      <a:pt x="5605" y="3041"/>
                      <a:pt x="5530" y="3054"/>
                    </a:cubicBezTo>
                    <a:cubicBezTo>
                      <a:pt x="5404" y="3079"/>
                      <a:pt x="5266" y="3092"/>
                      <a:pt x="5140" y="3092"/>
                    </a:cubicBezTo>
                    <a:cubicBezTo>
                      <a:pt x="4889" y="3092"/>
                      <a:pt x="4638" y="3054"/>
                      <a:pt x="4412" y="2966"/>
                    </a:cubicBezTo>
                    <a:cubicBezTo>
                      <a:pt x="4273" y="2928"/>
                      <a:pt x="4148" y="2865"/>
                      <a:pt x="4022" y="2803"/>
                    </a:cubicBezTo>
                    <a:lnTo>
                      <a:pt x="4022" y="2803"/>
                    </a:lnTo>
                    <a:cubicBezTo>
                      <a:pt x="4437" y="3041"/>
                      <a:pt x="4650" y="3519"/>
                      <a:pt x="4650" y="3996"/>
                    </a:cubicBezTo>
                    <a:cubicBezTo>
                      <a:pt x="4650" y="4323"/>
                      <a:pt x="4550" y="4662"/>
                      <a:pt x="4336" y="4914"/>
                    </a:cubicBezTo>
                    <a:cubicBezTo>
                      <a:pt x="4035" y="5253"/>
                      <a:pt x="3595" y="5416"/>
                      <a:pt x="3155" y="5416"/>
                    </a:cubicBezTo>
                    <a:lnTo>
                      <a:pt x="3142" y="5416"/>
                    </a:lnTo>
                    <a:cubicBezTo>
                      <a:pt x="2954" y="5416"/>
                      <a:pt x="2765" y="5391"/>
                      <a:pt x="2590" y="5328"/>
                    </a:cubicBezTo>
                    <a:lnTo>
                      <a:pt x="2577" y="5328"/>
                    </a:lnTo>
                    <a:cubicBezTo>
                      <a:pt x="2577" y="5328"/>
                      <a:pt x="2564" y="5316"/>
                      <a:pt x="2564" y="5316"/>
                    </a:cubicBezTo>
                    <a:lnTo>
                      <a:pt x="2552" y="5316"/>
                    </a:lnTo>
                    <a:cubicBezTo>
                      <a:pt x="2414" y="5266"/>
                      <a:pt x="2288" y="5203"/>
                      <a:pt x="2175" y="5115"/>
                    </a:cubicBezTo>
                    <a:lnTo>
                      <a:pt x="2125" y="5178"/>
                    </a:lnTo>
                    <a:cubicBezTo>
                      <a:pt x="2539" y="5467"/>
                      <a:pt x="2765" y="5969"/>
                      <a:pt x="2765" y="6472"/>
                    </a:cubicBezTo>
                    <a:cubicBezTo>
                      <a:pt x="2765" y="6836"/>
                      <a:pt x="2652" y="7188"/>
                      <a:pt x="2414" y="7465"/>
                    </a:cubicBezTo>
                    <a:cubicBezTo>
                      <a:pt x="2099" y="7829"/>
                      <a:pt x="1635" y="8005"/>
                      <a:pt x="1170" y="8005"/>
                    </a:cubicBezTo>
                    <a:lnTo>
                      <a:pt x="1157" y="8005"/>
                    </a:lnTo>
                    <a:cubicBezTo>
                      <a:pt x="780" y="8005"/>
                      <a:pt x="390" y="7892"/>
                      <a:pt x="89" y="7653"/>
                    </a:cubicBezTo>
                    <a:lnTo>
                      <a:pt x="1" y="7766"/>
                    </a:lnTo>
                    <a:cubicBezTo>
                      <a:pt x="8835" y="14941"/>
                      <a:pt x="17656" y="22129"/>
                      <a:pt x="26490" y="29317"/>
                    </a:cubicBezTo>
                    <a:lnTo>
                      <a:pt x="26528" y="29317"/>
                    </a:lnTo>
                    <a:cubicBezTo>
                      <a:pt x="26540" y="29292"/>
                      <a:pt x="26540" y="29267"/>
                      <a:pt x="26553" y="29241"/>
                    </a:cubicBezTo>
                    <a:cubicBezTo>
                      <a:pt x="26628" y="28902"/>
                      <a:pt x="26854" y="28601"/>
                      <a:pt x="27081" y="28312"/>
                    </a:cubicBezTo>
                    <a:cubicBezTo>
                      <a:pt x="27608" y="27620"/>
                      <a:pt x="28136" y="26929"/>
                      <a:pt x="28664" y="26251"/>
                    </a:cubicBezTo>
                    <a:cubicBezTo>
                      <a:pt x="29267" y="25459"/>
                      <a:pt x="29883" y="24680"/>
                      <a:pt x="30498" y="23913"/>
                    </a:cubicBezTo>
                    <a:cubicBezTo>
                      <a:pt x="30901" y="23423"/>
                      <a:pt x="31290" y="22933"/>
                      <a:pt x="31705" y="22443"/>
                    </a:cubicBezTo>
                    <a:cubicBezTo>
                      <a:pt x="31956" y="22142"/>
                      <a:pt x="32220" y="21827"/>
                      <a:pt x="32484" y="21526"/>
                    </a:cubicBezTo>
                    <a:lnTo>
                      <a:pt x="32434" y="21488"/>
                    </a:lnTo>
                    <a:cubicBezTo>
                      <a:pt x="23700" y="14326"/>
                      <a:pt x="14967" y="7163"/>
                      <a:pt x="62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46"/>
              <p:cNvSpPr/>
              <p:nvPr/>
            </p:nvSpPr>
            <p:spPr>
              <a:xfrm>
                <a:off x="6777600" y="1410200"/>
                <a:ext cx="25542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0217" h="9940" extrusionOk="0">
                    <a:moveTo>
                      <a:pt x="3042" y="0"/>
                    </a:moveTo>
                    <a:cubicBezTo>
                      <a:pt x="3042" y="88"/>
                      <a:pt x="3029" y="164"/>
                      <a:pt x="3017" y="252"/>
                    </a:cubicBezTo>
                    <a:cubicBezTo>
                      <a:pt x="3004" y="264"/>
                      <a:pt x="3004" y="277"/>
                      <a:pt x="3004" y="289"/>
                    </a:cubicBezTo>
                    <a:lnTo>
                      <a:pt x="2991" y="327"/>
                    </a:lnTo>
                    <a:cubicBezTo>
                      <a:pt x="2991" y="352"/>
                      <a:pt x="2979" y="390"/>
                      <a:pt x="2979" y="415"/>
                    </a:cubicBezTo>
                    <a:cubicBezTo>
                      <a:pt x="2966" y="440"/>
                      <a:pt x="2966" y="465"/>
                      <a:pt x="2954" y="503"/>
                    </a:cubicBezTo>
                    <a:cubicBezTo>
                      <a:pt x="2941" y="528"/>
                      <a:pt x="2941" y="553"/>
                      <a:pt x="2929" y="591"/>
                    </a:cubicBezTo>
                    <a:cubicBezTo>
                      <a:pt x="2929" y="603"/>
                      <a:pt x="2916" y="629"/>
                      <a:pt x="2916" y="641"/>
                    </a:cubicBezTo>
                    <a:cubicBezTo>
                      <a:pt x="2904" y="679"/>
                      <a:pt x="2891" y="717"/>
                      <a:pt x="2866" y="754"/>
                    </a:cubicBezTo>
                    <a:cubicBezTo>
                      <a:pt x="2866" y="779"/>
                      <a:pt x="2853" y="804"/>
                      <a:pt x="2841" y="830"/>
                    </a:cubicBezTo>
                    <a:cubicBezTo>
                      <a:pt x="2828" y="867"/>
                      <a:pt x="2816" y="892"/>
                      <a:pt x="2803" y="930"/>
                    </a:cubicBezTo>
                    <a:cubicBezTo>
                      <a:pt x="2778" y="968"/>
                      <a:pt x="2765" y="1006"/>
                      <a:pt x="2753" y="1043"/>
                    </a:cubicBezTo>
                    <a:cubicBezTo>
                      <a:pt x="2740" y="1043"/>
                      <a:pt x="2740" y="1056"/>
                      <a:pt x="2728" y="1068"/>
                    </a:cubicBezTo>
                    <a:cubicBezTo>
                      <a:pt x="2715" y="1093"/>
                      <a:pt x="2702" y="1119"/>
                      <a:pt x="2690" y="1144"/>
                    </a:cubicBezTo>
                    <a:cubicBezTo>
                      <a:pt x="2665" y="1181"/>
                      <a:pt x="2652" y="1219"/>
                      <a:pt x="2627" y="1257"/>
                    </a:cubicBezTo>
                    <a:cubicBezTo>
                      <a:pt x="2615" y="1269"/>
                      <a:pt x="2615" y="1282"/>
                      <a:pt x="2602" y="1295"/>
                    </a:cubicBezTo>
                    <a:cubicBezTo>
                      <a:pt x="2589" y="1307"/>
                      <a:pt x="2577" y="1332"/>
                      <a:pt x="2552" y="1357"/>
                    </a:cubicBezTo>
                    <a:cubicBezTo>
                      <a:pt x="2539" y="1395"/>
                      <a:pt x="2514" y="1420"/>
                      <a:pt x="2489" y="1458"/>
                    </a:cubicBezTo>
                    <a:cubicBezTo>
                      <a:pt x="2464" y="1496"/>
                      <a:pt x="2439" y="1533"/>
                      <a:pt x="2413" y="1558"/>
                    </a:cubicBezTo>
                    <a:cubicBezTo>
                      <a:pt x="1861" y="2250"/>
                      <a:pt x="1031" y="2727"/>
                      <a:pt x="139" y="2752"/>
                    </a:cubicBezTo>
                    <a:lnTo>
                      <a:pt x="1" y="2752"/>
                    </a:lnTo>
                    <a:cubicBezTo>
                      <a:pt x="893" y="4989"/>
                      <a:pt x="1861" y="7175"/>
                      <a:pt x="2891" y="9349"/>
                    </a:cubicBezTo>
                    <a:lnTo>
                      <a:pt x="2904" y="9400"/>
                    </a:lnTo>
                    <a:cubicBezTo>
                      <a:pt x="3029" y="9500"/>
                      <a:pt x="3155" y="9601"/>
                      <a:pt x="3268" y="9701"/>
                    </a:cubicBezTo>
                    <a:lnTo>
                      <a:pt x="3356" y="9588"/>
                    </a:lnTo>
                    <a:cubicBezTo>
                      <a:pt x="3657" y="9827"/>
                      <a:pt x="4047" y="9940"/>
                      <a:pt x="4424" y="9940"/>
                    </a:cubicBezTo>
                    <a:lnTo>
                      <a:pt x="4437" y="9940"/>
                    </a:lnTo>
                    <a:cubicBezTo>
                      <a:pt x="4902" y="9940"/>
                      <a:pt x="5366" y="9764"/>
                      <a:pt x="5681" y="9400"/>
                    </a:cubicBezTo>
                    <a:cubicBezTo>
                      <a:pt x="5919" y="9123"/>
                      <a:pt x="6032" y="8771"/>
                      <a:pt x="6032" y="8407"/>
                    </a:cubicBezTo>
                    <a:cubicBezTo>
                      <a:pt x="6032" y="7904"/>
                      <a:pt x="5806" y="7402"/>
                      <a:pt x="5392" y="7113"/>
                    </a:cubicBezTo>
                    <a:lnTo>
                      <a:pt x="5442" y="7050"/>
                    </a:lnTo>
                    <a:cubicBezTo>
                      <a:pt x="5555" y="7138"/>
                      <a:pt x="5681" y="7201"/>
                      <a:pt x="5819" y="7251"/>
                    </a:cubicBezTo>
                    <a:lnTo>
                      <a:pt x="5831" y="7251"/>
                    </a:lnTo>
                    <a:cubicBezTo>
                      <a:pt x="5831" y="7251"/>
                      <a:pt x="5844" y="7263"/>
                      <a:pt x="5844" y="7263"/>
                    </a:cubicBezTo>
                    <a:lnTo>
                      <a:pt x="5857" y="7263"/>
                    </a:lnTo>
                    <a:cubicBezTo>
                      <a:pt x="6032" y="7326"/>
                      <a:pt x="6221" y="7351"/>
                      <a:pt x="6409" y="7351"/>
                    </a:cubicBezTo>
                    <a:lnTo>
                      <a:pt x="6422" y="7351"/>
                    </a:lnTo>
                    <a:cubicBezTo>
                      <a:pt x="6862" y="7351"/>
                      <a:pt x="7302" y="7188"/>
                      <a:pt x="7603" y="6849"/>
                    </a:cubicBezTo>
                    <a:cubicBezTo>
                      <a:pt x="7817" y="6597"/>
                      <a:pt x="7917" y="6258"/>
                      <a:pt x="7917" y="5931"/>
                    </a:cubicBezTo>
                    <a:cubicBezTo>
                      <a:pt x="7917" y="5454"/>
                      <a:pt x="7704" y="4976"/>
                      <a:pt x="7289" y="4738"/>
                    </a:cubicBezTo>
                    <a:lnTo>
                      <a:pt x="7289" y="4738"/>
                    </a:lnTo>
                    <a:cubicBezTo>
                      <a:pt x="7415" y="4800"/>
                      <a:pt x="7540" y="4863"/>
                      <a:pt x="7679" y="4901"/>
                    </a:cubicBezTo>
                    <a:cubicBezTo>
                      <a:pt x="7905" y="4989"/>
                      <a:pt x="8156" y="5027"/>
                      <a:pt x="8407" y="5027"/>
                    </a:cubicBezTo>
                    <a:cubicBezTo>
                      <a:pt x="8533" y="5027"/>
                      <a:pt x="8671" y="5014"/>
                      <a:pt x="8797" y="4989"/>
                    </a:cubicBezTo>
                    <a:cubicBezTo>
                      <a:pt x="8872" y="4976"/>
                      <a:pt x="8960" y="4951"/>
                      <a:pt x="9036" y="4926"/>
                    </a:cubicBezTo>
                    <a:cubicBezTo>
                      <a:pt x="9614" y="4738"/>
                      <a:pt x="10091" y="4222"/>
                      <a:pt x="10192" y="3619"/>
                    </a:cubicBezTo>
                    <a:cubicBezTo>
                      <a:pt x="10204" y="3544"/>
                      <a:pt x="10217" y="3468"/>
                      <a:pt x="10217" y="3393"/>
                    </a:cubicBezTo>
                    <a:cubicBezTo>
                      <a:pt x="10217" y="2853"/>
                      <a:pt x="9903" y="2312"/>
                      <a:pt x="9413" y="2086"/>
                    </a:cubicBezTo>
                    <a:lnTo>
                      <a:pt x="9425" y="1986"/>
                    </a:lnTo>
                    <a:cubicBezTo>
                      <a:pt x="8370" y="1621"/>
                      <a:pt x="7314" y="1269"/>
                      <a:pt x="6246" y="943"/>
                    </a:cubicBezTo>
                    <a:cubicBezTo>
                      <a:pt x="5178" y="616"/>
                      <a:pt x="4122" y="302"/>
                      <a:pt x="30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46"/>
              <p:cNvSpPr/>
              <p:nvPr/>
            </p:nvSpPr>
            <p:spPr>
              <a:xfrm>
                <a:off x="6859275" y="1459825"/>
                <a:ext cx="173750" cy="198875"/>
              </a:xfrm>
              <a:custGeom>
                <a:avLst/>
                <a:gdLst/>
                <a:ahLst/>
                <a:cxnLst/>
                <a:rect l="l" t="t" r="r" b="b"/>
                <a:pathLst>
                  <a:path w="6950" h="7955" extrusionOk="0">
                    <a:moveTo>
                      <a:pt x="1157" y="7955"/>
                    </a:moveTo>
                    <a:lnTo>
                      <a:pt x="1157" y="7955"/>
                    </a:lnTo>
                    <a:lnTo>
                      <a:pt x="1157" y="7955"/>
                    </a:lnTo>
                    <a:lnTo>
                      <a:pt x="1157" y="7955"/>
                    </a:lnTo>
                    <a:close/>
                    <a:moveTo>
                      <a:pt x="1170" y="7955"/>
                    </a:moveTo>
                    <a:cubicBezTo>
                      <a:pt x="1635" y="7955"/>
                      <a:pt x="2099" y="7779"/>
                      <a:pt x="2414" y="7415"/>
                    </a:cubicBezTo>
                    <a:cubicBezTo>
                      <a:pt x="2652" y="7138"/>
                      <a:pt x="2765" y="6786"/>
                      <a:pt x="2765" y="6422"/>
                    </a:cubicBezTo>
                    <a:cubicBezTo>
                      <a:pt x="2765" y="6786"/>
                      <a:pt x="2652" y="7138"/>
                      <a:pt x="2414" y="7415"/>
                    </a:cubicBezTo>
                    <a:cubicBezTo>
                      <a:pt x="2099" y="7779"/>
                      <a:pt x="1635" y="7955"/>
                      <a:pt x="1170" y="7955"/>
                    </a:cubicBezTo>
                    <a:close/>
                    <a:moveTo>
                      <a:pt x="1" y="7716"/>
                    </a:moveTo>
                    <a:lnTo>
                      <a:pt x="1" y="7716"/>
                    </a:lnTo>
                    <a:lnTo>
                      <a:pt x="89" y="7603"/>
                    </a:lnTo>
                    <a:lnTo>
                      <a:pt x="89" y="7603"/>
                    </a:lnTo>
                    <a:lnTo>
                      <a:pt x="89" y="7603"/>
                    </a:lnTo>
                    <a:lnTo>
                      <a:pt x="1" y="7716"/>
                    </a:lnTo>
                    <a:close/>
                    <a:moveTo>
                      <a:pt x="3155" y="5366"/>
                    </a:moveTo>
                    <a:lnTo>
                      <a:pt x="3142" y="5366"/>
                    </a:lnTo>
                    <a:lnTo>
                      <a:pt x="3155" y="5366"/>
                    </a:lnTo>
                    <a:lnTo>
                      <a:pt x="3155" y="5366"/>
                    </a:lnTo>
                    <a:close/>
                    <a:moveTo>
                      <a:pt x="3155" y="5366"/>
                    </a:moveTo>
                    <a:cubicBezTo>
                      <a:pt x="3595" y="5366"/>
                      <a:pt x="4035" y="5203"/>
                      <a:pt x="4336" y="4864"/>
                    </a:cubicBezTo>
                    <a:cubicBezTo>
                      <a:pt x="4550" y="4612"/>
                      <a:pt x="4650" y="4273"/>
                      <a:pt x="4650" y="3946"/>
                    </a:cubicBezTo>
                    <a:cubicBezTo>
                      <a:pt x="4650" y="4273"/>
                      <a:pt x="4550" y="4612"/>
                      <a:pt x="4336" y="4864"/>
                    </a:cubicBezTo>
                    <a:cubicBezTo>
                      <a:pt x="4035" y="5203"/>
                      <a:pt x="3595" y="5366"/>
                      <a:pt x="3155" y="5366"/>
                    </a:cubicBezTo>
                    <a:close/>
                    <a:moveTo>
                      <a:pt x="2590" y="5278"/>
                    </a:moveTo>
                    <a:cubicBezTo>
                      <a:pt x="2577" y="5278"/>
                      <a:pt x="2577" y="5278"/>
                      <a:pt x="2577" y="5278"/>
                    </a:cubicBezTo>
                    <a:cubicBezTo>
                      <a:pt x="2577" y="5278"/>
                      <a:pt x="2577" y="5278"/>
                      <a:pt x="2590" y="5278"/>
                    </a:cubicBezTo>
                    <a:close/>
                    <a:moveTo>
                      <a:pt x="2564" y="5266"/>
                    </a:moveTo>
                    <a:cubicBezTo>
                      <a:pt x="2564" y="5266"/>
                      <a:pt x="2564" y="5266"/>
                      <a:pt x="2552" y="5266"/>
                    </a:cubicBezTo>
                    <a:cubicBezTo>
                      <a:pt x="2414" y="5216"/>
                      <a:pt x="2288" y="5153"/>
                      <a:pt x="2175" y="5065"/>
                    </a:cubicBezTo>
                    <a:lnTo>
                      <a:pt x="2125" y="5128"/>
                    </a:lnTo>
                    <a:lnTo>
                      <a:pt x="2125" y="5128"/>
                    </a:lnTo>
                    <a:lnTo>
                      <a:pt x="2175" y="5065"/>
                    </a:lnTo>
                    <a:cubicBezTo>
                      <a:pt x="2288" y="5153"/>
                      <a:pt x="2414" y="5216"/>
                      <a:pt x="2552" y="5266"/>
                    </a:cubicBezTo>
                    <a:cubicBezTo>
                      <a:pt x="2564" y="5266"/>
                      <a:pt x="2564" y="5266"/>
                      <a:pt x="2564" y="5266"/>
                    </a:cubicBezTo>
                    <a:close/>
                    <a:moveTo>
                      <a:pt x="5530" y="3004"/>
                    </a:moveTo>
                    <a:lnTo>
                      <a:pt x="5530" y="3004"/>
                    </a:lnTo>
                    <a:lnTo>
                      <a:pt x="5530" y="3004"/>
                    </a:lnTo>
                    <a:cubicBezTo>
                      <a:pt x="5605" y="2991"/>
                      <a:pt x="5693" y="2966"/>
                      <a:pt x="5769" y="2941"/>
                    </a:cubicBezTo>
                    <a:cubicBezTo>
                      <a:pt x="6347" y="2753"/>
                      <a:pt x="6824" y="2237"/>
                      <a:pt x="6925" y="1634"/>
                    </a:cubicBezTo>
                    <a:cubicBezTo>
                      <a:pt x="6937" y="1559"/>
                      <a:pt x="6950" y="1483"/>
                      <a:pt x="6950" y="1408"/>
                    </a:cubicBezTo>
                    <a:cubicBezTo>
                      <a:pt x="6950" y="1483"/>
                      <a:pt x="6937" y="1559"/>
                      <a:pt x="6925" y="1634"/>
                    </a:cubicBezTo>
                    <a:cubicBezTo>
                      <a:pt x="6824" y="2237"/>
                      <a:pt x="6347" y="2753"/>
                      <a:pt x="5769" y="2941"/>
                    </a:cubicBezTo>
                    <a:cubicBezTo>
                      <a:pt x="5693" y="2966"/>
                      <a:pt x="5605" y="2991"/>
                      <a:pt x="5530" y="3004"/>
                    </a:cubicBezTo>
                    <a:close/>
                    <a:moveTo>
                      <a:pt x="4412" y="2916"/>
                    </a:moveTo>
                    <a:lnTo>
                      <a:pt x="4412" y="2916"/>
                    </a:lnTo>
                    <a:cubicBezTo>
                      <a:pt x="4273" y="2878"/>
                      <a:pt x="4148" y="2815"/>
                      <a:pt x="4022" y="2753"/>
                    </a:cubicBezTo>
                    <a:lnTo>
                      <a:pt x="4022" y="2753"/>
                    </a:lnTo>
                    <a:cubicBezTo>
                      <a:pt x="4148" y="2815"/>
                      <a:pt x="4273" y="2878"/>
                      <a:pt x="4412" y="2916"/>
                    </a:cubicBezTo>
                    <a:lnTo>
                      <a:pt x="4412" y="2916"/>
                    </a:lnTo>
                    <a:close/>
                    <a:moveTo>
                      <a:pt x="4022" y="2753"/>
                    </a:moveTo>
                    <a:cubicBezTo>
                      <a:pt x="4009" y="2740"/>
                      <a:pt x="3997" y="2727"/>
                      <a:pt x="3984" y="2727"/>
                    </a:cubicBezTo>
                    <a:cubicBezTo>
                      <a:pt x="3997" y="2727"/>
                      <a:pt x="4009" y="2740"/>
                      <a:pt x="4022" y="2753"/>
                    </a:cubicBezTo>
                    <a:close/>
                    <a:moveTo>
                      <a:pt x="6146" y="101"/>
                    </a:moveTo>
                    <a:lnTo>
                      <a:pt x="6146" y="101"/>
                    </a:lnTo>
                    <a:lnTo>
                      <a:pt x="6158" y="1"/>
                    </a:lnTo>
                    <a:lnTo>
                      <a:pt x="6158" y="1"/>
                    </a:lnTo>
                    <a:lnTo>
                      <a:pt x="6146" y="101"/>
                    </a:lnTo>
                    <a:close/>
                  </a:path>
                </a:pathLst>
              </a:custGeom>
              <a:solidFill>
                <a:srgbClr val="FCD9A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46"/>
              <p:cNvSpPr/>
              <p:nvPr/>
            </p:nvSpPr>
            <p:spPr>
              <a:xfrm>
                <a:off x="7670725" y="2039425"/>
                <a:ext cx="65700" cy="788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3155" extrusionOk="0">
                    <a:moveTo>
                      <a:pt x="1031" y="1"/>
                    </a:moveTo>
                    <a:cubicBezTo>
                      <a:pt x="798" y="341"/>
                      <a:pt x="553" y="681"/>
                      <a:pt x="304" y="1017"/>
                    </a:cubicBezTo>
                    <a:lnTo>
                      <a:pt x="304" y="1017"/>
                    </a:lnTo>
                    <a:cubicBezTo>
                      <a:pt x="353" y="951"/>
                      <a:pt x="403" y="884"/>
                      <a:pt x="453" y="818"/>
                    </a:cubicBezTo>
                    <a:cubicBezTo>
                      <a:pt x="654" y="541"/>
                      <a:pt x="843" y="277"/>
                      <a:pt x="1031" y="1"/>
                    </a:cubicBezTo>
                    <a:close/>
                    <a:moveTo>
                      <a:pt x="304" y="1017"/>
                    </a:moveTo>
                    <a:cubicBezTo>
                      <a:pt x="203" y="1152"/>
                      <a:pt x="102" y="1286"/>
                      <a:pt x="1" y="1421"/>
                    </a:cubicBezTo>
                    <a:cubicBezTo>
                      <a:pt x="102" y="1287"/>
                      <a:pt x="203" y="1153"/>
                      <a:pt x="304" y="1017"/>
                    </a:cubicBezTo>
                    <a:close/>
                    <a:moveTo>
                      <a:pt x="2627" y="1496"/>
                    </a:moveTo>
                    <a:cubicBezTo>
                      <a:pt x="2578" y="1569"/>
                      <a:pt x="2530" y="1640"/>
                      <a:pt x="2478" y="1708"/>
                    </a:cubicBezTo>
                    <a:lnTo>
                      <a:pt x="2478" y="1708"/>
                    </a:lnTo>
                    <a:cubicBezTo>
                      <a:pt x="2540" y="1646"/>
                      <a:pt x="2590" y="1571"/>
                      <a:pt x="2627" y="1496"/>
                    </a:cubicBezTo>
                    <a:close/>
                    <a:moveTo>
                      <a:pt x="2478" y="1708"/>
                    </a:moveTo>
                    <a:lnTo>
                      <a:pt x="2478" y="1708"/>
                    </a:lnTo>
                    <a:cubicBezTo>
                      <a:pt x="2477" y="1709"/>
                      <a:pt x="2477" y="1709"/>
                      <a:pt x="2476" y="1710"/>
                    </a:cubicBezTo>
                    <a:cubicBezTo>
                      <a:pt x="2476" y="1710"/>
                      <a:pt x="2476" y="1710"/>
                      <a:pt x="2476" y="1710"/>
                    </a:cubicBezTo>
                    <a:lnTo>
                      <a:pt x="2476" y="1710"/>
                    </a:lnTo>
                    <a:cubicBezTo>
                      <a:pt x="2477" y="1710"/>
                      <a:pt x="2477" y="1709"/>
                      <a:pt x="2478" y="1708"/>
                    </a:cubicBezTo>
                    <a:close/>
                    <a:moveTo>
                      <a:pt x="2476" y="1710"/>
                    </a:moveTo>
                    <a:lnTo>
                      <a:pt x="2476" y="1710"/>
                    </a:lnTo>
                    <a:cubicBezTo>
                      <a:pt x="2473" y="1714"/>
                      <a:pt x="2470" y="1718"/>
                      <a:pt x="2467" y="1722"/>
                    </a:cubicBezTo>
                    <a:lnTo>
                      <a:pt x="2476" y="1722"/>
                    </a:lnTo>
                    <a:cubicBezTo>
                      <a:pt x="2476" y="1714"/>
                      <a:pt x="2476" y="1711"/>
                      <a:pt x="2476" y="1710"/>
                    </a:cubicBezTo>
                    <a:close/>
                    <a:moveTo>
                      <a:pt x="2464" y="1722"/>
                    </a:moveTo>
                    <a:cubicBezTo>
                      <a:pt x="2464" y="1724"/>
                      <a:pt x="2464" y="1726"/>
                      <a:pt x="2464" y="1727"/>
                    </a:cubicBezTo>
                    <a:lnTo>
                      <a:pt x="2464" y="1727"/>
                    </a:lnTo>
                    <a:cubicBezTo>
                      <a:pt x="2465" y="1725"/>
                      <a:pt x="2466" y="1724"/>
                      <a:pt x="2467" y="1722"/>
                    </a:cubicBezTo>
                    <a:close/>
                    <a:moveTo>
                      <a:pt x="2464" y="1727"/>
                    </a:moveTo>
                    <a:cubicBezTo>
                      <a:pt x="2413" y="1793"/>
                      <a:pt x="2359" y="1858"/>
                      <a:pt x="2300" y="1923"/>
                    </a:cubicBezTo>
                    <a:lnTo>
                      <a:pt x="2313" y="1923"/>
                    </a:lnTo>
                    <a:cubicBezTo>
                      <a:pt x="2363" y="1861"/>
                      <a:pt x="2413" y="1810"/>
                      <a:pt x="2451" y="1748"/>
                    </a:cubicBezTo>
                    <a:cubicBezTo>
                      <a:pt x="2451" y="1748"/>
                      <a:pt x="2464" y="1748"/>
                      <a:pt x="2464" y="1735"/>
                    </a:cubicBezTo>
                    <a:cubicBezTo>
                      <a:pt x="2464" y="1735"/>
                      <a:pt x="2464" y="1735"/>
                      <a:pt x="2464" y="1727"/>
                    </a:cubicBezTo>
                    <a:close/>
                    <a:moveTo>
                      <a:pt x="2212" y="2037"/>
                    </a:moveTo>
                    <a:lnTo>
                      <a:pt x="2212" y="2037"/>
                    </a:lnTo>
                    <a:cubicBezTo>
                      <a:pt x="2200" y="2049"/>
                      <a:pt x="2200" y="2049"/>
                      <a:pt x="2187" y="2062"/>
                    </a:cubicBezTo>
                    <a:cubicBezTo>
                      <a:pt x="2187" y="2062"/>
                      <a:pt x="2187" y="2062"/>
                      <a:pt x="2187" y="2074"/>
                    </a:cubicBezTo>
                    <a:cubicBezTo>
                      <a:pt x="2200" y="2062"/>
                      <a:pt x="2200" y="2049"/>
                      <a:pt x="2212" y="2037"/>
                    </a:cubicBezTo>
                    <a:close/>
                    <a:moveTo>
                      <a:pt x="1923" y="2351"/>
                    </a:moveTo>
                    <a:lnTo>
                      <a:pt x="1923" y="2351"/>
                    </a:lnTo>
                    <a:cubicBezTo>
                      <a:pt x="1920" y="2355"/>
                      <a:pt x="1916" y="2359"/>
                      <a:pt x="1912" y="2363"/>
                    </a:cubicBezTo>
                    <a:lnTo>
                      <a:pt x="1912" y="2363"/>
                    </a:lnTo>
                    <a:cubicBezTo>
                      <a:pt x="1923" y="2363"/>
                      <a:pt x="1923" y="2363"/>
                      <a:pt x="1923" y="2351"/>
                    </a:cubicBezTo>
                    <a:close/>
                    <a:moveTo>
                      <a:pt x="1912" y="2363"/>
                    </a:moveTo>
                    <a:cubicBezTo>
                      <a:pt x="1912" y="2363"/>
                      <a:pt x="1911" y="2363"/>
                      <a:pt x="1911" y="2363"/>
                    </a:cubicBezTo>
                    <a:cubicBezTo>
                      <a:pt x="1903" y="2373"/>
                      <a:pt x="1895" y="2382"/>
                      <a:pt x="1887" y="2391"/>
                    </a:cubicBezTo>
                    <a:lnTo>
                      <a:pt x="1887" y="2391"/>
                    </a:lnTo>
                    <a:cubicBezTo>
                      <a:pt x="1895" y="2382"/>
                      <a:pt x="1903" y="2373"/>
                      <a:pt x="1912" y="2363"/>
                    </a:cubicBezTo>
                    <a:close/>
                    <a:moveTo>
                      <a:pt x="1887" y="2391"/>
                    </a:moveTo>
                    <a:cubicBezTo>
                      <a:pt x="1693" y="2607"/>
                      <a:pt x="1506" y="2823"/>
                      <a:pt x="1314" y="3046"/>
                    </a:cubicBezTo>
                    <a:lnTo>
                      <a:pt x="1314" y="3046"/>
                    </a:lnTo>
                    <a:cubicBezTo>
                      <a:pt x="1503" y="2828"/>
                      <a:pt x="1699" y="2609"/>
                      <a:pt x="1887" y="2391"/>
                    </a:cubicBezTo>
                    <a:close/>
                    <a:moveTo>
                      <a:pt x="1314" y="3046"/>
                    </a:moveTo>
                    <a:cubicBezTo>
                      <a:pt x="1282" y="3082"/>
                      <a:pt x="1251" y="3118"/>
                      <a:pt x="1220" y="3155"/>
                    </a:cubicBezTo>
                    <a:cubicBezTo>
                      <a:pt x="1251" y="3118"/>
                      <a:pt x="1283" y="3082"/>
                      <a:pt x="1314" y="3046"/>
                    </a:cubicBezTo>
                    <a:close/>
                  </a:path>
                </a:pathLst>
              </a:custGeom>
              <a:solidFill>
                <a:srgbClr val="F8A5B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46"/>
              <p:cNvSpPr/>
              <p:nvPr/>
            </p:nvSpPr>
            <p:spPr>
              <a:xfrm>
                <a:off x="7520875" y="1994500"/>
                <a:ext cx="186325" cy="222450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8898" extrusionOk="0">
                    <a:moveTo>
                      <a:pt x="6485" y="1"/>
                    </a:moveTo>
                    <a:cubicBezTo>
                      <a:pt x="6397" y="1"/>
                      <a:pt x="6309" y="14"/>
                      <a:pt x="6221" y="14"/>
                    </a:cubicBezTo>
                    <a:lnTo>
                      <a:pt x="6070" y="14"/>
                    </a:lnTo>
                    <a:cubicBezTo>
                      <a:pt x="6058" y="39"/>
                      <a:pt x="6032" y="64"/>
                      <a:pt x="6020" y="89"/>
                    </a:cubicBezTo>
                    <a:cubicBezTo>
                      <a:pt x="5756" y="390"/>
                      <a:pt x="5492" y="705"/>
                      <a:pt x="5241" y="1006"/>
                    </a:cubicBezTo>
                    <a:cubicBezTo>
                      <a:pt x="5040" y="1245"/>
                      <a:pt x="4851" y="1471"/>
                      <a:pt x="4663" y="1697"/>
                    </a:cubicBezTo>
                    <a:cubicBezTo>
                      <a:pt x="4462" y="1961"/>
                      <a:pt x="4248" y="2213"/>
                      <a:pt x="4034" y="2476"/>
                    </a:cubicBezTo>
                    <a:cubicBezTo>
                      <a:pt x="3419" y="3243"/>
                      <a:pt x="2803" y="4022"/>
                      <a:pt x="2200" y="4814"/>
                    </a:cubicBezTo>
                    <a:cubicBezTo>
                      <a:pt x="1672" y="5492"/>
                      <a:pt x="1144" y="6183"/>
                      <a:pt x="617" y="6875"/>
                    </a:cubicBezTo>
                    <a:cubicBezTo>
                      <a:pt x="390" y="7164"/>
                      <a:pt x="164" y="7465"/>
                      <a:pt x="89" y="7804"/>
                    </a:cubicBezTo>
                    <a:cubicBezTo>
                      <a:pt x="76" y="7830"/>
                      <a:pt x="76" y="7855"/>
                      <a:pt x="64" y="7880"/>
                    </a:cubicBezTo>
                    <a:cubicBezTo>
                      <a:pt x="1" y="8219"/>
                      <a:pt x="101" y="8583"/>
                      <a:pt x="378" y="8772"/>
                    </a:cubicBezTo>
                    <a:cubicBezTo>
                      <a:pt x="503" y="8860"/>
                      <a:pt x="642" y="8898"/>
                      <a:pt x="792" y="8898"/>
                    </a:cubicBezTo>
                    <a:cubicBezTo>
                      <a:pt x="968" y="8898"/>
                      <a:pt x="1144" y="8847"/>
                      <a:pt x="1295" y="8759"/>
                    </a:cubicBezTo>
                    <a:cubicBezTo>
                      <a:pt x="1584" y="8609"/>
                      <a:pt x="1798" y="8357"/>
                      <a:pt x="1999" y="8106"/>
                    </a:cubicBezTo>
                    <a:cubicBezTo>
                      <a:pt x="3368" y="6510"/>
                      <a:pt x="4726" y="4902"/>
                      <a:pt x="5995" y="3218"/>
                    </a:cubicBezTo>
                    <a:cubicBezTo>
                      <a:pt x="6146" y="3017"/>
                      <a:pt x="6296" y="2816"/>
                      <a:pt x="6447" y="2615"/>
                    </a:cubicBezTo>
                    <a:cubicBezTo>
                      <a:pt x="6472" y="2577"/>
                      <a:pt x="6485" y="2552"/>
                      <a:pt x="6510" y="2527"/>
                    </a:cubicBezTo>
                    <a:cubicBezTo>
                      <a:pt x="6686" y="2288"/>
                      <a:pt x="6862" y="2037"/>
                      <a:pt x="7025" y="1798"/>
                    </a:cubicBezTo>
                    <a:cubicBezTo>
                      <a:pt x="7176" y="1584"/>
                      <a:pt x="7314" y="1333"/>
                      <a:pt x="7390" y="1094"/>
                    </a:cubicBezTo>
                    <a:cubicBezTo>
                      <a:pt x="7415" y="1019"/>
                      <a:pt x="7427" y="943"/>
                      <a:pt x="7440" y="868"/>
                    </a:cubicBezTo>
                    <a:cubicBezTo>
                      <a:pt x="7452" y="755"/>
                      <a:pt x="7452" y="642"/>
                      <a:pt x="7427" y="541"/>
                    </a:cubicBezTo>
                    <a:cubicBezTo>
                      <a:pt x="7402" y="441"/>
                      <a:pt x="7352" y="340"/>
                      <a:pt x="7264" y="265"/>
                    </a:cubicBezTo>
                    <a:cubicBezTo>
                      <a:pt x="7163" y="152"/>
                      <a:pt x="7025" y="89"/>
                      <a:pt x="6874" y="51"/>
                    </a:cubicBezTo>
                    <a:cubicBezTo>
                      <a:pt x="6812" y="26"/>
                      <a:pt x="6736" y="26"/>
                      <a:pt x="6661" y="14"/>
                    </a:cubicBezTo>
                    <a:lnTo>
                      <a:pt x="6648" y="14"/>
                    </a:lnTo>
                    <a:cubicBezTo>
                      <a:pt x="6598" y="14"/>
                      <a:pt x="6535" y="1"/>
                      <a:pt x="64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46"/>
              <p:cNvSpPr/>
              <p:nvPr/>
            </p:nvSpPr>
            <p:spPr>
              <a:xfrm>
                <a:off x="7696500" y="2021850"/>
                <a:ext cx="912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704" extrusionOk="0">
                    <a:moveTo>
                      <a:pt x="0" y="704"/>
                    </a:moveTo>
                    <a:lnTo>
                      <a:pt x="0" y="704"/>
                    </a:lnTo>
                    <a:cubicBezTo>
                      <a:pt x="151" y="490"/>
                      <a:pt x="289" y="239"/>
                      <a:pt x="365" y="0"/>
                    </a:cubicBezTo>
                    <a:lnTo>
                      <a:pt x="365" y="0"/>
                    </a:lnTo>
                    <a:lnTo>
                      <a:pt x="365" y="0"/>
                    </a:lnTo>
                    <a:cubicBezTo>
                      <a:pt x="289" y="239"/>
                      <a:pt x="151" y="490"/>
                      <a:pt x="0" y="704"/>
                    </a:cubicBezTo>
                    <a:lnTo>
                      <a:pt x="0" y="704"/>
                    </a:lnTo>
                    <a:close/>
                  </a:path>
                </a:pathLst>
              </a:custGeom>
              <a:solidFill>
                <a:srgbClr val="EB224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46"/>
              <p:cNvSpPr/>
              <p:nvPr/>
            </p:nvSpPr>
            <p:spPr>
              <a:xfrm>
                <a:off x="7621725" y="2019650"/>
                <a:ext cx="30175" cy="36775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471" extrusionOk="0">
                    <a:moveTo>
                      <a:pt x="1207" y="0"/>
                    </a:moveTo>
                    <a:lnTo>
                      <a:pt x="1207" y="0"/>
                    </a:lnTo>
                    <a:cubicBezTo>
                      <a:pt x="1154" y="62"/>
                      <a:pt x="1103" y="124"/>
                      <a:pt x="1051" y="186"/>
                    </a:cubicBezTo>
                    <a:lnTo>
                      <a:pt x="1051" y="186"/>
                    </a:lnTo>
                    <a:cubicBezTo>
                      <a:pt x="1102" y="125"/>
                      <a:pt x="1154" y="63"/>
                      <a:pt x="1207" y="0"/>
                    </a:cubicBezTo>
                    <a:close/>
                    <a:moveTo>
                      <a:pt x="1051" y="186"/>
                    </a:moveTo>
                    <a:cubicBezTo>
                      <a:pt x="907" y="358"/>
                      <a:pt x="768" y="525"/>
                      <a:pt x="629" y="691"/>
                    </a:cubicBezTo>
                    <a:cubicBezTo>
                      <a:pt x="585" y="748"/>
                      <a:pt x="541" y="805"/>
                      <a:pt x="497" y="861"/>
                    </a:cubicBezTo>
                    <a:lnTo>
                      <a:pt x="497" y="861"/>
                    </a:lnTo>
                    <a:cubicBezTo>
                      <a:pt x="679" y="636"/>
                      <a:pt x="863" y="411"/>
                      <a:pt x="1051" y="186"/>
                    </a:cubicBezTo>
                    <a:close/>
                    <a:moveTo>
                      <a:pt x="497" y="861"/>
                    </a:moveTo>
                    <a:cubicBezTo>
                      <a:pt x="392" y="990"/>
                      <a:pt x="288" y="1119"/>
                      <a:pt x="183" y="1247"/>
                    </a:cubicBezTo>
                    <a:lnTo>
                      <a:pt x="183" y="1247"/>
                    </a:lnTo>
                    <a:cubicBezTo>
                      <a:pt x="289" y="1118"/>
                      <a:pt x="394" y="991"/>
                      <a:pt x="497" y="861"/>
                    </a:cubicBezTo>
                    <a:close/>
                    <a:moveTo>
                      <a:pt x="183" y="1247"/>
                    </a:moveTo>
                    <a:lnTo>
                      <a:pt x="183" y="1247"/>
                    </a:lnTo>
                    <a:cubicBezTo>
                      <a:pt x="122" y="1321"/>
                      <a:pt x="61" y="1395"/>
                      <a:pt x="0" y="1470"/>
                    </a:cubicBezTo>
                    <a:cubicBezTo>
                      <a:pt x="61" y="1396"/>
                      <a:pt x="122" y="1322"/>
                      <a:pt x="183" y="1247"/>
                    </a:cubicBezTo>
                    <a:close/>
                  </a:path>
                </a:pathLst>
              </a:custGeom>
              <a:solidFill>
                <a:srgbClr val="DCCEA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46"/>
              <p:cNvSpPr/>
              <p:nvPr/>
            </p:nvSpPr>
            <p:spPr>
              <a:xfrm>
                <a:off x="7670725" y="2059850"/>
                <a:ext cx="11350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604" extrusionOk="0">
                    <a:moveTo>
                      <a:pt x="1" y="604"/>
                    </a:moveTo>
                    <a:lnTo>
                      <a:pt x="1" y="604"/>
                    </a:lnTo>
                    <a:cubicBezTo>
                      <a:pt x="152" y="403"/>
                      <a:pt x="302" y="202"/>
                      <a:pt x="453" y="1"/>
                    </a:cubicBezTo>
                    <a:cubicBezTo>
                      <a:pt x="302" y="202"/>
                      <a:pt x="152" y="403"/>
                      <a:pt x="1" y="604"/>
                    </a:cubicBezTo>
                    <a:close/>
                  </a:path>
                </a:pathLst>
              </a:custGeom>
              <a:solidFill>
                <a:srgbClr val="E098B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46"/>
              <p:cNvSpPr/>
              <p:nvPr/>
            </p:nvSpPr>
            <p:spPr>
              <a:xfrm>
                <a:off x="7589375" y="2057025"/>
                <a:ext cx="207350" cy="217725"/>
              </a:xfrm>
              <a:custGeom>
                <a:avLst/>
                <a:gdLst/>
                <a:ahLst/>
                <a:cxnLst/>
                <a:rect l="l" t="t" r="r" b="b"/>
                <a:pathLst>
                  <a:path w="8294" h="8709" extrusionOk="0">
                    <a:moveTo>
                      <a:pt x="6396" y="1"/>
                    </a:moveTo>
                    <a:lnTo>
                      <a:pt x="6132" y="327"/>
                    </a:lnTo>
                    <a:cubicBezTo>
                      <a:pt x="6120" y="352"/>
                      <a:pt x="6107" y="390"/>
                      <a:pt x="6095" y="415"/>
                    </a:cubicBezTo>
                    <a:cubicBezTo>
                      <a:pt x="6007" y="629"/>
                      <a:pt x="5881" y="817"/>
                      <a:pt x="5730" y="1006"/>
                    </a:cubicBezTo>
                    <a:cubicBezTo>
                      <a:pt x="5730" y="1006"/>
                      <a:pt x="5730" y="1006"/>
                      <a:pt x="5730" y="1018"/>
                    </a:cubicBezTo>
                    <a:lnTo>
                      <a:pt x="5718" y="1018"/>
                    </a:lnTo>
                    <a:cubicBezTo>
                      <a:pt x="5718" y="1031"/>
                      <a:pt x="5718" y="1031"/>
                      <a:pt x="5718" y="1031"/>
                    </a:cubicBezTo>
                    <a:cubicBezTo>
                      <a:pt x="5718" y="1044"/>
                      <a:pt x="5705" y="1044"/>
                      <a:pt x="5705" y="1044"/>
                    </a:cubicBezTo>
                    <a:cubicBezTo>
                      <a:pt x="5667" y="1094"/>
                      <a:pt x="5617" y="1157"/>
                      <a:pt x="5567" y="1219"/>
                    </a:cubicBezTo>
                    <a:cubicBezTo>
                      <a:pt x="5441" y="1370"/>
                      <a:pt x="5316" y="1508"/>
                      <a:pt x="5177" y="1647"/>
                    </a:cubicBezTo>
                    <a:cubicBezTo>
                      <a:pt x="5177" y="1659"/>
                      <a:pt x="5177" y="1659"/>
                      <a:pt x="5165" y="1659"/>
                    </a:cubicBezTo>
                    <a:cubicBezTo>
                      <a:pt x="5077" y="1772"/>
                      <a:pt x="4989" y="1873"/>
                      <a:pt x="4888" y="1973"/>
                    </a:cubicBezTo>
                    <a:cubicBezTo>
                      <a:pt x="4750" y="2137"/>
                      <a:pt x="4612" y="2300"/>
                      <a:pt x="4474" y="2451"/>
                    </a:cubicBezTo>
                    <a:cubicBezTo>
                      <a:pt x="3506" y="3582"/>
                      <a:pt x="2589" y="4763"/>
                      <a:pt x="1747" y="5995"/>
                    </a:cubicBezTo>
                    <a:cubicBezTo>
                      <a:pt x="1747" y="5995"/>
                      <a:pt x="1747" y="6007"/>
                      <a:pt x="1747" y="6007"/>
                    </a:cubicBezTo>
                    <a:cubicBezTo>
                      <a:pt x="1734" y="6007"/>
                      <a:pt x="1734" y="6020"/>
                      <a:pt x="1722" y="6020"/>
                    </a:cubicBezTo>
                    <a:lnTo>
                      <a:pt x="1709" y="6057"/>
                    </a:lnTo>
                    <a:cubicBezTo>
                      <a:pt x="1420" y="6485"/>
                      <a:pt x="1119" y="6924"/>
                      <a:pt x="716" y="7251"/>
                    </a:cubicBezTo>
                    <a:cubicBezTo>
                      <a:pt x="704" y="7264"/>
                      <a:pt x="691" y="7264"/>
                      <a:pt x="679" y="7276"/>
                    </a:cubicBezTo>
                    <a:cubicBezTo>
                      <a:pt x="478" y="7440"/>
                      <a:pt x="239" y="7553"/>
                      <a:pt x="0" y="7628"/>
                    </a:cubicBezTo>
                    <a:lnTo>
                      <a:pt x="13" y="7678"/>
                    </a:lnTo>
                    <a:cubicBezTo>
                      <a:pt x="528" y="8080"/>
                      <a:pt x="1119" y="8357"/>
                      <a:pt x="1734" y="8533"/>
                    </a:cubicBezTo>
                    <a:lnTo>
                      <a:pt x="1747" y="8533"/>
                    </a:lnTo>
                    <a:cubicBezTo>
                      <a:pt x="1860" y="8558"/>
                      <a:pt x="1973" y="8583"/>
                      <a:pt x="2099" y="8608"/>
                    </a:cubicBezTo>
                    <a:cubicBezTo>
                      <a:pt x="2124" y="8621"/>
                      <a:pt x="2149" y="8621"/>
                      <a:pt x="2187" y="8621"/>
                    </a:cubicBezTo>
                    <a:cubicBezTo>
                      <a:pt x="2275" y="8646"/>
                      <a:pt x="2375" y="8659"/>
                      <a:pt x="2463" y="8671"/>
                    </a:cubicBezTo>
                    <a:cubicBezTo>
                      <a:pt x="2501" y="8671"/>
                      <a:pt x="2526" y="8671"/>
                      <a:pt x="2564" y="8684"/>
                    </a:cubicBezTo>
                    <a:cubicBezTo>
                      <a:pt x="2664" y="8696"/>
                      <a:pt x="2752" y="8696"/>
                      <a:pt x="2853" y="8696"/>
                    </a:cubicBezTo>
                    <a:cubicBezTo>
                      <a:pt x="2878" y="8709"/>
                      <a:pt x="2903" y="8709"/>
                      <a:pt x="2941" y="8709"/>
                    </a:cubicBezTo>
                    <a:lnTo>
                      <a:pt x="3318" y="8709"/>
                    </a:lnTo>
                    <a:cubicBezTo>
                      <a:pt x="3431" y="8696"/>
                      <a:pt x="3556" y="8696"/>
                      <a:pt x="3669" y="8671"/>
                    </a:cubicBezTo>
                    <a:cubicBezTo>
                      <a:pt x="3707" y="8671"/>
                      <a:pt x="3745" y="8671"/>
                      <a:pt x="3783" y="8659"/>
                    </a:cubicBezTo>
                    <a:cubicBezTo>
                      <a:pt x="3858" y="8646"/>
                      <a:pt x="3946" y="8633"/>
                      <a:pt x="4034" y="8621"/>
                    </a:cubicBezTo>
                    <a:cubicBezTo>
                      <a:pt x="4072" y="8608"/>
                      <a:pt x="4109" y="8608"/>
                      <a:pt x="4147" y="8596"/>
                    </a:cubicBezTo>
                    <a:cubicBezTo>
                      <a:pt x="4235" y="8583"/>
                      <a:pt x="4323" y="8558"/>
                      <a:pt x="4398" y="8533"/>
                    </a:cubicBezTo>
                    <a:cubicBezTo>
                      <a:pt x="4436" y="8533"/>
                      <a:pt x="4474" y="8520"/>
                      <a:pt x="4511" y="8508"/>
                    </a:cubicBezTo>
                    <a:cubicBezTo>
                      <a:pt x="4624" y="8470"/>
                      <a:pt x="4738" y="8432"/>
                      <a:pt x="4851" y="8395"/>
                    </a:cubicBezTo>
                    <a:cubicBezTo>
                      <a:pt x="6446" y="7779"/>
                      <a:pt x="7678" y="6309"/>
                      <a:pt x="7980" y="4637"/>
                    </a:cubicBezTo>
                    <a:cubicBezTo>
                      <a:pt x="8294" y="2954"/>
                      <a:pt x="7665" y="1144"/>
                      <a:pt x="6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46"/>
              <p:cNvSpPr/>
              <p:nvPr/>
            </p:nvSpPr>
            <p:spPr>
              <a:xfrm>
                <a:off x="7607275" y="2206875"/>
                <a:ext cx="25775" cy="31450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1258" extrusionOk="0">
                    <a:moveTo>
                      <a:pt x="0" y="1257"/>
                    </a:moveTo>
                    <a:cubicBezTo>
                      <a:pt x="403" y="930"/>
                      <a:pt x="704" y="491"/>
                      <a:pt x="993" y="63"/>
                    </a:cubicBezTo>
                    <a:cubicBezTo>
                      <a:pt x="704" y="491"/>
                      <a:pt x="403" y="930"/>
                      <a:pt x="0" y="1257"/>
                    </a:cubicBezTo>
                    <a:close/>
                    <a:moveTo>
                      <a:pt x="993" y="63"/>
                    </a:moveTo>
                    <a:lnTo>
                      <a:pt x="1006" y="26"/>
                    </a:lnTo>
                    <a:lnTo>
                      <a:pt x="993" y="63"/>
                    </a:lnTo>
                    <a:close/>
                    <a:moveTo>
                      <a:pt x="1031" y="13"/>
                    </a:moveTo>
                    <a:cubicBezTo>
                      <a:pt x="1031" y="13"/>
                      <a:pt x="1031" y="1"/>
                      <a:pt x="1031" y="1"/>
                    </a:cubicBezTo>
                    <a:cubicBezTo>
                      <a:pt x="1031" y="1"/>
                      <a:pt x="1031" y="13"/>
                      <a:pt x="1031" y="13"/>
                    </a:cubicBezTo>
                    <a:close/>
                  </a:path>
                </a:pathLst>
              </a:custGeom>
              <a:solidFill>
                <a:srgbClr val="EB224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46"/>
              <p:cNvSpPr/>
              <p:nvPr/>
            </p:nvSpPr>
            <p:spPr>
              <a:xfrm>
                <a:off x="6745875" y="1386325"/>
                <a:ext cx="107775" cy="92700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3708" extrusionOk="0">
                    <a:moveTo>
                      <a:pt x="516" y="0"/>
                    </a:moveTo>
                    <a:cubicBezTo>
                      <a:pt x="478" y="0"/>
                      <a:pt x="428" y="13"/>
                      <a:pt x="390" y="13"/>
                    </a:cubicBezTo>
                    <a:cubicBezTo>
                      <a:pt x="214" y="51"/>
                      <a:pt x="76" y="126"/>
                      <a:pt x="26" y="302"/>
                    </a:cubicBezTo>
                    <a:cubicBezTo>
                      <a:pt x="1" y="427"/>
                      <a:pt x="51" y="566"/>
                      <a:pt x="89" y="691"/>
                    </a:cubicBezTo>
                    <a:cubicBezTo>
                      <a:pt x="466" y="1697"/>
                      <a:pt x="868" y="2714"/>
                      <a:pt x="1270" y="3707"/>
                    </a:cubicBezTo>
                    <a:lnTo>
                      <a:pt x="1408" y="3707"/>
                    </a:lnTo>
                    <a:cubicBezTo>
                      <a:pt x="2338" y="3682"/>
                      <a:pt x="3218" y="3154"/>
                      <a:pt x="3758" y="2413"/>
                    </a:cubicBezTo>
                    <a:cubicBezTo>
                      <a:pt x="3783" y="2375"/>
                      <a:pt x="3808" y="2350"/>
                      <a:pt x="3821" y="2312"/>
                    </a:cubicBezTo>
                    <a:cubicBezTo>
                      <a:pt x="3846" y="2287"/>
                      <a:pt x="3858" y="2262"/>
                      <a:pt x="3871" y="2250"/>
                    </a:cubicBezTo>
                    <a:cubicBezTo>
                      <a:pt x="3884" y="2237"/>
                      <a:pt x="3884" y="2224"/>
                      <a:pt x="3896" y="2212"/>
                    </a:cubicBezTo>
                    <a:cubicBezTo>
                      <a:pt x="3921" y="2174"/>
                      <a:pt x="3934" y="2136"/>
                      <a:pt x="3959" y="2099"/>
                    </a:cubicBezTo>
                    <a:cubicBezTo>
                      <a:pt x="3971" y="2074"/>
                      <a:pt x="3984" y="2048"/>
                      <a:pt x="3997" y="2023"/>
                    </a:cubicBezTo>
                    <a:cubicBezTo>
                      <a:pt x="4009" y="2011"/>
                      <a:pt x="4009" y="1998"/>
                      <a:pt x="4022" y="1998"/>
                    </a:cubicBezTo>
                    <a:cubicBezTo>
                      <a:pt x="4034" y="1961"/>
                      <a:pt x="4047" y="1923"/>
                      <a:pt x="4072" y="1885"/>
                    </a:cubicBezTo>
                    <a:cubicBezTo>
                      <a:pt x="4085" y="1847"/>
                      <a:pt x="4097" y="1822"/>
                      <a:pt x="4110" y="1785"/>
                    </a:cubicBezTo>
                    <a:cubicBezTo>
                      <a:pt x="4122" y="1759"/>
                      <a:pt x="4135" y="1734"/>
                      <a:pt x="4135" y="1709"/>
                    </a:cubicBezTo>
                    <a:cubicBezTo>
                      <a:pt x="4160" y="1672"/>
                      <a:pt x="4173" y="1634"/>
                      <a:pt x="4185" y="1596"/>
                    </a:cubicBezTo>
                    <a:cubicBezTo>
                      <a:pt x="4185" y="1584"/>
                      <a:pt x="4198" y="1558"/>
                      <a:pt x="4198" y="1546"/>
                    </a:cubicBezTo>
                    <a:cubicBezTo>
                      <a:pt x="4210" y="1508"/>
                      <a:pt x="4210" y="1483"/>
                      <a:pt x="4223" y="1458"/>
                    </a:cubicBezTo>
                    <a:cubicBezTo>
                      <a:pt x="4235" y="1420"/>
                      <a:pt x="4235" y="1395"/>
                      <a:pt x="4248" y="1370"/>
                    </a:cubicBezTo>
                    <a:cubicBezTo>
                      <a:pt x="4248" y="1345"/>
                      <a:pt x="4260" y="1307"/>
                      <a:pt x="4260" y="1282"/>
                    </a:cubicBezTo>
                    <a:lnTo>
                      <a:pt x="4273" y="1244"/>
                    </a:lnTo>
                    <a:cubicBezTo>
                      <a:pt x="4273" y="1232"/>
                      <a:pt x="4273" y="1219"/>
                      <a:pt x="4286" y="1207"/>
                    </a:cubicBezTo>
                    <a:cubicBezTo>
                      <a:pt x="4298" y="1119"/>
                      <a:pt x="4311" y="1043"/>
                      <a:pt x="4311" y="955"/>
                    </a:cubicBezTo>
                    <a:cubicBezTo>
                      <a:pt x="3745" y="792"/>
                      <a:pt x="3192" y="641"/>
                      <a:pt x="2627" y="490"/>
                    </a:cubicBezTo>
                    <a:cubicBezTo>
                      <a:pt x="2061" y="340"/>
                      <a:pt x="1496" y="189"/>
                      <a:pt x="931" y="51"/>
                    </a:cubicBezTo>
                    <a:cubicBezTo>
                      <a:pt x="817" y="25"/>
                      <a:pt x="679" y="0"/>
                      <a:pt x="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46"/>
              <p:cNvSpPr/>
              <p:nvPr/>
            </p:nvSpPr>
            <p:spPr>
              <a:xfrm>
                <a:off x="6777600" y="1410200"/>
                <a:ext cx="76050" cy="68825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2753" extrusionOk="0">
                    <a:moveTo>
                      <a:pt x="76" y="2752"/>
                    </a:moveTo>
                    <a:lnTo>
                      <a:pt x="76" y="2752"/>
                    </a:lnTo>
                    <a:lnTo>
                      <a:pt x="76" y="2752"/>
                    </a:lnTo>
                    <a:close/>
                    <a:moveTo>
                      <a:pt x="89" y="2752"/>
                    </a:moveTo>
                    <a:lnTo>
                      <a:pt x="89" y="2752"/>
                    </a:lnTo>
                    <a:lnTo>
                      <a:pt x="89" y="2752"/>
                    </a:lnTo>
                    <a:close/>
                    <a:moveTo>
                      <a:pt x="101" y="2752"/>
                    </a:moveTo>
                    <a:lnTo>
                      <a:pt x="101" y="2752"/>
                    </a:lnTo>
                    <a:lnTo>
                      <a:pt x="101" y="2752"/>
                    </a:lnTo>
                    <a:close/>
                    <a:moveTo>
                      <a:pt x="1" y="2752"/>
                    </a:moveTo>
                    <a:lnTo>
                      <a:pt x="1" y="2752"/>
                    </a:lnTo>
                    <a:lnTo>
                      <a:pt x="1" y="2752"/>
                    </a:lnTo>
                    <a:lnTo>
                      <a:pt x="1" y="2752"/>
                    </a:lnTo>
                    <a:close/>
                    <a:moveTo>
                      <a:pt x="114" y="2752"/>
                    </a:moveTo>
                    <a:lnTo>
                      <a:pt x="114" y="2752"/>
                    </a:lnTo>
                    <a:lnTo>
                      <a:pt x="114" y="2752"/>
                    </a:lnTo>
                    <a:close/>
                    <a:moveTo>
                      <a:pt x="126" y="2752"/>
                    </a:moveTo>
                    <a:lnTo>
                      <a:pt x="126" y="2752"/>
                    </a:lnTo>
                    <a:lnTo>
                      <a:pt x="126" y="2752"/>
                    </a:lnTo>
                    <a:close/>
                    <a:moveTo>
                      <a:pt x="126" y="2752"/>
                    </a:moveTo>
                    <a:lnTo>
                      <a:pt x="139" y="2752"/>
                    </a:lnTo>
                    <a:lnTo>
                      <a:pt x="126" y="2752"/>
                    </a:lnTo>
                    <a:close/>
                    <a:moveTo>
                      <a:pt x="139" y="2752"/>
                    </a:moveTo>
                    <a:lnTo>
                      <a:pt x="139" y="2752"/>
                    </a:lnTo>
                    <a:lnTo>
                      <a:pt x="139" y="2752"/>
                    </a:lnTo>
                    <a:close/>
                    <a:moveTo>
                      <a:pt x="2489" y="1458"/>
                    </a:moveTo>
                    <a:lnTo>
                      <a:pt x="2489" y="1458"/>
                    </a:lnTo>
                    <a:cubicBezTo>
                      <a:pt x="2514" y="1420"/>
                      <a:pt x="2539" y="1395"/>
                      <a:pt x="2552" y="1357"/>
                    </a:cubicBezTo>
                    <a:lnTo>
                      <a:pt x="2552" y="1357"/>
                    </a:lnTo>
                    <a:lnTo>
                      <a:pt x="2552" y="1357"/>
                    </a:lnTo>
                    <a:cubicBezTo>
                      <a:pt x="2539" y="1395"/>
                      <a:pt x="2514" y="1420"/>
                      <a:pt x="2489" y="1458"/>
                    </a:cubicBezTo>
                    <a:lnTo>
                      <a:pt x="2489" y="1458"/>
                    </a:lnTo>
                    <a:close/>
                    <a:moveTo>
                      <a:pt x="2602" y="1295"/>
                    </a:moveTo>
                    <a:cubicBezTo>
                      <a:pt x="2615" y="1282"/>
                      <a:pt x="2615" y="1269"/>
                      <a:pt x="2627" y="1257"/>
                    </a:cubicBezTo>
                    <a:lnTo>
                      <a:pt x="2627" y="1257"/>
                    </a:lnTo>
                    <a:lnTo>
                      <a:pt x="2627" y="1257"/>
                    </a:lnTo>
                    <a:cubicBezTo>
                      <a:pt x="2615" y="1269"/>
                      <a:pt x="2615" y="1282"/>
                      <a:pt x="2602" y="1295"/>
                    </a:cubicBezTo>
                    <a:close/>
                    <a:moveTo>
                      <a:pt x="2690" y="1144"/>
                    </a:moveTo>
                    <a:lnTo>
                      <a:pt x="2690" y="1144"/>
                    </a:lnTo>
                    <a:lnTo>
                      <a:pt x="2690" y="1144"/>
                    </a:lnTo>
                    <a:lnTo>
                      <a:pt x="2690" y="1144"/>
                    </a:lnTo>
                    <a:lnTo>
                      <a:pt x="2690" y="1144"/>
                    </a:lnTo>
                    <a:close/>
                    <a:moveTo>
                      <a:pt x="2728" y="1068"/>
                    </a:moveTo>
                    <a:cubicBezTo>
                      <a:pt x="2740" y="1056"/>
                      <a:pt x="2740" y="1043"/>
                      <a:pt x="2753" y="1043"/>
                    </a:cubicBezTo>
                    <a:cubicBezTo>
                      <a:pt x="2765" y="1006"/>
                      <a:pt x="2778" y="968"/>
                      <a:pt x="2803" y="930"/>
                    </a:cubicBezTo>
                    <a:cubicBezTo>
                      <a:pt x="2778" y="968"/>
                      <a:pt x="2765" y="1006"/>
                      <a:pt x="2753" y="1043"/>
                    </a:cubicBezTo>
                    <a:cubicBezTo>
                      <a:pt x="2740" y="1043"/>
                      <a:pt x="2740" y="1056"/>
                      <a:pt x="2728" y="1068"/>
                    </a:cubicBezTo>
                    <a:close/>
                    <a:moveTo>
                      <a:pt x="2841" y="830"/>
                    </a:moveTo>
                    <a:lnTo>
                      <a:pt x="2841" y="830"/>
                    </a:lnTo>
                    <a:cubicBezTo>
                      <a:pt x="2853" y="804"/>
                      <a:pt x="2866" y="779"/>
                      <a:pt x="2866" y="754"/>
                    </a:cubicBezTo>
                    <a:cubicBezTo>
                      <a:pt x="2891" y="717"/>
                      <a:pt x="2904" y="679"/>
                      <a:pt x="2916" y="641"/>
                    </a:cubicBezTo>
                    <a:cubicBezTo>
                      <a:pt x="2904" y="679"/>
                      <a:pt x="2891" y="717"/>
                      <a:pt x="2866" y="754"/>
                    </a:cubicBezTo>
                    <a:cubicBezTo>
                      <a:pt x="2866" y="779"/>
                      <a:pt x="2853" y="804"/>
                      <a:pt x="2841" y="830"/>
                    </a:cubicBezTo>
                    <a:lnTo>
                      <a:pt x="2841" y="830"/>
                    </a:lnTo>
                    <a:close/>
                    <a:moveTo>
                      <a:pt x="2929" y="591"/>
                    </a:moveTo>
                    <a:lnTo>
                      <a:pt x="2929" y="591"/>
                    </a:lnTo>
                    <a:cubicBezTo>
                      <a:pt x="2941" y="553"/>
                      <a:pt x="2941" y="528"/>
                      <a:pt x="2954" y="503"/>
                    </a:cubicBezTo>
                    <a:cubicBezTo>
                      <a:pt x="2966" y="465"/>
                      <a:pt x="2966" y="440"/>
                      <a:pt x="2979" y="415"/>
                    </a:cubicBezTo>
                    <a:cubicBezTo>
                      <a:pt x="2966" y="440"/>
                      <a:pt x="2966" y="465"/>
                      <a:pt x="2954" y="503"/>
                    </a:cubicBezTo>
                    <a:cubicBezTo>
                      <a:pt x="2941" y="528"/>
                      <a:pt x="2941" y="553"/>
                      <a:pt x="2929" y="591"/>
                    </a:cubicBezTo>
                    <a:lnTo>
                      <a:pt x="2929" y="591"/>
                    </a:lnTo>
                    <a:close/>
                    <a:moveTo>
                      <a:pt x="2991" y="327"/>
                    </a:moveTo>
                    <a:lnTo>
                      <a:pt x="2991" y="327"/>
                    </a:lnTo>
                    <a:lnTo>
                      <a:pt x="2991" y="327"/>
                    </a:lnTo>
                    <a:lnTo>
                      <a:pt x="2991" y="327"/>
                    </a:lnTo>
                    <a:lnTo>
                      <a:pt x="2991" y="327"/>
                    </a:lnTo>
                    <a:close/>
                    <a:moveTo>
                      <a:pt x="3004" y="289"/>
                    </a:moveTo>
                    <a:cubicBezTo>
                      <a:pt x="3004" y="277"/>
                      <a:pt x="3004" y="264"/>
                      <a:pt x="3017" y="252"/>
                    </a:cubicBezTo>
                    <a:cubicBezTo>
                      <a:pt x="3029" y="164"/>
                      <a:pt x="3042" y="88"/>
                      <a:pt x="3042" y="0"/>
                    </a:cubicBezTo>
                    <a:lnTo>
                      <a:pt x="3042" y="0"/>
                    </a:lnTo>
                    <a:lnTo>
                      <a:pt x="3042" y="0"/>
                    </a:lnTo>
                    <a:cubicBezTo>
                      <a:pt x="3042" y="88"/>
                      <a:pt x="3029" y="164"/>
                      <a:pt x="3017" y="252"/>
                    </a:cubicBezTo>
                    <a:cubicBezTo>
                      <a:pt x="3004" y="264"/>
                      <a:pt x="3004" y="277"/>
                      <a:pt x="3004" y="289"/>
                    </a:cubicBezTo>
                    <a:close/>
                  </a:path>
                </a:pathLst>
              </a:custGeom>
              <a:solidFill>
                <a:srgbClr val="BDB0A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46"/>
              <p:cNvSpPr/>
              <p:nvPr/>
            </p:nvSpPr>
            <p:spPr>
              <a:xfrm>
                <a:off x="6963975" y="1528800"/>
                <a:ext cx="660650" cy="529600"/>
              </a:xfrm>
              <a:custGeom>
                <a:avLst/>
                <a:gdLst/>
                <a:ahLst/>
                <a:cxnLst/>
                <a:rect l="l" t="t" r="r" b="b"/>
                <a:pathLst>
                  <a:path w="26426" h="21184" extrusionOk="0">
                    <a:moveTo>
                      <a:pt x="95" y="0"/>
                    </a:moveTo>
                    <a:cubicBezTo>
                      <a:pt x="43" y="0"/>
                      <a:pt x="1" y="79"/>
                      <a:pt x="60" y="119"/>
                    </a:cubicBezTo>
                    <a:cubicBezTo>
                      <a:pt x="3453" y="2859"/>
                      <a:pt x="6921" y="5535"/>
                      <a:pt x="10327" y="8262"/>
                    </a:cubicBezTo>
                    <a:cubicBezTo>
                      <a:pt x="13719" y="10964"/>
                      <a:pt x="17087" y="13691"/>
                      <a:pt x="20442" y="16430"/>
                    </a:cubicBezTo>
                    <a:cubicBezTo>
                      <a:pt x="22365" y="18001"/>
                      <a:pt x="24275" y="19584"/>
                      <a:pt x="26197" y="21155"/>
                    </a:cubicBezTo>
                    <a:cubicBezTo>
                      <a:pt x="26220" y="21175"/>
                      <a:pt x="26244" y="21183"/>
                      <a:pt x="26266" y="21183"/>
                    </a:cubicBezTo>
                    <a:cubicBezTo>
                      <a:pt x="26356" y="21183"/>
                      <a:pt x="26426" y="21049"/>
                      <a:pt x="26336" y="20979"/>
                    </a:cubicBezTo>
                    <a:cubicBezTo>
                      <a:pt x="19651" y="15399"/>
                      <a:pt x="12840" y="9971"/>
                      <a:pt x="6016" y="4593"/>
                    </a:cubicBezTo>
                    <a:cubicBezTo>
                      <a:pt x="4056" y="3047"/>
                      <a:pt x="2121" y="1502"/>
                      <a:pt x="136" y="19"/>
                    </a:cubicBezTo>
                    <a:cubicBezTo>
                      <a:pt x="123" y="6"/>
                      <a:pt x="108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46"/>
              <p:cNvSpPr/>
              <p:nvPr/>
            </p:nvSpPr>
            <p:spPr>
              <a:xfrm>
                <a:off x="6921375" y="1590225"/>
                <a:ext cx="65647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26259" h="21034" extrusionOk="0">
                    <a:moveTo>
                      <a:pt x="73" y="1"/>
                    </a:moveTo>
                    <a:cubicBezTo>
                      <a:pt x="33" y="1"/>
                      <a:pt x="0" y="48"/>
                      <a:pt x="30" y="88"/>
                    </a:cubicBezTo>
                    <a:cubicBezTo>
                      <a:pt x="1500" y="1595"/>
                      <a:pt x="3184" y="2927"/>
                      <a:pt x="4818" y="4272"/>
                    </a:cubicBezTo>
                    <a:cubicBezTo>
                      <a:pt x="6502" y="5667"/>
                      <a:pt x="8211" y="7024"/>
                      <a:pt x="9920" y="8381"/>
                    </a:cubicBezTo>
                    <a:cubicBezTo>
                      <a:pt x="13337" y="11083"/>
                      <a:pt x="16755" y="13759"/>
                      <a:pt x="20186" y="16436"/>
                    </a:cubicBezTo>
                    <a:cubicBezTo>
                      <a:pt x="22134" y="17956"/>
                      <a:pt x="24069" y="19502"/>
                      <a:pt x="26029" y="21010"/>
                    </a:cubicBezTo>
                    <a:cubicBezTo>
                      <a:pt x="26051" y="21027"/>
                      <a:pt x="26073" y="21034"/>
                      <a:pt x="26094" y="21034"/>
                    </a:cubicBezTo>
                    <a:cubicBezTo>
                      <a:pt x="26186" y="21034"/>
                      <a:pt x="26259" y="20903"/>
                      <a:pt x="26167" y="20821"/>
                    </a:cubicBezTo>
                    <a:cubicBezTo>
                      <a:pt x="19394" y="15431"/>
                      <a:pt x="12445" y="10253"/>
                      <a:pt x="5735" y="4787"/>
                    </a:cubicBezTo>
                    <a:cubicBezTo>
                      <a:pt x="3825" y="3229"/>
                      <a:pt x="2016" y="1545"/>
                      <a:pt x="106" y="12"/>
                    </a:cubicBezTo>
                    <a:cubicBezTo>
                      <a:pt x="95" y="4"/>
                      <a:pt x="84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94" name="Google Shape;2894;p46"/>
            <p:cNvSpPr/>
            <p:nvPr/>
          </p:nvSpPr>
          <p:spPr>
            <a:xfrm>
              <a:off x="6623800" y="409625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5" name="Google Shape;2895;p46"/>
          <p:cNvGrpSpPr/>
          <p:nvPr/>
        </p:nvGrpSpPr>
        <p:grpSpPr>
          <a:xfrm>
            <a:off x="182653" y="97826"/>
            <a:ext cx="1270971" cy="1505815"/>
            <a:chOff x="182653" y="97826"/>
            <a:chExt cx="1270971" cy="1505815"/>
          </a:xfrm>
        </p:grpSpPr>
        <p:grpSp>
          <p:nvGrpSpPr>
            <p:cNvPr id="2896" name="Google Shape;2896;p46"/>
            <p:cNvGrpSpPr/>
            <p:nvPr/>
          </p:nvGrpSpPr>
          <p:grpSpPr>
            <a:xfrm>
              <a:off x="182653" y="97826"/>
              <a:ext cx="1270971" cy="1186365"/>
              <a:chOff x="182650" y="97825"/>
              <a:chExt cx="1411249" cy="1317305"/>
            </a:xfrm>
          </p:grpSpPr>
          <p:sp>
            <p:nvSpPr>
              <p:cNvPr id="2897" name="Google Shape;2897;p46"/>
              <p:cNvSpPr/>
              <p:nvPr/>
            </p:nvSpPr>
            <p:spPr>
              <a:xfrm>
                <a:off x="182650" y="97825"/>
                <a:ext cx="1411249" cy="1317305"/>
              </a:xfrm>
              <a:custGeom>
                <a:avLst/>
                <a:gdLst/>
                <a:ahLst/>
                <a:cxnLst/>
                <a:rect l="l" t="t" r="r" b="b"/>
                <a:pathLst>
                  <a:path w="43039" h="40174" extrusionOk="0">
                    <a:moveTo>
                      <a:pt x="9412" y="14275"/>
                    </a:moveTo>
                    <a:cubicBezTo>
                      <a:pt x="14765" y="17354"/>
                      <a:pt x="20206" y="20319"/>
                      <a:pt x="25710" y="23134"/>
                    </a:cubicBezTo>
                    <a:cubicBezTo>
                      <a:pt x="25836" y="23209"/>
                      <a:pt x="26012" y="23222"/>
                      <a:pt x="26062" y="23348"/>
                    </a:cubicBezTo>
                    <a:cubicBezTo>
                      <a:pt x="26075" y="23398"/>
                      <a:pt x="26037" y="23436"/>
                      <a:pt x="25999" y="23448"/>
                    </a:cubicBezTo>
                    <a:lnTo>
                      <a:pt x="26037" y="23524"/>
                    </a:lnTo>
                    <a:cubicBezTo>
                      <a:pt x="21275" y="25798"/>
                      <a:pt x="16349" y="27733"/>
                      <a:pt x="11310" y="29317"/>
                    </a:cubicBezTo>
                    <a:cubicBezTo>
                      <a:pt x="10468" y="24378"/>
                      <a:pt x="9802" y="19415"/>
                      <a:pt x="9312" y="14438"/>
                    </a:cubicBezTo>
                    <a:lnTo>
                      <a:pt x="9412" y="14275"/>
                    </a:lnTo>
                    <a:close/>
                    <a:moveTo>
                      <a:pt x="126" y="0"/>
                    </a:moveTo>
                    <a:lnTo>
                      <a:pt x="0" y="38"/>
                    </a:lnTo>
                    <a:cubicBezTo>
                      <a:pt x="101" y="1508"/>
                      <a:pt x="201" y="2978"/>
                      <a:pt x="302" y="4448"/>
                    </a:cubicBezTo>
                    <a:cubicBezTo>
                      <a:pt x="1144" y="16348"/>
                      <a:pt x="1973" y="28261"/>
                      <a:pt x="2803" y="40173"/>
                    </a:cubicBezTo>
                    <a:cubicBezTo>
                      <a:pt x="3406" y="40010"/>
                      <a:pt x="3996" y="39822"/>
                      <a:pt x="4587" y="39633"/>
                    </a:cubicBezTo>
                    <a:cubicBezTo>
                      <a:pt x="5567" y="39294"/>
                      <a:pt x="6547" y="38917"/>
                      <a:pt x="7515" y="38552"/>
                    </a:cubicBezTo>
                    <a:cubicBezTo>
                      <a:pt x="19339" y="34004"/>
                      <a:pt x="31164" y="29455"/>
                      <a:pt x="42988" y="24906"/>
                    </a:cubicBezTo>
                    <a:lnTo>
                      <a:pt x="43039" y="24818"/>
                    </a:lnTo>
                    <a:cubicBezTo>
                      <a:pt x="28952" y="16185"/>
                      <a:pt x="14652" y="7917"/>
                      <a:pt x="1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98" name="Google Shape;2898;p46"/>
              <p:cNvGrpSpPr/>
              <p:nvPr/>
            </p:nvGrpSpPr>
            <p:grpSpPr>
              <a:xfrm>
                <a:off x="238818" y="149796"/>
                <a:ext cx="1261444" cy="779205"/>
                <a:chOff x="238818" y="149796"/>
                <a:chExt cx="1261444" cy="779205"/>
              </a:xfrm>
            </p:grpSpPr>
            <p:sp>
              <p:nvSpPr>
                <p:cNvPr id="2899" name="Google Shape;2899;p46"/>
                <p:cNvSpPr/>
                <p:nvPr/>
              </p:nvSpPr>
              <p:spPr>
                <a:xfrm>
                  <a:off x="238818" y="149796"/>
                  <a:ext cx="44922" cy="85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2597" extrusionOk="0">
                      <a:moveTo>
                        <a:pt x="1214" y="1"/>
                      </a:moveTo>
                      <a:cubicBezTo>
                        <a:pt x="1174" y="1"/>
                        <a:pt x="1136" y="19"/>
                        <a:pt x="1115" y="61"/>
                      </a:cubicBezTo>
                      <a:cubicBezTo>
                        <a:pt x="939" y="463"/>
                        <a:pt x="750" y="865"/>
                        <a:pt x="562" y="1268"/>
                      </a:cubicBezTo>
                      <a:cubicBezTo>
                        <a:pt x="386" y="1657"/>
                        <a:pt x="185" y="2059"/>
                        <a:pt x="34" y="2474"/>
                      </a:cubicBezTo>
                      <a:cubicBezTo>
                        <a:pt x="1" y="2541"/>
                        <a:pt x="56" y="2597"/>
                        <a:pt x="116" y="2597"/>
                      </a:cubicBezTo>
                      <a:cubicBezTo>
                        <a:pt x="146" y="2597"/>
                        <a:pt x="176" y="2583"/>
                        <a:pt x="197" y="2549"/>
                      </a:cubicBezTo>
                      <a:cubicBezTo>
                        <a:pt x="411" y="2160"/>
                        <a:pt x="587" y="1758"/>
                        <a:pt x="775" y="1356"/>
                      </a:cubicBezTo>
                      <a:cubicBezTo>
                        <a:pt x="964" y="966"/>
                        <a:pt x="1140" y="564"/>
                        <a:pt x="1328" y="162"/>
                      </a:cubicBezTo>
                      <a:cubicBezTo>
                        <a:pt x="1370" y="70"/>
                        <a:pt x="1290" y="1"/>
                        <a:pt x="12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0" name="Google Shape;2900;p46"/>
                <p:cNvSpPr/>
                <p:nvPr/>
              </p:nvSpPr>
              <p:spPr>
                <a:xfrm>
                  <a:off x="342794" y="198783"/>
                  <a:ext cx="34561" cy="50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" h="1538" extrusionOk="0">
                      <a:moveTo>
                        <a:pt x="915" y="1"/>
                      </a:moveTo>
                      <a:cubicBezTo>
                        <a:pt x="891" y="1"/>
                        <a:pt x="866" y="11"/>
                        <a:pt x="846" y="37"/>
                      </a:cubicBezTo>
                      <a:cubicBezTo>
                        <a:pt x="658" y="239"/>
                        <a:pt x="495" y="465"/>
                        <a:pt x="356" y="703"/>
                      </a:cubicBezTo>
                      <a:cubicBezTo>
                        <a:pt x="218" y="930"/>
                        <a:pt x="93" y="1181"/>
                        <a:pt x="17" y="1445"/>
                      </a:cubicBezTo>
                      <a:cubicBezTo>
                        <a:pt x="1" y="1494"/>
                        <a:pt x="43" y="1538"/>
                        <a:pt x="85" y="1538"/>
                      </a:cubicBezTo>
                      <a:cubicBezTo>
                        <a:pt x="108" y="1538"/>
                        <a:pt x="130" y="1526"/>
                        <a:pt x="143" y="1495"/>
                      </a:cubicBezTo>
                      <a:cubicBezTo>
                        <a:pt x="256" y="1256"/>
                        <a:pt x="369" y="1018"/>
                        <a:pt x="520" y="804"/>
                      </a:cubicBezTo>
                      <a:cubicBezTo>
                        <a:pt x="658" y="578"/>
                        <a:pt x="821" y="364"/>
                        <a:pt x="997" y="163"/>
                      </a:cubicBezTo>
                      <a:cubicBezTo>
                        <a:pt x="1053" y="89"/>
                        <a:pt x="985" y="1"/>
                        <a:pt x="9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1" name="Google Shape;2901;p46"/>
                <p:cNvSpPr/>
                <p:nvPr/>
              </p:nvSpPr>
              <p:spPr>
                <a:xfrm>
                  <a:off x="417718" y="255213"/>
                  <a:ext cx="58563" cy="94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6" h="2877" extrusionOk="0">
                      <a:moveTo>
                        <a:pt x="1681" y="1"/>
                      </a:moveTo>
                      <a:cubicBezTo>
                        <a:pt x="1663" y="1"/>
                        <a:pt x="1645" y="8"/>
                        <a:pt x="1628" y="25"/>
                      </a:cubicBezTo>
                      <a:cubicBezTo>
                        <a:pt x="1426" y="189"/>
                        <a:pt x="1301" y="440"/>
                        <a:pt x="1163" y="654"/>
                      </a:cubicBezTo>
                      <a:cubicBezTo>
                        <a:pt x="1012" y="880"/>
                        <a:pt x="874" y="1106"/>
                        <a:pt x="748" y="1332"/>
                      </a:cubicBezTo>
                      <a:cubicBezTo>
                        <a:pt x="610" y="1558"/>
                        <a:pt x="484" y="1785"/>
                        <a:pt x="371" y="2023"/>
                      </a:cubicBezTo>
                      <a:cubicBezTo>
                        <a:pt x="233" y="2262"/>
                        <a:pt x="107" y="2513"/>
                        <a:pt x="19" y="2777"/>
                      </a:cubicBezTo>
                      <a:cubicBezTo>
                        <a:pt x="1" y="2824"/>
                        <a:pt x="43" y="2876"/>
                        <a:pt x="87" y="2876"/>
                      </a:cubicBezTo>
                      <a:cubicBezTo>
                        <a:pt x="103" y="2876"/>
                        <a:pt x="119" y="2869"/>
                        <a:pt x="132" y="2853"/>
                      </a:cubicBezTo>
                      <a:cubicBezTo>
                        <a:pt x="270" y="2639"/>
                        <a:pt x="384" y="2400"/>
                        <a:pt x="497" y="2187"/>
                      </a:cubicBezTo>
                      <a:cubicBezTo>
                        <a:pt x="635" y="1948"/>
                        <a:pt x="773" y="1709"/>
                        <a:pt x="911" y="1483"/>
                      </a:cubicBezTo>
                      <a:cubicBezTo>
                        <a:pt x="1050" y="1257"/>
                        <a:pt x="1188" y="1031"/>
                        <a:pt x="1339" y="805"/>
                      </a:cubicBezTo>
                      <a:cubicBezTo>
                        <a:pt x="1477" y="591"/>
                        <a:pt x="1665" y="377"/>
                        <a:pt x="1766" y="139"/>
                      </a:cubicBezTo>
                      <a:cubicBezTo>
                        <a:pt x="1785" y="81"/>
                        <a:pt x="1738" y="1"/>
                        <a:pt x="16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2" name="Google Shape;2902;p46"/>
                <p:cNvSpPr/>
                <p:nvPr/>
              </p:nvSpPr>
              <p:spPr>
                <a:xfrm>
                  <a:off x="540973" y="308857"/>
                  <a:ext cx="28790" cy="39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" h="1196" extrusionOk="0">
                      <a:moveTo>
                        <a:pt x="786" y="0"/>
                      </a:moveTo>
                      <a:cubicBezTo>
                        <a:pt x="773" y="0"/>
                        <a:pt x="760" y="4"/>
                        <a:pt x="746" y="10"/>
                      </a:cubicBezTo>
                      <a:lnTo>
                        <a:pt x="708" y="23"/>
                      </a:lnTo>
                      <a:lnTo>
                        <a:pt x="658" y="61"/>
                      </a:lnTo>
                      <a:cubicBezTo>
                        <a:pt x="646" y="73"/>
                        <a:pt x="620" y="98"/>
                        <a:pt x="608" y="124"/>
                      </a:cubicBezTo>
                      <a:cubicBezTo>
                        <a:pt x="570" y="161"/>
                        <a:pt x="533" y="199"/>
                        <a:pt x="495" y="237"/>
                      </a:cubicBezTo>
                      <a:cubicBezTo>
                        <a:pt x="432" y="325"/>
                        <a:pt x="357" y="413"/>
                        <a:pt x="306" y="513"/>
                      </a:cubicBezTo>
                      <a:cubicBezTo>
                        <a:pt x="181" y="702"/>
                        <a:pt x="80" y="903"/>
                        <a:pt x="17" y="1116"/>
                      </a:cubicBezTo>
                      <a:cubicBezTo>
                        <a:pt x="0" y="1159"/>
                        <a:pt x="35" y="1195"/>
                        <a:pt x="71" y="1195"/>
                      </a:cubicBezTo>
                      <a:cubicBezTo>
                        <a:pt x="88" y="1195"/>
                        <a:pt x="106" y="1187"/>
                        <a:pt x="118" y="1167"/>
                      </a:cubicBezTo>
                      <a:cubicBezTo>
                        <a:pt x="206" y="978"/>
                        <a:pt x="319" y="790"/>
                        <a:pt x="432" y="614"/>
                      </a:cubicBezTo>
                      <a:cubicBezTo>
                        <a:pt x="495" y="526"/>
                        <a:pt x="570" y="450"/>
                        <a:pt x="633" y="362"/>
                      </a:cubicBezTo>
                      <a:cubicBezTo>
                        <a:pt x="671" y="325"/>
                        <a:pt x="708" y="287"/>
                        <a:pt x="746" y="249"/>
                      </a:cubicBezTo>
                      <a:cubicBezTo>
                        <a:pt x="759" y="237"/>
                        <a:pt x="784" y="212"/>
                        <a:pt x="796" y="199"/>
                      </a:cubicBezTo>
                      <a:lnTo>
                        <a:pt x="822" y="174"/>
                      </a:lnTo>
                      <a:lnTo>
                        <a:pt x="847" y="124"/>
                      </a:lnTo>
                      <a:cubicBezTo>
                        <a:pt x="877" y="62"/>
                        <a:pt x="841" y="0"/>
                        <a:pt x="7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3" name="Google Shape;2903;p46"/>
                <p:cNvSpPr/>
                <p:nvPr/>
              </p:nvSpPr>
              <p:spPr>
                <a:xfrm>
                  <a:off x="604027" y="362205"/>
                  <a:ext cx="56792" cy="9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" h="2844" extrusionOk="0">
                      <a:moveTo>
                        <a:pt x="1579" y="0"/>
                      </a:moveTo>
                      <a:cubicBezTo>
                        <a:pt x="1551" y="0"/>
                        <a:pt x="1523" y="12"/>
                        <a:pt x="1500" y="42"/>
                      </a:cubicBezTo>
                      <a:cubicBezTo>
                        <a:pt x="1198" y="457"/>
                        <a:pt x="922" y="897"/>
                        <a:pt x="670" y="1349"/>
                      </a:cubicBezTo>
                      <a:cubicBezTo>
                        <a:pt x="419" y="1801"/>
                        <a:pt x="180" y="2266"/>
                        <a:pt x="17" y="2756"/>
                      </a:cubicBezTo>
                      <a:cubicBezTo>
                        <a:pt x="1" y="2806"/>
                        <a:pt x="37" y="2844"/>
                        <a:pt x="76" y="2844"/>
                      </a:cubicBezTo>
                      <a:cubicBezTo>
                        <a:pt x="96" y="2844"/>
                        <a:pt x="117" y="2833"/>
                        <a:pt x="130" y="2807"/>
                      </a:cubicBezTo>
                      <a:cubicBezTo>
                        <a:pt x="369" y="2367"/>
                        <a:pt x="595" y="1914"/>
                        <a:pt x="846" y="1475"/>
                      </a:cubicBezTo>
                      <a:cubicBezTo>
                        <a:pt x="1098" y="1022"/>
                        <a:pt x="1374" y="608"/>
                        <a:pt x="1676" y="180"/>
                      </a:cubicBezTo>
                      <a:cubicBezTo>
                        <a:pt x="1731" y="97"/>
                        <a:pt x="1657" y="0"/>
                        <a:pt x="15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4" name="Google Shape;2904;p46"/>
                <p:cNvSpPr/>
                <p:nvPr/>
              </p:nvSpPr>
              <p:spPr>
                <a:xfrm>
                  <a:off x="720495" y="412798"/>
                  <a:ext cx="30560" cy="44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1343" extrusionOk="0">
                      <a:moveTo>
                        <a:pt x="798" y="0"/>
                      </a:moveTo>
                      <a:cubicBezTo>
                        <a:pt x="773" y="0"/>
                        <a:pt x="747" y="10"/>
                        <a:pt x="725" y="32"/>
                      </a:cubicBezTo>
                      <a:cubicBezTo>
                        <a:pt x="411" y="384"/>
                        <a:pt x="147" y="799"/>
                        <a:pt x="9" y="1264"/>
                      </a:cubicBezTo>
                      <a:cubicBezTo>
                        <a:pt x="1" y="1310"/>
                        <a:pt x="41" y="1342"/>
                        <a:pt x="79" y="1342"/>
                      </a:cubicBezTo>
                      <a:cubicBezTo>
                        <a:pt x="102" y="1342"/>
                        <a:pt x="125" y="1330"/>
                        <a:pt x="134" y="1301"/>
                      </a:cubicBezTo>
                      <a:cubicBezTo>
                        <a:pt x="323" y="887"/>
                        <a:pt x="561" y="485"/>
                        <a:pt x="876" y="145"/>
                      </a:cubicBezTo>
                      <a:cubicBezTo>
                        <a:pt x="932" y="80"/>
                        <a:pt x="869" y="0"/>
                        <a:pt x="7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5" name="Google Shape;2905;p46"/>
                <p:cNvSpPr/>
                <p:nvPr/>
              </p:nvSpPr>
              <p:spPr>
                <a:xfrm>
                  <a:off x="788894" y="465130"/>
                  <a:ext cx="54071" cy="82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" h="2529" extrusionOk="0">
                      <a:moveTo>
                        <a:pt x="1502" y="0"/>
                      </a:moveTo>
                      <a:cubicBezTo>
                        <a:pt x="1477" y="0"/>
                        <a:pt x="1451" y="10"/>
                        <a:pt x="1428" y="32"/>
                      </a:cubicBezTo>
                      <a:cubicBezTo>
                        <a:pt x="1114" y="384"/>
                        <a:pt x="825" y="773"/>
                        <a:pt x="586" y="1176"/>
                      </a:cubicBezTo>
                      <a:cubicBezTo>
                        <a:pt x="335" y="1578"/>
                        <a:pt x="134" y="2018"/>
                        <a:pt x="8" y="2470"/>
                      </a:cubicBezTo>
                      <a:cubicBezTo>
                        <a:pt x="1" y="2509"/>
                        <a:pt x="32" y="2529"/>
                        <a:pt x="60" y="2529"/>
                      </a:cubicBezTo>
                      <a:cubicBezTo>
                        <a:pt x="76" y="2529"/>
                        <a:pt x="92" y="2522"/>
                        <a:pt x="96" y="2508"/>
                      </a:cubicBezTo>
                      <a:cubicBezTo>
                        <a:pt x="310" y="2093"/>
                        <a:pt x="511" y="1678"/>
                        <a:pt x="750" y="1276"/>
                      </a:cubicBezTo>
                      <a:cubicBezTo>
                        <a:pt x="989" y="874"/>
                        <a:pt x="1278" y="510"/>
                        <a:pt x="1592" y="158"/>
                      </a:cubicBezTo>
                      <a:cubicBezTo>
                        <a:pt x="1648" y="83"/>
                        <a:pt x="1578" y="0"/>
                        <a:pt x="15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6" name="Google Shape;2906;p46"/>
                <p:cNvSpPr/>
                <p:nvPr/>
              </p:nvSpPr>
              <p:spPr>
                <a:xfrm>
                  <a:off x="903296" y="512642"/>
                  <a:ext cx="24396" cy="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165" extrusionOk="0">
                      <a:moveTo>
                        <a:pt x="637" y="1"/>
                      </a:moveTo>
                      <a:cubicBezTo>
                        <a:pt x="622" y="1"/>
                        <a:pt x="606" y="5"/>
                        <a:pt x="591" y="16"/>
                      </a:cubicBezTo>
                      <a:cubicBezTo>
                        <a:pt x="541" y="41"/>
                        <a:pt x="503" y="91"/>
                        <a:pt x="465" y="129"/>
                      </a:cubicBezTo>
                      <a:cubicBezTo>
                        <a:pt x="427" y="166"/>
                        <a:pt x="402" y="204"/>
                        <a:pt x="365" y="242"/>
                      </a:cubicBezTo>
                      <a:cubicBezTo>
                        <a:pt x="302" y="330"/>
                        <a:pt x="239" y="418"/>
                        <a:pt x="189" y="518"/>
                      </a:cubicBezTo>
                      <a:cubicBezTo>
                        <a:pt x="138" y="606"/>
                        <a:pt x="101" y="694"/>
                        <a:pt x="63" y="795"/>
                      </a:cubicBezTo>
                      <a:cubicBezTo>
                        <a:pt x="50" y="845"/>
                        <a:pt x="38" y="895"/>
                        <a:pt x="25" y="945"/>
                      </a:cubicBezTo>
                      <a:cubicBezTo>
                        <a:pt x="13" y="1008"/>
                        <a:pt x="13" y="1059"/>
                        <a:pt x="0" y="1109"/>
                      </a:cubicBezTo>
                      <a:cubicBezTo>
                        <a:pt x="0" y="1145"/>
                        <a:pt x="30" y="1165"/>
                        <a:pt x="57" y="1165"/>
                      </a:cubicBezTo>
                      <a:cubicBezTo>
                        <a:pt x="77" y="1165"/>
                        <a:pt x="95" y="1155"/>
                        <a:pt x="101" y="1134"/>
                      </a:cubicBezTo>
                      <a:cubicBezTo>
                        <a:pt x="113" y="1084"/>
                        <a:pt x="138" y="1033"/>
                        <a:pt x="151" y="996"/>
                      </a:cubicBezTo>
                      <a:cubicBezTo>
                        <a:pt x="164" y="945"/>
                        <a:pt x="176" y="895"/>
                        <a:pt x="201" y="858"/>
                      </a:cubicBezTo>
                      <a:cubicBezTo>
                        <a:pt x="239" y="757"/>
                        <a:pt x="277" y="669"/>
                        <a:pt x="327" y="594"/>
                      </a:cubicBezTo>
                      <a:cubicBezTo>
                        <a:pt x="377" y="506"/>
                        <a:pt x="427" y="430"/>
                        <a:pt x="490" y="355"/>
                      </a:cubicBezTo>
                      <a:cubicBezTo>
                        <a:pt x="528" y="317"/>
                        <a:pt x="553" y="279"/>
                        <a:pt x="591" y="242"/>
                      </a:cubicBezTo>
                      <a:cubicBezTo>
                        <a:pt x="629" y="217"/>
                        <a:pt x="666" y="179"/>
                        <a:pt x="704" y="141"/>
                      </a:cubicBezTo>
                      <a:cubicBezTo>
                        <a:pt x="744" y="71"/>
                        <a:pt x="696" y="1"/>
                        <a:pt x="6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7" name="Google Shape;2907;p46"/>
                <p:cNvSpPr/>
                <p:nvPr/>
              </p:nvSpPr>
              <p:spPr>
                <a:xfrm>
                  <a:off x="966908" y="567105"/>
                  <a:ext cx="44988" cy="71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2" h="2186" extrusionOk="0">
                      <a:moveTo>
                        <a:pt x="1278" y="0"/>
                      </a:moveTo>
                      <a:cubicBezTo>
                        <a:pt x="1262" y="0"/>
                        <a:pt x="1244" y="4"/>
                        <a:pt x="1227" y="13"/>
                      </a:cubicBezTo>
                      <a:cubicBezTo>
                        <a:pt x="1139" y="51"/>
                        <a:pt x="1089" y="139"/>
                        <a:pt x="1013" y="227"/>
                      </a:cubicBezTo>
                      <a:cubicBezTo>
                        <a:pt x="950" y="302"/>
                        <a:pt x="888" y="390"/>
                        <a:pt x="825" y="478"/>
                      </a:cubicBezTo>
                      <a:cubicBezTo>
                        <a:pt x="712" y="642"/>
                        <a:pt x="599" y="818"/>
                        <a:pt x="498" y="993"/>
                      </a:cubicBezTo>
                      <a:cubicBezTo>
                        <a:pt x="297" y="1345"/>
                        <a:pt x="108" y="1722"/>
                        <a:pt x="8" y="2112"/>
                      </a:cubicBezTo>
                      <a:cubicBezTo>
                        <a:pt x="0" y="2158"/>
                        <a:pt x="39" y="2185"/>
                        <a:pt x="77" y="2185"/>
                      </a:cubicBezTo>
                      <a:cubicBezTo>
                        <a:pt x="101" y="2185"/>
                        <a:pt x="124" y="2174"/>
                        <a:pt x="134" y="2150"/>
                      </a:cubicBezTo>
                      <a:cubicBezTo>
                        <a:pt x="310" y="1798"/>
                        <a:pt x="473" y="1433"/>
                        <a:pt x="674" y="1081"/>
                      </a:cubicBezTo>
                      <a:cubicBezTo>
                        <a:pt x="774" y="918"/>
                        <a:pt x="888" y="755"/>
                        <a:pt x="1001" y="591"/>
                      </a:cubicBezTo>
                      <a:cubicBezTo>
                        <a:pt x="1051" y="516"/>
                        <a:pt x="1114" y="441"/>
                        <a:pt x="1177" y="353"/>
                      </a:cubicBezTo>
                      <a:cubicBezTo>
                        <a:pt x="1239" y="277"/>
                        <a:pt x="1315" y="202"/>
                        <a:pt x="1352" y="101"/>
                      </a:cubicBezTo>
                      <a:cubicBezTo>
                        <a:pt x="1372" y="44"/>
                        <a:pt x="1332" y="0"/>
                        <a:pt x="12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8" name="Google Shape;2908;p46"/>
                <p:cNvSpPr/>
                <p:nvPr/>
              </p:nvSpPr>
              <p:spPr>
                <a:xfrm>
                  <a:off x="1072949" y="607993"/>
                  <a:ext cx="23478" cy="39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1194" extrusionOk="0">
                      <a:moveTo>
                        <a:pt x="594" y="1"/>
                      </a:moveTo>
                      <a:cubicBezTo>
                        <a:pt x="565" y="1"/>
                        <a:pt x="535" y="15"/>
                        <a:pt x="519" y="48"/>
                      </a:cubicBezTo>
                      <a:cubicBezTo>
                        <a:pt x="343" y="412"/>
                        <a:pt x="167" y="764"/>
                        <a:pt x="16" y="1129"/>
                      </a:cubicBezTo>
                      <a:cubicBezTo>
                        <a:pt x="0" y="1168"/>
                        <a:pt x="29" y="1193"/>
                        <a:pt x="60" y="1193"/>
                      </a:cubicBezTo>
                      <a:cubicBezTo>
                        <a:pt x="77" y="1193"/>
                        <a:pt x="95" y="1185"/>
                        <a:pt x="104" y="1166"/>
                      </a:cubicBezTo>
                      <a:cubicBezTo>
                        <a:pt x="305" y="827"/>
                        <a:pt x="493" y="475"/>
                        <a:pt x="682" y="123"/>
                      </a:cubicBezTo>
                      <a:cubicBezTo>
                        <a:pt x="715" y="56"/>
                        <a:pt x="654" y="1"/>
                        <a:pt x="5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9" name="Google Shape;2909;p46"/>
                <p:cNvSpPr/>
                <p:nvPr/>
              </p:nvSpPr>
              <p:spPr>
                <a:xfrm>
                  <a:off x="1143217" y="675801"/>
                  <a:ext cx="50956" cy="69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2113" extrusionOk="0">
                      <a:moveTo>
                        <a:pt x="1506" y="1"/>
                      </a:moveTo>
                      <a:cubicBezTo>
                        <a:pt x="1502" y="1"/>
                        <a:pt x="1497" y="1"/>
                        <a:pt x="1492" y="3"/>
                      </a:cubicBezTo>
                      <a:cubicBezTo>
                        <a:pt x="1391" y="28"/>
                        <a:pt x="1316" y="91"/>
                        <a:pt x="1241" y="167"/>
                      </a:cubicBezTo>
                      <a:cubicBezTo>
                        <a:pt x="1165" y="242"/>
                        <a:pt x="1090" y="317"/>
                        <a:pt x="1027" y="393"/>
                      </a:cubicBezTo>
                      <a:cubicBezTo>
                        <a:pt x="876" y="556"/>
                        <a:pt x="738" y="732"/>
                        <a:pt x="612" y="920"/>
                      </a:cubicBezTo>
                      <a:cubicBezTo>
                        <a:pt x="487" y="1096"/>
                        <a:pt x="374" y="1272"/>
                        <a:pt x="260" y="1461"/>
                      </a:cubicBezTo>
                      <a:cubicBezTo>
                        <a:pt x="210" y="1549"/>
                        <a:pt x="160" y="1649"/>
                        <a:pt x="122" y="1737"/>
                      </a:cubicBezTo>
                      <a:cubicBezTo>
                        <a:pt x="97" y="1800"/>
                        <a:pt x="72" y="1850"/>
                        <a:pt x="47" y="1901"/>
                      </a:cubicBezTo>
                      <a:cubicBezTo>
                        <a:pt x="34" y="1951"/>
                        <a:pt x="34" y="2001"/>
                        <a:pt x="9" y="2039"/>
                      </a:cubicBezTo>
                      <a:cubicBezTo>
                        <a:pt x="1" y="2081"/>
                        <a:pt x="32" y="2112"/>
                        <a:pt x="66" y="2112"/>
                      </a:cubicBezTo>
                      <a:cubicBezTo>
                        <a:pt x="81" y="2112"/>
                        <a:pt x="98" y="2105"/>
                        <a:pt x="110" y="2089"/>
                      </a:cubicBezTo>
                      <a:cubicBezTo>
                        <a:pt x="122" y="2051"/>
                        <a:pt x="160" y="2014"/>
                        <a:pt x="173" y="1976"/>
                      </a:cubicBezTo>
                      <a:cubicBezTo>
                        <a:pt x="210" y="1938"/>
                        <a:pt x="235" y="1888"/>
                        <a:pt x="260" y="1838"/>
                      </a:cubicBezTo>
                      <a:cubicBezTo>
                        <a:pt x="311" y="1750"/>
                        <a:pt x="361" y="1662"/>
                        <a:pt x="411" y="1574"/>
                      </a:cubicBezTo>
                      <a:cubicBezTo>
                        <a:pt x="524" y="1385"/>
                        <a:pt x="637" y="1209"/>
                        <a:pt x="776" y="1034"/>
                      </a:cubicBezTo>
                      <a:cubicBezTo>
                        <a:pt x="889" y="870"/>
                        <a:pt x="1014" y="707"/>
                        <a:pt x="1153" y="556"/>
                      </a:cubicBezTo>
                      <a:cubicBezTo>
                        <a:pt x="1228" y="468"/>
                        <a:pt x="1291" y="393"/>
                        <a:pt x="1366" y="317"/>
                      </a:cubicBezTo>
                      <a:cubicBezTo>
                        <a:pt x="1404" y="280"/>
                        <a:pt x="1442" y="242"/>
                        <a:pt x="1467" y="192"/>
                      </a:cubicBezTo>
                      <a:cubicBezTo>
                        <a:pt x="1517" y="154"/>
                        <a:pt x="1530" y="116"/>
                        <a:pt x="1542" y="66"/>
                      </a:cubicBezTo>
                      <a:cubicBezTo>
                        <a:pt x="1553" y="33"/>
                        <a:pt x="1536" y="1"/>
                        <a:pt x="15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0" name="Google Shape;2910;p46"/>
                <p:cNvSpPr/>
                <p:nvPr/>
              </p:nvSpPr>
              <p:spPr>
                <a:xfrm>
                  <a:off x="1244241" y="719443"/>
                  <a:ext cx="26199" cy="39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1212" extrusionOk="0">
                      <a:moveTo>
                        <a:pt x="723" y="1"/>
                      </a:moveTo>
                      <a:cubicBezTo>
                        <a:pt x="685" y="1"/>
                        <a:pt x="656" y="23"/>
                        <a:pt x="635" y="54"/>
                      </a:cubicBezTo>
                      <a:cubicBezTo>
                        <a:pt x="421" y="406"/>
                        <a:pt x="208" y="771"/>
                        <a:pt x="19" y="1148"/>
                      </a:cubicBezTo>
                      <a:cubicBezTo>
                        <a:pt x="1" y="1176"/>
                        <a:pt x="38" y="1211"/>
                        <a:pt x="69" y="1211"/>
                      </a:cubicBezTo>
                      <a:cubicBezTo>
                        <a:pt x="79" y="1211"/>
                        <a:pt x="88" y="1207"/>
                        <a:pt x="95" y="1198"/>
                      </a:cubicBezTo>
                      <a:cubicBezTo>
                        <a:pt x="346" y="846"/>
                        <a:pt x="560" y="482"/>
                        <a:pt x="786" y="117"/>
                      </a:cubicBezTo>
                      <a:cubicBezTo>
                        <a:pt x="798" y="80"/>
                        <a:pt x="773" y="29"/>
                        <a:pt x="748" y="4"/>
                      </a:cubicBezTo>
                      <a:cubicBezTo>
                        <a:pt x="739" y="2"/>
                        <a:pt x="731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1" name="Google Shape;2911;p46"/>
                <p:cNvSpPr/>
                <p:nvPr/>
              </p:nvSpPr>
              <p:spPr>
                <a:xfrm>
                  <a:off x="1311427" y="774988"/>
                  <a:ext cx="53251" cy="74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" h="2257" extrusionOk="0">
                      <a:moveTo>
                        <a:pt x="1491" y="0"/>
                      </a:moveTo>
                      <a:cubicBezTo>
                        <a:pt x="1468" y="0"/>
                        <a:pt x="1445" y="9"/>
                        <a:pt x="1426" y="32"/>
                      </a:cubicBezTo>
                      <a:cubicBezTo>
                        <a:pt x="1162" y="371"/>
                        <a:pt x="911" y="723"/>
                        <a:pt x="672" y="1075"/>
                      </a:cubicBezTo>
                      <a:cubicBezTo>
                        <a:pt x="559" y="1251"/>
                        <a:pt x="446" y="1427"/>
                        <a:pt x="345" y="1602"/>
                      </a:cubicBezTo>
                      <a:cubicBezTo>
                        <a:pt x="232" y="1778"/>
                        <a:pt x="107" y="1967"/>
                        <a:pt x="19" y="2168"/>
                      </a:cubicBezTo>
                      <a:cubicBezTo>
                        <a:pt x="1" y="2212"/>
                        <a:pt x="40" y="2257"/>
                        <a:pt x="82" y="2257"/>
                      </a:cubicBezTo>
                      <a:cubicBezTo>
                        <a:pt x="99" y="2257"/>
                        <a:pt x="117" y="2249"/>
                        <a:pt x="132" y="2231"/>
                      </a:cubicBezTo>
                      <a:cubicBezTo>
                        <a:pt x="257" y="2067"/>
                        <a:pt x="358" y="1879"/>
                        <a:pt x="471" y="1703"/>
                      </a:cubicBezTo>
                      <a:cubicBezTo>
                        <a:pt x="584" y="1527"/>
                        <a:pt x="697" y="1351"/>
                        <a:pt x="823" y="1175"/>
                      </a:cubicBezTo>
                      <a:cubicBezTo>
                        <a:pt x="1062" y="823"/>
                        <a:pt x="1313" y="484"/>
                        <a:pt x="1577" y="157"/>
                      </a:cubicBezTo>
                      <a:cubicBezTo>
                        <a:pt x="1624" y="82"/>
                        <a:pt x="1558" y="0"/>
                        <a:pt x="14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2" name="Google Shape;2912;p46"/>
                <p:cNvSpPr/>
                <p:nvPr/>
              </p:nvSpPr>
              <p:spPr>
                <a:xfrm>
                  <a:off x="1408254" y="814827"/>
                  <a:ext cx="24527" cy="35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1087" extrusionOk="0">
                      <a:moveTo>
                        <a:pt x="653" y="0"/>
                      </a:moveTo>
                      <a:cubicBezTo>
                        <a:pt x="627" y="0"/>
                        <a:pt x="602" y="21"/>
                        <a:pt x="584" y="48"/>
                      </a:cubicBezTo>
                      <a:cubicBezTo>
                        <a:pt x="383" y="362"/>
                        <a:pt x="195" y="689"/>
                        <a:pt x="19" y="1016"/>
                      </a:cubicBezTo>
                      <a:cubicBezTo>
                        <a:pt x="1" y="1051"/>
                        <a:pt x="33" y="1087"/>
                        <a:pt x="67" y="1087"/>
                      </a:cubicBezTo>
                      <a:cubicBezTo>
                        <a:pt x="81" y="1087"/>
                        <a:pt x="96" y="1081"/>
                        <a:pt x="107" y="1066"/>
                      </a:cubicBezTo>
                      <a:cubicBezTo>
                        <a:pt x="320" y="764"/>
                        <a:pt x="521" y="438"/>
                        <a:pt x="722" y="111"/>
                      </a:cubicBezTo>
                      <a:cubicBezTo>
                        <a:pt x="747" y="86"/>
                        <a:pt x="722" y="23"/>
                        <a:pt x="685" y="10"/>
                      </a:cubicBezTo>
                      <a:cubicBezTo>
                        <a:pt x="674" y="3"/>
                        <a:pt x="664" y="0"/>
                        <a:pt x="6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3" name="Google Shape;2913;p46"/>
                <p:cNvSpPr/>
                <p:nvPr/>
              </p:nvSpPr>
              <p:spPr>
                <a:xfrm>
                  <a:off x="1448946" y="853715"/>
                  <a:ext cx="51316" cy="75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" h="2296" extrusionOk="0">
                      <a:moveTo>
                        <a:pt x="1466" y="0"/>
                      </a:moveTo>
                      <a:cubicBezTo>
                        <a:pt x="1449" y="0"/>
                        <a:pt x="1432" y="6"/>
                        <a:pt x="1416" y="18"/>
                      </a:cubicBezTo>
                      <a:cubicBezTo>
                        <a:pt x="1278" y="156"/>
                        <a:pt x="1178" y="370"/>
                        <a:pt x="1077" y="546"/>
                      </a:cubicBezTo>
                      <a:cubicBezTo>
                        <a:pt x="952" y="734"/>
                        <a:pt x="838" y="936"/>
                        <a:pt x="713" y="1124"/>
                      </a:cubicBezTo>
                      <a:cubicBezTo>
                        <a:pt x="474" y="1501"/>
                        <a:pt x="223" y="1865"/>
                        <a:pt x="9" y="2242"/>
                      </a:cubicBezTo>
                      <a:cubicBezTo>
                        <a:pt x="0" y="2269"/>
                        <a:pt x="23" y="2296"/>
                        <a:pt x="46" y="2296"/>
                      </a:cubicBezTo>
                      <a:cubicBezTo>
                        <a:pt x="55" y="2296"/>
                        <a:pt x="65" y="2291"/>
                        <a:pt x="72" y="2280"/>
                      </a:cubicBezTo>
                      <a:cubicBezTo>
                        <a:pt x="373" y="1953"/>
                        <a:pt x="625" y="1589"/>
                        <a:pt x="876" y="1212"/>
                      </a:cubicBezTo>
                      <a:cubicBezTo>
                        <a:pt x="1002" y="1036"/>
                        <a:pt x="1115" y="860"/>
                        <a:pt x="1228" y="672"/>
                      </a:cubicBezTo>
                      <a:cubicBezTo>
                        <a:pt x="1291" y="584"/>
                        <a:pt x="1341" y="496"/>
                        <a:pt x="1391" y="408"/>
                      </a:cubicBezTo>
                      <a:cubicBezTo>
                        <a:pt x="1454" y="307"/>
                        <a:pt x="1517" y="219"/>
                        <a:pt x="1555" y="106"/>
                      </a:cubicBezTo>
                      <a:cubicBezTo>
                        <a:pt x="1564" y="50"/>
                        <a:pt x="1517" y="0"/>
                        <a:pt x="14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914" name="Google Shape;2914;p46"/>
            <p:cNvGrpSpPr/>
            <p:nvPr/>
          </p:nvGrpSpPr>
          <p:grpSpPr>
            <a:xfrm rot="922728">
              <a:off x="431440" y="984967"/>
              <a:ext cx="489838" cy="563816"/>
              <a:chOff x="104132" y="3774240"/>
              <a:chExt cx="602807" cy="693845"/>
            </a:xfrm>
          </p:grpSpPr>
          <p:sp>
            <p:nvSpPr>
              <p:cNvPr id="2915" name="Google Shape;2915;p46"/>
              <p:cNvSpPr/>
              <p:nvPr/>
            </p:nvSpPr>
            <p:spPr>
              <a:xfrm rot="-1061815">
                <a:off x="182665" y="3828121"/>
                <a:ext cx="445742" cy="586083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12211" extrusionOk="0">
                    <a:moveTo>
                      <a:pt x="5418" y="0"/>
                    </a:moveTo>
                    <a:cubicBezTo>
                      <a:pt x="4962" y="0"/>
                      <a:pt x="4470" y="34"/>
                      <a:pt x="3946" y="84"/>
                    </a:cubicBezTo>
                    <a:cubicBezTo>
                      <a:pt x="2815" y="209"/>
                      <a:pt x="1961" y="498"/>
                      <a:pt x="654" y="1541"/>
                    </a:cubicBezTo>
                    <a:cubicBezTo>
                      <a:pt x="201" y="1893"/>
                      <a:pt x="0" y="2509"/>
                      <a:pt x="151" y="3087"/>
                    </a:cubicBezTo>
                    <a:cubicBezTo>
                      <a:pt x="381" y="3954"/>
                      <a:pt x="1088" y="4838"/>
                      <a:pt x="1840" y="4838"/>
                    </a:cubicBezTo>
                    <a:cubicBezTo>
                      <a:pt x="1992" y="4838"/>
                      <a:pt x="2147" y="4801"/>
                      <a:pt x="2300" y="4720"/>
                    </a:cubicBezTo>
                    <a:cubicBezTo>
                      <a:pt x="3004" y="4350"/>
                      <a:pt x="3830" y="3639"/>
                      <a:pt x="4335" y="3639"/>
                    </a:cubicBezTo>
                    <a:cubicBezTo>
                      <a:pt x="4344" y="3639"/>
                      <a:pt x="4352" y="3639"/>
                      <a:pt x="4361" y="3640"/>
                    </a:cubicBezTo>
                    <a:cubicBezTo>
                      <a:pt x="4700" y="3652"/>
                      <a:pt x="4826" y="4130"/>
                      <a:pt x="4549" y="4343"/>
                    </a:cubicBezTo>
                    <a:cubicBezTo>
                      <a:pt x="4084" y="4695"/>
                      <a:pt x="3469" y="5160"/>
                      <a:pt x="3305" y="5261"/>
                    </a:cubicBezTo>
                    <a:cubicBezTo>
                      <a:pt x="3054" y="5412"/>
                      <a:pt x="2815" y="5575"/>
                      <a:pt x="2576" y="5726"/>
                    </a:cubicBezTo>
                    <a:cubicBezTo>
                      <a:pt x="2338" y="5889"/>
                      <a:pt x="2124" y="6040"/>
                      <a:pt x="1923" y="6203"/>
                    </a:cubicBezTo>
                    <a:cubicBezTo>
                      <a:pt x="1722" y="6354"/>
                      <a:pt x="1546" y="6517"/>
                      <a:pt x="1395" y="6693"/>
                    </a:cubicBezTo>
                    <a:cubicBezTo>
                      <a:pt x="1131" y="6982"/>
                      <a:pt x="918" y="7259"/>
                      <a:pt x="754" y="7510"/>
                    </a:cubicBezTo>
                    <a:cubicBezTo>
                      <a:pt x="578" y="7774"/>
                      <a:pt x="453" y="8038"/>
                      <a:pt x="377" y="8314"/>
                    </a:cubicBezTo>
                    <a:cubicBezTo>
                      <a:pt x="289" y="8591"/>
                      <a:pt x="239" y="8867"/>
                      <a:pt x="227" y="9169"/>
                    </a:cubicBezTo>
                    <a:cubicBezTo>
                      <a:pt x="214" y="9458"/>
                      <a:pt x="227" y="9772"/>
                      <a:pt x="252" y="10124"/>
                    </a:cubicBezTo>
                    <a:cubicBezTo>
                      <a:pt x="369" y="11321"/>
                      <a:pt x="1297" y="12211"/>
                      <a:pt x="2392" y="12211"/>
                    </a:cubicBezTo>
                    <a:cubicBezTo>
                      <a:pt x="2469" y="12211"/>
                      <a:pt x="2548" y="12206"/>
                      <a:pt x="2627" y="12197"/>
                    </a:cubicBezTo>
                    <a:lnTo>
                      <a:pt x="7955" y="11619"/>
                    </a:lnTo>
                    <a:cubicBezTo>
                      <a:pt x="8721" y="11531"/>
                      <a:pt x="9287" y="10802"/>
                      <a:pt x="9211" y="9986"/>
                    </a:cubicBezTo>
                    <a:cubicBezTo>
                      <a:pt x="9126" y="9197"/>
                      <a:pt x="8865" y="8021"/>
                      <a:pt x="8157" y="8021"/>
                    </a:cubicBezTo>
                    <a:cubicBezTo>
                      <a:pt x="8132" y="8021"/>
                      <a:pt x="8106" y="8022"/>
                      <a:pt x="8080" y="8025"/>
                    </a:cubicBezTo>
                    <a:lnTo>
                      <a:pt x="4600" y="8503"/>
                    </a:lnTo>
                    <a:cubicBezTo>
                      <a:pt x="4600" y="8503"/>
                      <a:pt x="5957" y="7598"/>
                      <a:pt x="6585" y="7221"/>
                    </a:cubicBezTo>
                    <a:cubicBezTo>
                      <a:pt x="7213" y="6844"/>
                      <a:pt x="7703" y="6455"/>
                      <a:pt x="8030" y="6078"/>
                    </a:cubicBezTo>
                    <a:cubicBezTo>
                      <a:pt x="8369" y="5688"/>
                      <a:pt x="8595" y="5273"/>
                      <a:pt x="8683" y="4834"/>
                    </a:cubicBezTo>
                    <a:cubicBezTo>
                      <a:pt x="8784" y="4394"/>
                      <a:pt x="8809" y="3866"/>
                      <a:pt x="8746" y="3263"/>
                    </a:cubicBezTo>
                    <a:cubicBezTo>
                      <a:pt x="8671" y="2446"/>
                      <a:pt x="8508" y="1818"/>
                      <a:pt x="8244" y="1353"/>
                    </a:cubicBezTo>
                    <a:cubicBezTo>
                      <a:pt x="7992" y="900"/>
                      <a:pt x="7653" y="561"/>
                      <a:pt x="7238" y="360"/>
                    </a:cubicBezTo>
                    <a:cubicBezTo>
                      <a:pt x="6824" y="146"/>
                      <a:pt x="6334" y="33"/>
                      <a:pt x="5781" y="8"/>
                    </a:cubicBezTo>
                    <a:cubicBezTo>
                      <a:pt x="5663" y="3"/>
                      <a:pt x="5542" y="0"/>
                      <a:pt x="5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6"/>
              <p:cNvSpPr/>
              <p:nvPr/>
            </p:nvSpPr>
            <p:spPr>
              <a:xfrm rot="-1061815">
                <a:off x="188994" y="3914396"/>
                <a:ext cx="174946" cy="66859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1393" extrusionOk="0">
                    <a:moveTo>
                      <a:pt x="2966" y="1"/>
                    </a:moveTo>
                    <a:cubicBezTo>
                      <a:pt x="2526" y="1"/>
                      <a:pt x="2099" y="101"/>
                      <a:pt x="1684" y="252"/>
                    </a:cubicBezTo>
                    <a:cubicBezTo>
                      <a:pt x="1094" y="478"/>
                      <a:pt x="553" y="817"/>
                      <a:pt x="51" y="1194"/>
                    </a:cubicBezTo>
                    <a:cubicBezTo>
                      <a:pt x="0" y="1232"/>
                      <a:pt x="0" y="1295"/>
                      <a:pt x="26" y="1345"/>
                    </a:cubicBezTo>
                    <a:cubicBezTo>
                      <a:pt x="48" y="1376"/>
                      <a:pt x="80" y="1392"/>
                      <a:pt x="113" y="1392"/>
                    </a:cubicBezTo>
                    <a:cubicBezTo>
                      <a:pt x="135" y="1392"/>
                      <a:pt x="157" y="1385"/>
                      <a:pt x="176" y="1370"/>
                    </a:cubicBezTo>
                    <a:cubicBezTo>
                      <a:pt x="679" y="993"/>
                      <a:pt x="1194" y="654"/>
                      <a:pt x="1760" y="441"/>
                    </a:cubicBezTo>
                    <a:cubicBezTo>
                      <a:pt x="2149" y="302"/>
                      <a:pt x="2551" y="214"/>
                      <a:pt x="2966" y="214"/>
                    </a:cubicBezTo>
                    <a:cubicBezTo>
                      <a:pt x="3142" y="214"/>
                      <a:pt x="3330" y="227"/>
                      <a:pt x="3519" y="277"/>
                    </a:cubicBezTo>
                    <a:cubicBezTo>
                      <a:pt x="3525" y="279"/>
                      <a:pt x="3532" y="280"/>
                      <a:pt x="3538" y="280"/>
                    </a:cubicBezTo>
                    <a:cubicBezTo>
                      <a:pt x="3582" y="280"/>
                      <a:pt x="3621" y="244"/>
                      <a:pt x="3632" y="189"/>
                    </a:cubicBezTo>
                    <a:cubicBezTo>
                      <a:pt x="3645" y="139"/>
                      <a:pt x="3619" y="76"/>
                      <a:pt x="3557" y="64"/>
                    </a:cubicBezTo>
                    <a:cubicBezTo>
                      <a:pt x="3356" y="26"/>
                      <a:pt x="3155" y="1"/>
                      <a:pt x="2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6"/>
              <p:cNvSpPr/>
              <p:nvPr/>
            </p:nvSpPr>
            <p:spPr>
              <a:xfrm rot="-1061815">
                <a:off x="463983" y="4297891"/>
                <a:ext cx="163523" cy="33453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697" extrusionOk="0">
                    <a:moveTo>
                      <a:pt x="3292" y="1"/>
                    </a:moveTo>
                    <a:cubicBezTo>
                      <a:pt x="3284" y="1"/>
                      <a:pt x="3276" y="2"/>
                      <a:pt x="3268" y="3"/>
                    </a:cubicBezTo>
                    <a:cubicBezTo>
                      <a:pt x="2225" y="242"/>
                      <a:pt x="1170" y="405"/>
                      <a:pt x="102" y="493"/>
                    </a:cubicBezTo>
                    <a:cubicBezTo>
                      <a:pt x="39" y="493"/>
                      <a:pt x="1" y="544"/>
                      <a:pt x="1" y="594"/>
                    </a:cubicBezTo>
                    <a:cubicBezTo>
                      <a:pt x="12" y="650"/>
                      <a:pt x="54" y="696"/>
                      <a:pt x="98" y="696"/>
                    </a:cubicBezTo>
                    <a:cubicBezTo>
                      <a:pt x="104" y="696"/>
                      <a:pt x="109" y="696"/>
                      <a:pt x="114" y="694"/>
                    </a:cubicBezTo>
                    <a:cubicBezTo>
                      <a:pt x="1195" y="619"/>
                      <a:pt x="2263" y="456"/>
                      <a:pt x="3318" y="204"/>
                    </a:cubicBezTo>
                    <a:cubicBezTo>
                      <a:pt x="3381" y="192"/>
                      <a:pt x="3406" y="141"/>
                      <a:pt x="3394" y="79"/>
                    </a:cubicBezTo>
                    <a:cubicBezTo>
                      <a:pt x="3383" y="35"/>
                      <a:pt x="334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8" name="Google Shape;2528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IF……. Else</a:t>
            </a:r>
            <a:endParaRPr dirty="0"/>
          </a:p>
        </p:txBody>
      </p:sp>
      <p:sp>
        <p:nvSpPr>
          <p:cNvPr id="2529" name="Google Shape;2529;p41"/>
          <p:cNvSpPr txBox="1">
            <a:spLocks noGrp="1"/>
          </p:cNvSpPr>
          <p:nvPr>
            <p:ph type="subTitle" idx="1"/>
          </p:nvPr>
        </p:nvSpPr>
        <p:spPr>
          <a:xfrm>
            <a:off x="720000" y="1379008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Python supports the usual logical conditions from mathematics: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Equals: </a:t>
            </a:r>
            <a:r>
              <a:rPr lang="en-US" b="0" i="0" u="none" strike="noStrike" dirty="0"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a == b</a:t>
            </a:r>
            <a:endParaRPr lang="en-US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Not Equals: </a:t>
            </a:r>
            <a:r>
              <a:rPr lang="en-US" b="0" i="0" u="none" strike="noStrike" dirty="0"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a != b</a:t>
            </a:r>
            <a:endParaRPr lang="en-US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Less than: </a:t>
            </a:r>
            <a:r>
              <a:rPr lang="en-US" b="0" i="0" u="none" strike="noStrike" dirty="0"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a &lt; b</a:t>
            </a:r>
            <a:endParaRPr lang="en-US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Less than or equal to: </a:t>
            </a:r>
            <a:r>
              <a:rPr lang="en-US" b="0" i="0" u="none" strike="noStrike" dirty="0"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a &lt;= b</a:t>
            </a:r>
            <a:endParaRPr lang="en-US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Greater than: </a:t>
            </a:r>
            <a:r>
              <a:rPr lang="en-US" b="0" i="0" u="none" strike="noStrike" dirty="0"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a &gt; b</a:t>
            </a:r>
            <a:endParaRPr lang="en-US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Greater than or equal to: </a:t>
            </a:r>
            <a:r>
              <a:rPr lang="en-US" b="0" i="0" u="none" strike="noStrike" dirty="0"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a &gt;= b</a:t>
            </a:r>
            <a:endParaRPr lang="en-US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2531" name="Google Shape;2531;p41"/>
          <p:cNvGrpSpPr/>
          <p:nvPr/>
        </p:nvGrpSpPr>
        <p:grpSpPr>
          <a:xfrm>
            <a:off x="7416957" y="3687289"/>
            <a:ext cx="1270971" cy="1186365"/>
            <a:chOff x="182650" y="97825"/>
            <a:chExt cx="1411249" cy="1317305"/>
          </a:xfrm>
        </p:grpSpPr>
        <p:sp>
          <p:nvSpPr>
            <p:cNvPr id="2532" name="Google Shape;2532;p41"/>
            <p:cNvSpPr/>
            <p:nvPr/>
          </p:nvSpPr>
          <p:spPr>
            <a:xfrm>
              <a:off x="182650" y="97825"/>
              <a:ext cx="1411249" cy="1317305"/>
            </a:xfrm>
            <a:custGeom>
              <a:avLst/>
              <a:gdLst/>
              <a:ahLst/>
              <a:cxnLst/>
              <a:rect l="l" t="t" r="r" b="b"/>
              <a:pathLst>
                <a:path w="43039" h="40174" extrusionOk="0">
                  <a:moveTo>
                    <a:pt x="9412" y="14275"/>
                  </a:moveTo>
                  <a:cubicBezTo>
                    <a:pt x="14765" y="17354"/>
                    <a:pt x="20206" y="20319"/>
                    <a:pt x="25710" y="23134"/>
                  </a:cubicBezTo>
                  <a:cubicBezTo>
                    <a:pt x="25836" y="23209"/>
                    <a:pt x="26012" y="23222"/>
                    <a:pt x="26062" y="23348"/>
                  </a:cubicBezTo>
                  <a:cubicBezTo>
                    <a:pt x="26075" y="23398"/>
                    <a:pt x="26037" y="23436"/>
                    <a:pt x="25999" y="23448"/>
                  </a:cubicBezTo>
                  <a:lnTo>
                    <a:pt x="26037" y="23524"/>
                  </a:lnTo>
                  <a:cubicBezTo>
                    <a:pt x="21275" y="25798"/>
                    <a:pt x="16349" y="27733"/>
                    <a:pt x="11310" y="29317"/>
                  </a:cubicBezTo>
                  <a:cubicBezTo>
                    <a:pt x="10468" y="24378"/>
                    <a:pt x="9802" y="19415"/>
                    <a:pt x="9312" y="14438"/>
                  </a:cubicBezTo>
                  <a:lnTo>
                    <a:pt x="9412" y="14275"/>
                  </a:lnTo>
                  <a:close/>
                  <a:moveTo>
                    <a:pt x="126" y="0"/>
                  </a:moveTo>
                  <a:lnTo>
                    <a:pt x="0" y="38"/>
                  </a:lnTo>
                  <a:cubicBezTo>
                    <a:pt x="101" y="1508"/>
                    <a:pt x="201" y="2978"/>
                    <a:pt x="302" y="4448"/>
                  </a:cubicBezTo>
                  <a:cubicBezTo>
                    <a:pt x="1144" y="16348"/>
                    <a:pt x="1973" y="28261"/>
                    <a:pt x="2803" y="40173"/>
                  </a:cubicBezTo>
                  <a:cubicBezTo>
                    <a:pt x="3406" y="40010"/>
                    <a:pt x="3996" y="39822"/>
                    <a:pt x="4587" y="39633"/>
                  </a:cubicBezTo>
                  <a:cubicBezTo>
                    <a:pt x="5567" y="39294"/>
                    <a:pt x="6547" y="38917"/>
                    <a:pt x="7515" y="38552"/>
                  </a:cubicBezTo>
                  <a:cubicBezTo>
                    <a:pt x="19339" y="34004"/>
                    <a:pt x="31164" y="29455"/>
                    <a:pt x="42988" y="24906"/>
                  </a:cubicBezTo>
                  <a:lnTo>
                    <a:pt x="43039" y="24818"/>
                  </a:lnTo>
                  <a:cubicBezTo>
                    <a:pt x="28952" y="16185"/>
                    <a:pt x="14652" y="7917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33" name="Google Shape;2533;p41"/>
            <p:cNvGrpSpPr/>
            <p:nvPr/>
          </p:nvGrpSpPr>
          <p:grpSpPr>
            <a:xfrm>
              <a:off x="238818" y="149796"/>
              <a:ext cx="1261444" cy="779205"/>
              <a:chOff x="238818" y="149796"/>
              <a:chExt cx="1261444" cy="779205"/>
            </a:xfrm>
          </p:grpSpPr>
          <p:sp>
            <p:nvSpPr>
              <p:cNvPr id="2534" name="Google Shape;2534;p41"/>
              <p:cNvSpPr/>
              <p:nvPr/>
            </p:nvSpPr>
            <p:spPr>
              <a:xfrm>
                <a:off x="238818" y="149796"/>
                <a:ext cx="44922" cy="85156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2597" extrusionOk="0">
                    <a:moveTo>
                      <a:pt x="1214" y="1"/>
                    </a:moveTo>
                    <a:cubicBezTo>
                      <a:pt x="1174" y="1"/>
                      <a:pt x="1136" y="19"/>
                      <a:pt x="1115" y="61"/>
                    </a:cubicBezTo>
                    <a:cubicBezTo>
                      <a:pt x="939" y="463"/>
                      <a:pt x="750" y="865"/>
                      <a:pt x="562" y="1268"/>
                    </a:cubicBezTo>
                    <a:cubicBezTo>
                      <a:pt x="386" y="1657"/>
                      <a:pt x="185" y="2059"/>
                      <a:pt x="34" y="2474"/>
                    </a:cubicBezTo>
                    <a:cubicBezTo>
                      <a:pt x="1" y="2541"/>
                      <a:pt x="56" y="2597"/>
                      <a:pt x="116" y="2597"/>
                    </a:cubicBezTo>
                    <a:cubicBezTo>
                      <a:pt x="146" y="2597"/>
                      <a:pt x="176" y="2583"/>
                      <a:pt x="197" y="2549"/>
                    </a:cubicBezTo>
                    <a:cubicBezTo>
                      <a:pt x="411" y="2160"/>
                      <a:pt x="587" y="1758"/>
                      <a:pt x="775" y="1356"/>
                    </a:cubicBezTo>
                    <a:cubicBezTo>
                      <a:pt x="964" y="966"/>
                      <a:pt x="1140" y="564"/>
                      <a:pt x="1328" y="162"/>
                    </a:cubicBezTo>
                    <a:cubicBezTo>
                      <a:pt x="1370" y="70"/>
                      <a:pt x="1290" y="1"/>
                      <a:pt x="1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41"/>
              <p:cNvSpPr/>
              <p:nvPr/>
            </p:nvSpPr>
            <p:spPr>
              <a:xfrm>
                <a:off x="342794" y="198783"/>
                <a:ext cx="34561" cy="50431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538" extrusionOk="0">
                    <a:moveTo>
                      <a:pt x="915" y="1"/>
                    </a:moveTo>
                    <a:cubicBezTo>
                      <a:pt x="891" y="1"/>
                      <a:pt x="866" y="11"/>
                      <a:pt x="846" y="37"/>
                    </a:cubicBezTo>
                    <a:cubicBezTo>
                      <a:pt x="658" y="239"/>
                      <a:pt x="495" y="465"/>
                      <a:pt x="356" y="703"/>
                    </a:cubicBezTo>
                    <a:cubicBezTo>
                      <a:pt x="218" y="930"/>
                      <a:pt x="93" y="1181"/>
                      <a:pt x="17" y="1445"/>
                    </a:cubicBezTo>
                    <a:cubicBezTo>
                      <a:pt x="1" y="1494"/>
                      <a:pt x="43" y="1538"/>
                      <a:pt x="85" y="1538"/>
                    </a:cubicBezTo>
                    <a:cubicBezTo>
                      <a:pt x="108" y="1538"/>
                      <a:pt x="130" y="1526"/>
                      <a:pt x="143" y="1495"/>
                    </a:cubicBezTo>
                    <a:cubicBezTo>
                      <a:pt x="256" y="1256"/>
                      <a:pt x="369" y="1018"/>
                      <a:pt x="520" y="804"/>
                    </a:cubicBezTo>
                    <a:cubicBezTo>
                      <a:pt x="658" y="578"/>
                      <a:pt x="821" y="364"/>
                      <a:pt x="997" y="163"/>
                    </a:cubicBezTo>
                    <a:cubicBezTo>
                      <a:pt x="1053" y="89"/>
                      <a:pt x="985" y="1"/>
                      <a:pt x="9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41"/>
              <p:cNvSpPr/>
              <p:nvPr/>
            </p:nvSpPr>
            <p:spPr>
              <a:xfrm>
                <a:off x="417718" y="255213"/>
                <a:ext cx="58563" cy="94337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2877" extrusionOk="0">
                    <a:moveTo>
                      <a:pt x="1681" y="1"/>
                    </a:moveTo>
                    <a:cubicBezTo>
                      <a:pt x="1663" y="1"/>
                      <a:pt x="1645" y="8"/>
                      <a:pt x="1628" y="25"/>
                    </a:cubicBezTo>
                    <a:cubicBezTo>
                      <a:pt x="1426" y="189"/>
                      <a:pt x="1301" y="440"/>
                      <a:pt x="1163" y="654"/>
                    </a:cubicBezTo>
                    <a:cubicBezTo>
                      <a:pt x="1012" y="880"/>
                      <a:pt x="874" y="1106"/>
                      <a:pt x="748" y="1332"/>
                    </a:cubicBezTo>
                    <a:cubicBezTo>
                      <a:pt x="610" y="1558"/>
                      <a:pt x="484" y="1785"/>
                      <a:pt x="371" y="2023"/>
                    </a:cubicBezTo>
                    <a:cubicBezTo>
                      <a:pt x="233" y="2262"/>
                      <a:pt x="107" y="2513"/>
                      <a:pt x="19" y="2777"/>
                    </a:cubicBezTo>
                    <a:cubicBezTo>
                      <a:pt x="1" y="2824"/>
                      <a:pt x="43" y="2876"/>
                      <a:pt x="87" y="2876"/>
                    </a:cubicBezTo>
                    <a:cubicBezTo>
                      <a:pt x="103" y="2876"/>
                      <a:pt x="119" y="2869"/>
                      <a:pt x="132" y="2853"/>
                    </a:cubicBezTo>
                    <a:cubicBezTo>
                      <a:pt x="270" y="2639"/>
                      <a:pt x="384" y="2400"/>
                      <a:pt x="497" y="2187"/>
                    </a:cubicBezTo>
                    <a:cubicBezTo>
                      <a:pt x="635" y="1948"/>
                      <a:pt x="773" y="1709"/>
                      <a:pt x="911" y="1483"/>
                    </a:cubicBezTo>
                    <a:cubicBezTo>
                      <a:pt x="1050" y="1257"/>
                      <a:pt x="1188" y="1031"/>
                      <a:pt x="1339" y="805"/>
                    </a:cubicBezTo>
                    <a:cubicBezTo>
                      <a:pt x="1477" y="591"/>
                      <a:pt x="1665" y="377"/>
                      <a:pt x="1766" y="139"/>
                    </a:cubicBezTo>
                    <a:cubicBezTo>
                      <a:pt x="1785" y="81"/>
                      <a:pt x="1738" y="1"/>
                      <a:pt x="1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41"/>
              <p:cNvSpPr/>
              <p:nvPr/>
            </p:nvSpPr>
            <p:spPr>
              <a:xfrm>
                <a:off x="540973" y="308857"/>
                <a:ext cx="28790" cy="39217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196" extrusionOk="0">
                    <a:moveTo>
                      <a:pt x="786" y="0"/>
                    </a:moveTo>
                    <a:cubicBezTo>
                      <a:pt x="773" y="0"/>
                      <a:pt x="760" y="4"/>
                      <a:pt x="746" y="10"/>
                    </a:cubicBezTo>
                    <a:lnTo>
                      <a:pt x="708" y="23"/>
                    </a:lnTo>
                    <a:lnTo>
                      <a:pt x="658" y="61"/>
                    </a:lnTo>
                    <a:cubicBezTo>
                      <a:pt x="646" y="73"/>
                      <a:pt x="620" y="98"/>
                      <a:pt x="608" y="124"/>
                    </a:cubicBezTo>
                    <a:cubicBezTo>
                      <a:pt x="570" y="161"/>
                      <a:pt x="533" y="199"/>
                      <a:pt x="495" y="237"/>
                    </a:cubicBezTo>
                    <a:cubicBezTo>
                      <a:pt x="432" y="325"/>
                      <a:pt x="357" y="413"/>
                      <a:pt x="306" y="513"/>
                    </a:cubicBezTo>
                    <a:cubicBezTo>
                      <a:pt x="181" y="702"/>
                      <a:pt x="80" y="903"/>
                      <a:pt x="17" y="1116"/>
                    </a:cubicBezTo>
                    <a:cubicBezTo>
                      <a:pt x="0" y="1159"/>
                      <a:pt x="35" y="1195"/>
                      <a:pt x="71" y="1195"/>
                    </a:cubicBezTo>
                    <a:cubicBezTo>
                      <a:pt x="88" y="1195"/>
                      <a:pt x="106" y="1187"/>
                      <a:pt x="118" y="1167"/>
                    </a:cubicBezTo>
                    <a:cubicBezTo>
                      <a:pt x="206" y="978"/>
                      <a:pt x="319" y="790"/>
                      <a:pt x="432" y="614"/>
                    </a:cubicBezTo>
                    <a:cubicBezTo>
                      <a:pt x="495" y="526"/>
                      <a:pt x="570" y="450"/>
                      <a:pt x="633" y="362"/>
                    </a:cubicBezTo>
                    <a:cubicBezTo>
                      <a:pt x="671" y="325"/>
                      <a:pt x="708" y="287"/>
                      <a:pt x="746" y="249"/>
                    </a:cubicBezTo>
                    <a:cubicBezTo>
                      <a:pt x="759" y="237"/>
                      <a:pt x="784" y="212"/>
                      <a:pt x="796" y="199"/>
                    </a:cubicBezTo>
                    <a:lnTo>
                      <a:pt x="822" y="174"/>
                    </a:lnTo>
                    <a:lnTo>
                      <a:pt x="847" y="124"/>
                    </a:lnTo>
                    <a:cubicBezTo>
                      <a:pt x="877" y="62"/>
                      <a:pt x="841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41"/>
              <p:cNvSpPr/>
              <p:nvPr/>
            </p:nvSpPr>
            <p:spPr>
              <a:xfrm>
                <a:off x="604027" y="362205"/>
                <a:ext cx="56792" cy="93255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2844" extrusionOk="0">
                    <a:moveTo>
                      <a:pt x="1579" y="0"/>
                    </a:moveTo>
                    <a:cubicBezTo>
                      <a:pt x="1551" y="0"/>
                      <a:pt x="1523" y="12"/>
                      <a:pt x="1500" y="42"/>
                    </a:cubicBezTo>
                    <a:cubicBezTo>
                      <a:pt x="1198" y="457"/>
                      <a:pt x="922" y="897"/>
                      <a:pt x="670" y="1349"/>
                    </a:cubicBezTo>
                    <a:cubicBezTo>
                      <a:pt x="419" y="1801"/>
                      <a:pt x="180" y="2266"/>
                      <a:pt x="17" y="2756"/>
                    </a:cubicBezTo>
                    <a:cubicBezTo>
                      <a:pt x="1" y="2806"/>
                      <a:pt x="37" y="2844"/>
                      <a:pt x="76" y="2844"/>
                    </a:cubicBezTo>
                    <a:cubicBezTo>
                      <a:pt x="96" y="2844"/>
                      <a:pt x="117" y="2833"/>
                      <a:pt x="130" y="2807"/>
                    </a:cubicBezTo>
                    <a:cubicBezTo>
                      <a:pt x="369" y="2367"/>
                      <a:pt x="595" y="1914"/>
                      <a:pt x="846" y="1475"/>
                    </a:cubicBezTo>
                    <a:cubicBezTo>
                      <a:pt x="1098" y="1022"/>
                      <a:pt x="1374" y="608"/>
                      <a:pt x="1676" y="180"/>
                    </a:cubicBezTo>
                    <a:cubicBezTo>
                      <a:pt x="1731" y="97"/>
                      <a:pt x="1657" y="0"/>
                      <a:pt x="1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41"/>
              <p:cNvSpPr/>
              <p:nvPr/>
            </p:nvSpPr>
            <p:spPr>
              <a:xfrm>
                <a:off x="720495" y="412798"/>
                <a:ext cx="30560" cy="4403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43" extrusionOk="0">
                    <a:moveTo>
                      <a:pt x="798" y="0"/>
                    </a:moveTo>
                    <a:cubicBezTo>
                      <a:pt x="773" y="0"/>
                      <a:pt x="747" y="10"/>
                      <a:pt x="725" y="32"/>
                    </a:cubicBezTo>
                    <a:cubicBezTo>
                      <a:pt x="411" y="384"/>
                      <a:pt x="147" y="799"/>
                      <a:pt x="9" y="1264"/>
                    </a:cubicBezTo>
                    <a:cubicBezTo>
                      <a:pt x="1" y="1310"/>
                      <a:pt x="41" y="1342"/>
                      <a:pt x="79" y="1342"/>
                    </a:cubicBezTo>
                    <a:cubicBezTo>
                      <a:pt x="102" y="1342"/>
                      <a:pt x="125" y="1330"/>
                      <a:pt x="134" y="1301"/>
                    </a:cubicBezTo>
                    <a:cubicBezTo>
                      <a:pt x="323" y="887"/>
                      <a:pt x="561" y="485"/>
                      <a:pt x="876" y="145"/>
                    </a:cubicBezTo>
                    <a:cubicBezTo>
                      <a:pt x="932" y="80"/>
                      <a:pt x="869" y="0"/>
                      <a:pt x="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41"/>
              <p:cNvSpPr/>
              <p:nvPr/>
            </p:nvSpPr>
            <p:spPr>
              <a:xfrm>
                <a:off x="788894" y="465130"/>
                <a:ext cx="54071" cy="82926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529" extrusionOk="0">
                    <a:moveTo>
                      <a:pt x="1502" y="0"/>
                    </a:moveTo>
                    <a:cubicBezTo>
                      <a:pt x="1477" y="0"/>
                      <a:pt x="1451" y="10"/>
                      <a:pt x="1428" y="32"/>
                    </a:cubicBezTo>
                    <a:cubicBezTo>
                      <a:pt x="1114" y="384"/>
                      <a:pt x="825" y="773"/>
                      <a:pt x="586" y="1176"/>
                    </a:cubicBezTo>
                    <a:cubicBezTo>
                      <a:pt x="335" y="1578"/>
                      <a:pt x="134" y="2018"/>
                      <a:pt x="8" y="2470"/>
                    </a:cubicBezTo>
                    <a:cubicBezTo>
                      <a:pt x="1" y="2509"/>
                      <a:pt x="32" y="2529"/>
                      <a:pt x="60" y="2529"/>
                    </a:cubicBezTo>
                    <a:cubicBezTo>
                      <a:pt x="76" y="2529"/>
                      <a:pt x="92" y="2522"/>
                      <a:pt x="96" y="2508"/>
                    </a:cubicBezTo>
                    <a:cubicBezTo>
                      <a:pt x="310" y="2093"/>
                      <a:pt x="511" y="1678"/>
                      <a:pt x="750" y="1276"/>
                    </a:cubicBezTo>
                    <a:cubicBezTo>
                      <a:pt x="989" y="874"/>
                      <a:pt x="1278" y="510"/>
                      <a:pt x="1592" y="158"/>
                    </a:cubicBezTo>
                    <a:cubicBezTo>
                      <a:pt x="1648" y="83"/>
                      <a:pt x="1578" y="0"/>
                      <a:pt x="15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41"/>
              <p:cNvSpPr/>
              <p:nvPr/>
            </p:nvSpPr>
            <p:spPr>
              <a:xfrm>
                <a:off x="903296" y="512642"/>
                <a:ext cx="24396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165" extrusionOk="0">
                    <a:moveTo>
                      <a:pt x="637" y="1"/>
                    </a:moveTo>
                    <a:cubicBezTo>
                      <a:pt x="622" y="1"/>
                      <a:pt x="606" y="5"/>
                      <a:pt x="591" y="16"/>
                    </a:cubicBezTo>
                    <a:cubicBezTo>
                      <a:pt x="541" y="41"/>
                      <a:pt x="503" y="91"/>
                      <a:pt x="465" y="129"/>
                    </a:cubicBezTo>
                    <a:cubicBezTo>
                      <a:pt x="427" y="166"/>
                      <a:pt x="402" y="204"/>
                      <a:pt x="365" y="242"/>
                    </a:cubicBezTo>
                    <a:cubicBezTo>
                      <a:pt x="302" y="330"/>
                      <a:pt x="239" y="418"/>
                      <a:pt x="189" y="518"/>
                    </a:cubicBezTo>
                    <a:cubicBezTo>
                      <a:pt x="138" y="606"/>
                      <a:pt x="101" y="694"/>
                      <a:pt x="63" y="795"/>
                    </a:cubicBezTo>
                    <a:cubicBezTo>
                      <a:pt x="50" y="845"/>
                      <a:pt x="38" y="895"/>
                      <a:pt x="25" y="945"/>
                    </a:cubicBezTo>
                    <a:cubicBezTo>
                      <a:pt x="13" y="1008"/>
                      <a:pt x="13" y="1059"/>
                      <a:pt x="0" y="1109"/>
                    </a:cubicBezTo>
                    <a:cubicBezTo>
                      <a:pt x="0" y="1145"/>
                      <a:pt x="30" y="1165"/>
                      <a:pt x="57" y="1165"/>
                    </a:cubicBezTo>
                    <a:cubicBezTo>
                      <a:pt x="77" y="1165"/>
                      <a:pt x="95" y="1155"/>
                      <a:pt x="101" y="1134"/>
                    </a:cubicBezTo>
                    <a:cubicBezTo>
                      <a:pt x="113" y="1084"/>
                      <a:pt x="138" y="1033"/>
                      <a:pt x="151" y="996"/>
                    </a:cubicBezTo>
                    <a:cubicBezTo>
                      <a:pt x="164" y="945"/>
                      <a:pt x="176" y="895"/>
                      <a:pt x="201" y="858"/>
                    </a:cubicBezTo>
                    <a:cubicBezTo>
                      <a:pt x="239" y="757"/>
                      <a:pt x="277" y="669"/>
                      <a:pt x="327" y="594"/>
                    </a:cubicBezTo>
                    <a:cubicBezTo>
                      <a:pt x="377" y="506"/>
                      <a:pt x="427" y="430"/>
                      <a:pt x="490" y="355"/>
                    </a:cubicBezTo>
                    <a:cubicBezTo>
                      <a:pt x="528" y="317"/>
                      <a:pt x="553" y="279"/>
                      <a:pt x="591" y="242"/>
                    </a:cubicBezTo>
                    <a:cubicBezTo>
                      <a:pt x="629" y="217"/>
                      <a:pt x="666" y="179"/>
                      <a:pt x="704" y="141"/>
                    </a:cubicBezTo>
                    <a:cubicBezTo>
                      <a:pt x="744" y="71"/>
                      <a:pt x="696" y="1"/>
                      <a:pt x="6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41"/>
              <p:cNvSpPr/>
              <p:nvPr/>
            </p:nvSpPr>
            <p:spPr>
              <a:xfrm>
                <a:off x="966908" y="567105"/>
                <a:ext cx="44988" cy="71679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186" extrusionOk="0">
                    <a:moveTo>
                      <a:pt x="1278" y="0"/>
                    </a:moveTo>
                    <a:cubicBezTo>
                      <a:pt x="1262" y="0"/>
                      <a:pt x="1244" y="4"/>
                      <a:pt x="1227" y="13"/>
                    </a:cubicBezTo>
                    <a:cubicBezTo>
                      <a:pt x="1139" y="51"/>
                      <a:pt x="1089" y="139"/>
                      <a:pt x="1013" y="227"/>
                    </a:cubicBezTo>
                    <a:cubicBezTo>
                      <a:pt x="950" y="302"/>
                      <a:pt x="888" y="390"/>
                      <a:pt x="825" y="478"/>
                    </a:cubicBezTo>
                    <a:cubicBezTo>
                      <a:pt x="712" y="642"/>
                      <a:pt x="599" y="818"/>
                      <a:pt x="498" y="993"/>
                    </a:cubicBezTo>
                    <a:cubicBezTo>
                      <a:pt x="297" y="1345"/>
                      <a:pt x="108" y="1722"/>
                      <a:pt x="8" y="2112"/>
                    </a:cubicBezTo>
                    <a:cubicBezTo>
                      <a:pt x="0" y="2158"/>
                      <a:pt x="39" y="2185"/>
                      <a:pt x="77" y="2185"/>
                    </a:cubicBezTo>
                    <a:cubicBezTo>
                      <a:pt x="101" y="2185"/>
                      <a:pt x="124" y="2174"/>
                      <a:pt x="134" y="2150"/>
                    </a:cubicBezTo>
                    <a:cubicBezTo>
                      <a:pt x="310" y="1798"/>
                      <a:pt x="473" y="1433"/>
                      <a:pt x="674" y="1081"/>
                    </a:cubicBezTo>
                    <a:cubicBezTo>
                      <a:pt x="774" y="918"/>
                      <a:pt x="888" y="755"/>
                      <a:pt x="1001" y="591"/>
                    </a:cubicBezTo>
                    <a:cubicBezTo>
                      <a:pt x="1051" y="516"/>
                      <a:pt x="1114" y="441"/>
                      <a:pt x="1177" y="353"/>
                    </a:cubicBezTo>
                    <a:cubicBezTo>
                      <a:pt x="1239" y="277"/>
                      <a:pt x="1315" y="202"/>
                      <a:pt x="1352" y="101"/>
                    </a:cubicBezTo>
                    <a:cubicBezTo>
                      <a:pt x="1372" y="44"/>
                      <a:pt x="1332" y="0"/>
                      <a:pt x="1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41"/>
              <p:cNvSpPr/>
              <p:nvPr/>
            </p:nvSpPr>
            <p:spPr>
              <a:xfrm>
                <a:off x="1072949" y="607993"/>
                <a:ext cx="23478" cy="39151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194" extrusionOk="0">
                    <a:moveTo>
                      <a:pt x="594" y="1"/>
                    </a:moveTo>
                    <a:cubicBezTo>
                      <a:pt x="565" y="1"/>
                      <a:pt x="535" y="15"/>
                      <a:pt x="519" y="48"/>
                    </a:cubicBezTo>
                    <a:cubicBezTo>
                      <a:pt x="343" y="412"/>
                      <a:pt x="167" y="764"/>
                      <a:pt x="16" y="1129"/>
                    </a:cubicBezTo>
                    <a:cubicBezTo>
                      <a:pt x="0" y="1168"/>
                      <a:pt x="29" y="1193"/>
                      <a:pt x="60" y="1193"/>
                    </a:cubicBezTo>
                    <a:cubicBezTo>
                      <a:pt x="77" y="1193"/>
                      <a:pt x="95" y="1185"/>
                      <a:pt x="104" y="1166"/>
                    </a:cubicBezTo>
                    <a:cubicBezTo>
                      <a:pt x="305" y="827"/>
                      <a:pt x="493" y="475"/>
                      <a:pt x="682" y="123"/>
                    </a:cubicBezTo>
                    <a:cubicBezTo>
                      <a:pt x="715" y="56"/>
                      <a:pt x="654" y="1"/>
                      <a:pt x="5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41"/>
              <p:cNvSpPr/>
              <p:nvPr/>
            </p:nvSpPr>
            <p:spPr>
              <a:xfrm>
                <a:off x="1143217" y="675801"/>
                <a:ext cx="50956" cy="6928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113" extrusionOk="0">
                    <a:moveTo>
                      <a:pt x="1506" y="1"/>
                    </a:moveTo>
                    <a:cubicBezTo>
                      <a:pt x="1502" y="1"/>
                      <a:pt x="1497" y="1"/>
                      <a:pt x="1492" y="3"/>
                    </a:cubicBezTo>
                    <a:cubicBezTo>
                      <a:pt x="1391" y="28"/>
                      <a:pt x="1316" y="91"/>
                      <a:pt x="1241" y="167"/>
                    </a:cubicBezTo>
                    <a:cubicBezTo>
                      <a:pt x="1165" y="242"/>
                      <a:pt x="1090" y="317"/>
                      <a:pt x="1027" y="393"/>
                    </a:cubicBezTo>
                    <a:cubicBezTo>
                      <a:pt x="876" y="556"/>
                      <a:pt x="738" y="732"/>
                      <a:pt x="612" y="920"/>
                    </a:cubicBezTo>
                    <a:cubicBezTo>
                      <a:pt x="487" y="1096"/>
                      <a:pt x="374" y="1272"/>
                      <a:pt x="260" y="1461"/>
                    </a:cubicBezTo>
                    <a:cubicBezTo>
                      <a:pt x="210" y="1549"/>
                      <a:pt x="160" y="1649"/>
                      <a:pt x="122" y="1737"/>
                    </a:cubicBezTo>
                    <a:cubicBezTo>
                      <a:pt x="97" y="1800"/>
                      <a:pt x="72" y="1850"/>
                      <a:pt x="47" y="1901"/>
                    </a:cubicBezTo>
                    <a:cubicBezTo>
                      <a:pt x="34" y="1951"/>
                      <a:pt x="34" y="2001"/>
                      <a:pt x="9" y="2039"/>
                    </a:cubicBezTo>
                    <a:cubicBezTo>
                      <a:pt x="1" y="2081"/>
                      <a:pt x="32" y="2112"/>
                      <a:pt x="66" y="2112"/>
                    </a:cubicBezTo>
                    <a:cubicBezTo>
                      <a:pt x="81" y="2112"/>
                      <a:pt x="98" y="2105"/>
                      <a:pt x="110" y="2089"/>
                    </a:cubicBezTo>
                    <a:cubicBezTo>
                      <a:pt x="122" y="2051"/>
                      <a:pt x="160" y="2014"/>
                      <a:pt x="173" y="1976"/>
                    </a:cubicBezTo>
                    <a:cubicBezTo>
                      <a:pt x="210" y="1938"/>
                      <a:pt x="235" y="1888"/>
                      <a:pt x="260" y="1838"/>
                    </a:cubicBezTo>
                    <a:cubicBezTo>
                      <a:pt x="311" y="1750"/>
                      <a:pt x="361" y="1662"/>
                      <a:pt x="411" y="1574"/>
                    </a:cubicBezTo>
                    <a:cubicBezTo>
                      <a:pt x="524" y="1385"/>
                      <a:pt x="637" y="1209"/>
                      <a:pt x="776" y="1034"/>
                    </a:cubicBezTo>
                    <a:cubicBezTo>
                      <a:pt x="889" y="870"/>
                      <a:pt x="1014" y="707"/>
                      <a:pt x="1153" y="556"/>
                    </a:cubicBezTo>
                    <a:cubicBezTo>
                      <a:pt x="1228" y="468"/>
                      <a:pt x="1291" y="393"/>
                      <a:pt x="1366" y="317"/>
                    </a:cubicBezTo>
                    <a:cubicBezTo>
                      <a:pt x="1404" y="280"/>
                      <a:pt x="1442" y="242"/>
                      <a:pt x="1467" y="192"/>
                    </a:cubicBezTo>
                    <a:cubicBezTo>
                      <a:pt x="1517" y="154"/>
                      <a:pt x="1530" y="116"/>
                      <a:pt x="1542" y="66"/>
                    </a:cubicBezTo>
                    <a:cubicBezTo>
                      <a:pt x="1553" y="33"/>
                      <a:pt x="1536" y="1"/>
                      <a:pt x="1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41"/>
              <p:cNvSpPr/>
              <p:nvPr/>
            </p:nvSpPr>
            <p:spPr>
              <a:xfrm>
                <a:off x="1244241" y="719443"/>
                <a:ext cx="26199" cy="39741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212" extrusionOk="0">
                    <a:moveTo>
                      <a:pt x="723" y="1"/>
                    </a:moveTo>
                    <a:cubicBezTo>
                      <a:pt x="685" y="1"/>
                      <a:pt x="656" y="23"/>
                      <a:pt x="635" y="54"/>
                    </a:cubicBezTo>
                    <a:cubicBezTo>
                      <a:pt x="421" y="406"/>
                      <a:pt x="208" y="771"/>
                      <a:pt x="19" y="1148"/>
                    </a:cubicBezTo>
                    <a:cubicBezTo>
                      <a:pt x="1" y="1176"/>
                      <a:pt x="38" y="1211"/>
                      <a:pt x="69" y="1211"/>
                    </a:cubicBezTo>
                    <a:cubicBezTo>
                      <a:pt x="79" y="1211"/>
                      <a:pt x="88" y="1207"/>
                      <a:pt x="95" y="1198"/>
                    </a:cubicBezTo>
                    <a:cubicBezTo>
                      <a:pt x="346" y="846"/>
                      <a:pt x="560" y="482"/>
                      <a:pt x="786" y="117"/>
                    </a:cubicBezTo>
                    <a:cubicBezTo>
                      <a:pt x="798" y="80"/>
                      <a:pt x="773" y="29"/>
                      <a:pt x="748" y="4"/>
                    </a:cubicBezTo>
                    <a:cubicBezTo>
                      <a:pt x="739" y="2"/>
                      <a:pt x="731" y="1"/>
                      <a:pt x="7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41"/>
              <p:cNvSpPr/>
              <p:nvPr/>
            </p:nvSpPr>
            <p:spPr>
              <a:xfrm>
                <a:off x="1311427" y="774988"/>
                <a:ext cx="53251" cy="74007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2257" extrusionOk="0">
                    <a:moveTo>
                      <a:pt x="1491" y="0"/>
                    </a:moveTo>
                    <a:cubicBezTo>
                      <a:pt x="1468" y="0"/>
                      <a:pt x="1445" y="9"/>
                      <a:pt x="1426" y="32"/>
                    </a:cubicBezTo>
                    <a:cubicBezTo>
                      <a:pt x="1162" y="371"/>
                      <a:pt x="911" y="723"/>
                      <a:pt x="672" y="1075"/>
                    </a:cubicBezTo>
                    <a:cubicBezTo>
                      <a:pt x="559" y="1251"/>
                      <a:pt x="446" y="1427"/>
                      <a:pt x="345" y="1602"/>
                    </a:cubicBezTo>
                    <a:cubicBezTo>
                      <a:pt x="232" y="1778"/>
                      <a:pt x="107" y="1967"/>
                      <a:pt x="19" y="2168"/>
                    </a:cubicBezTo>
                    <a:cubicBezTo>
                      <a:pt x="1" y="2212"/>
                      <a:pt x="40" y="2257"/>
                      <a:pt x="82" y="2257"/>
                    </a:cubicBezTo>
                    <a:cubicBezTo>
                      <a:pt x="99" y="2257"/>
                      <a:pt x="117" y="2249"/>
                      <a:pt x="132" y="2231"/>
                    </a:cubicBezTo>
                    <a:cubicBezTo>
                      <a:pt x="257" y="2067"/>
                      <a:pt x="358" y="1879"/>
                      <a:pt x="471" y="1703"/>
                    </a:cubicBezTo>
                    <a:cubicBezTo>
                      <a:pt x="584" y="1527"/>
                      <a:pt x="697" y="1351"/>
                      <a:pt x="823" y="1175"/>
                    </a:cubicBezTo>
                    <a:cubicBezTo>
                      <a:pt x="1062" y="823"/>
                      <a:pt x="1313" y="484"/>
                      <a:pt x="1577" y="157"/>
                    </a:cubicBezTo>
                    <a:cubicBezTo>
                      <a:pt x="1624" y="82"/>
                      <a:pt x="1558" y="0"/>
                      <a:pt x="14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41"/>
              <p:cNvSpPr/>
              <p:nvPr/>
            </p:nvSpPr>
            <p:spPr>
              <a:xfrm>
                <a:off x="1408254" y="814827"/>
                <a:ext cx="24527" cy="35643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087" extrusionOk="0">
                    <a:moveTo>
                      <a:pt x="653" y="0"/>
                    </a:moveTo>
                    <a:cubicBezTo>
                      <a:pt x="627" y="0"/>
                      <a:pt x="602" y="21"/>
                      <a:pt x="584" y="48"/>
                    </a:cubicBezTo>
                    <a:cubicBezTo>
                      <a:pt x="383" y="362"/>
                      <a:pt x="195" y="689"/>
                      <a:pt x="19" y="1016"/>
                    </a:cubicBezTo>
                    <a:cubicBezTo>
                      <a:pt x="1" y="1051"/>
                      <a:pt x="33" y="1087"/>
                      <a:pt x="67" y="1087"/>
                    </a:cubicBezTo>
                    <a:cubicBezTo>
                      <a:pt x="81" y="1087"/>
                      <a:pt x="96" y="1081"/>
                      <a:pt x="107" y="1066"/>
                    </a:cubicBezTo>
                    <a:cubicBezTo>
                      <a:pt x="320" y="764"/>
                      <a:pt x="521" y="438"/>
                      <a:pt x="722" y="111"/>
                    </a:cubicBezTo>
                    <a:cubicBezTo>
                      <a:pt x="747" y="86"/>
                      <a:pt x="722" y="23"/>
                      <a:pt x="685" y="10"/>
                    </a:cubicBezTo>
                    <a:cubicBezTo>
                      <a:pt x="674" y="3"/>
                      <a:pt x="664" y="0"/>
                      <a:pt x="6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41"/>
              <p:cNvSpPr/>
              <p:nvPr/>
            </p:nvSpPr>
            <p:spPr>
              <a:xfrm>
                <a:off x="1448946" y="853715"/>
                <a:ext cx="51316" cy="75286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2296" extrusionOk="0">
                    <a:moveTo>
                      <a:pt x="1466" y="0"/>
                    </a:moveTo>
                    <a:cubicBezTo>
                      <a:pt x="1449" y="0"/>
                      <a:pt x="1432" y="6"/>
                      <a:pt x="1416" y="18"/>
                    </a:cubicBezTo>
                    <a:cubicBezTo>
                      <a:pt x="1278" y="156"/>
                      <a:pt x="1178" y="370"/>
                      <a:pt x="1077" y="546"/>
                    </a:cubicBezTo>
                    <a:cubicBezTo>
                      <a:pt x="952" y="734"/>
                      <a:pt x="838" y="936"/>
                      <a:pt x="713" y="1124"/>
                    </a:cubicBezTo>
                    <a:cubicBezTo>
                      <a:pt x="474" y="1501"/>
                      <a:pt x="223" y="1865"/>
                      <a:pt x="9" y="2242"/>
                    </a:cubicBezTo>
                    <a:cubicBezTo>
                      <a:pt x="0" y="2269"/>
                      <a:pt x="23" y="2296"/>
                      <a:pt x="46" y="2296"/>
                    </a:cubicBezTo>
                    <a:cubicBezTo>
                      <a:pt x="55" y="2296"/>
                      <a:pt x="65" y="2291"/>
                      <a:pt x="72" y="2280"/>
                    </a:cubicBezTo>
                    <a:cubicBezTo>
                      <a:pt x="373" y="1953"/>
                      <a:pt x="625" y="1589"/>
                      <a:pt x="876" y="1212"/>
                    </a:cubicBezTo>
                    <a:cubicBezTo>
                      <a:pt x="1002" y="1036"/>
                      <a:pt x="1115" y="860"/>
                      <a:pt x="1228" y="672"/>
                    </a:cubicBezTo>
                    <a:cubicBezTo>
                      <a:pt x="1291" y="584"/>
                      <a:pt x="1341" y="496"/>
                      <a:pt x="1391" y="408"/>
                    </a:cubicBezTo>
                    <a:cubicBezTo>
                      <a:pt x="1454" y="307"/>
                      <a:pt x="1517" y="219"/>
                      <a:pt x="1555" y="106"/>
                    </a:cubicBezTo>
                    <a:cubicBezTo>
                      <a:pt x="1564" y="50"/>
                      <a:pt x="1517" y="0"/>
                      <a:pt x="14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84E2A53-3058-5789-ED6A-4C1F161FB72B}"/>
              </a:ext>
            </a:extLst>
          </p:cNvPr>
          <p:cNvSpPr txBox="1"/>
          <p:nvPr/>
        </p:nvSpPr>
        <p:spPr>
          <a:xfrm>
            <a:off x="980224" y="3856609"/>
            <a:ext cx="4899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Q" dirty="0">
                <a:solidFill>
                  <a:srgbClr val="FF0000"/>
                </a:solidFill>
              </a:rPr>
              <a:t>Note: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These conditions can be used in several ways, </a:t>
            </a:r>
          </a:p>
          <a:p>
            <a:r>
              <a:rPr lang="en-US" dirty="0">
                <a:latin typeface="Verdana" panose="020B0604030504040204" pitchFamily="34" charset="0"/>
              </a:rPr>
              <a:t>         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most commonly in "if statements" and loops.</a:t>
            </a:r>
            <a:endParaRPr lang="en-IQ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IF……. Else</a:t>
            </a:r>
            <a:endParaRPr dirty="0"/>
          </a:p>
        </p:txBody>
      </p:sp>
      <p:sp>
        <p:nvSpPr>
          <p:cNvPr id="2594" name="Google Shape;2594;p42"/>
          <p:cNvSpPr/>
          <p:nvPr/>
        </p:nvSpPr>
        <p:spPr>
          <a:xfrm rot="-2058234">
            <a:off x="931829" y="4452012"/>
            <a:ext cx="265509" cy="260337"/>
          </a:xfrm>
          <a:custGeom>
            <a:avLst/>
            <a:gdLst/>
            <a:ahLst/>
            <a:cxnLst/>
            <a:rect l="l" t="t" r="r" b="b"/>
            <a:pathLst>
              <a:path w="9036" h="8860" extrusionOk="0">
                <a:moveTo>
                  <a:pt x="6661" y="1"/>
                </a:moveTo>
                <a:cubicBezTo>
                  <a:pt x="5794" y="554"/>
                  <a:pt x="4939" y="1107"/>
                  <a:pt x="4072" y="1647"/>
                </a:cubicBezTo>
                <a:lnTo>
                  <a:pt x="4047" y="1597"/>
                </a:lnTo>
                <a:cubicBezTo>
                  <a:pt x="2991" y="1232"/>
                  <a:pt x="1936" y="855"/>
                  <a:pt x="880" y="478"/>
                </a:cubicBezTo>
                <a:lnTo>
                  <a:pt x="880" y="478"/>
                </a:lnTo>
                <a:cubicBezTo>
                  <a:pt x="1220" y="1521"/>
                  <a:pt x="1572" y="2564"/>
                  <a:pt x="1911" y="3607"/>
                </a:cubicBezTo>
                <a:lnTo>
                  <a:pt x="1710" y="3695"/>
                </a:lnTo>
                <a:cubicBezTo>
                  <a:pt x="1257" y="4562"/>
                  <a:pt x="679" y="5367"/>
                  <a:pt x="1" y="6070"/>
                </a:cubicBezTo>
                <a:cubicBezTo>
                  <a:pt x="1031" y="6083"/>
                  <a:pt x="2062" y="6083"/>
                  <a:pt x="3105" y="6095"/>
                </a:cubicBezTo>
                <a:cubicBezTo>
                  <a:pt x="3670" y="7013"/>
                  <a:pt x="4235" y="7943"/>
                  <a:pt x="4801" y="8860"/>
                </a:cubicBezTo>
                <a:cubicBezTo>
                  <a:pt x="5103" y="7867"/>
                  <a:pt x="5404" y="6887"/>
                  <a:pt x="5706" y="5894"/>
                </a:cubicBezTo>
                <a:lnTo>
                  <a:pt x="5655" y="5744"/>
                </a:lnTo>
                <a:cubicBezTo>
                  <a:pt x="6774" y="5417"/>
                  <a:pt x="7905" y="5115"/>
                  <a:pt x="9036" y="4851"/>
                </a:cubicBezTo>
                <a:cubicBezTo>
                  <a:pt x="8269" y="4248"/>
                  <a:pt x="7478" y="3683"/>
                  <a:pt x="6661" y="3168"/>
                </a:cubicBezTo>
                <a:lnTo>
                  <a:pt x="6585" y="3042"/>
                </a:lnTo>
                <a:cubicBezTo>
                  <a:pt x="6698" y="2037"/>
                  <a:pt x="6724" y="1006"/>
                  <a:pt x="6661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5" name="Google Shape;2595;p42"/>
          <p:cNvGrpSpPr/>
          <p:nvPr/>
        </p:nvGrpSpPr>
        <p:grpSpPr>
          <a:xfrm>
            <a:off x="8088579" y="2410395"/>
            <a:ext cx="928859" cy="797621"/>
            <a:chOff x="8166475" y="4286125"/>
            <a:chExt cx="863733" cy="741697"/>
          </a:xfrm>
        </p:grpSpPr>
        <p:sp>
          <p:nvSpPr>
            <p:cNvPr id="2596" name="Google Shape;2596;p42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2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2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2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2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2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2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2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2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2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2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2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8" name="Google Shape;2608;p42"/>
          <p:cNvGrpSpPr/>
          <p:nvPr/>
        </p:nvGrpSpPr>
        <p:grpSpPr>
          <a:xfrm rot="-2058700">
            <a:off x="122464" y="4268474"/>
            <a:ext cx="835939" cy="857996"/>
            <a:chOff x="516375" y="4010850"/>
            <a:chExt cx="953295" cy="978449"/>
          </a:xfrm>
        </p:grpSpPr>
        <p:sp>
          <p:nvSpPr>
            <p:cNvPr id="2609" name="Google Shape;2609;p42"/>
            <p:cNvSpPr/>
            <p:nvPr/>
          </p:nvSpPr>
          <p:spPr>
            <a:xfrm>
              <a:off x="539427" y="4256513"/>
              <a:ext cx="930244" cy="732786"/>
            </a:xfrm>
            <a:custGeom>
              <a:avLst/>
              <a:gdLst/>
              <a:ahLst/>
              <a:cxnLst/>
              <a:rect l="l" t="t" r="r" b="b"/>
              <a:pathLst>
                <a:path w="27885" h="21966" extrusionOk="0">
                  <a:moveTo>
                    <a:pt x="27432" y="1"/>
                  </a:moveTo>
                  <a:lnTo>
                    <a:pt x="1" y="13622"/>
                  </a:lnTo>
                  <a:cubicBezTo>
                    <a:pt x="1" y="13685"/>
                    <a:pt x="239" y="14653"/>
                    <a:pt x="252" y="14715"/>
                  </a:cubicBezTo>
                  <a:cubicBezTo>
                    <a:pt x="403" y="15457"/>
                    <a:pt x="1521" y="15645"/>
                    <a:pt x="2237" y="15897"/>
                  </a:cubicBezTo>
                  <a:cubicBezTo>
                    <a:pt x="7930" y="17945"/>
                    <a:pt x="13622" y="19968"/>
                    <a:pt x="19327" y="21966"/>
                  </a:cubicBezTo>
                  <a:cubicBezTo>
                    <a:pt x="22091" y="15055"/>
                    <a:pt x="24843" y="8143"/>
                    <a:pt x="27595" y="1220"/>
                  </a:cubicBezTo>
                  <a:cubicBezTo>
                    <a:pt x="27708" y="931"/>
                    <a:pt x="27884" y="415"/>
                    <a:pt x="274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2"/>
            <p:cNvSpPr/>
            <p:nvPr/>
          </p:nvSpPr>
          <p:spPr>
            <a:xfrm>
              <a:off x="547800" y="4225922"/>
              <a:ext cx="907626" cy="739491"/>
            </a:xfrm>
            <a:custGeom>
              <a:avLst/>
              <a:gdLst/>
              <a:ahLst/>
              <a:cxnLst/>
              <a:rect l="l" t="t" r="r" b="b"/>
              <a:pathLst>
                <a:path w="27207" h="22167" extrusionOk="0">
                  <a:moveTo>
                    <a:pt x="26628" y="0"/>
                  </a:moveTo>
                  <a:cubicBezTo>
                    <a:pt x="26628" y="201"/>
                    <a:pt x="26565" y="402"/>
                    <a:pt x="26502" y="541"/>
                  </a:cubicBezTo>
                  <a:lnTo>
                    <a:pt x="26490" y="578"/>
                  </a:lnTo>
                  <a:cubicBezTo>
                    <a:pt x="23738" y="7490"/>
                    <a:pt x="20986" y="14414"/>
                    <a:pt x="18234" y="21325"/>
                  </a:cubicBezTo>
                  <a:cubicBezTo>
                    <a:pt x="12529" y="19314"/>
                    <a:pt x="6824" y="17291"/>
                    <a:pt x="1132" y="15255"/>
                  </a:cubicBezTo>
                  <a:cubicBezTo>
                    <a:pt x="855" y="15155"/>
                    <a:pt x="566" y="15042"/>
                    <a:pt x="302" y="14891"/>
                  </a:cubicBezTo>
                  <a:cubicBezTo>
                    <a:pt x="189" y="14828"/>
                    <a:pt x="89" y="14765"/>
                    <a:pt x="1" y="14690"/>
                  </a:cubicBezTo>
                  <a:lnTo>
                    <a:pt x="1" y="14728"/>
                  </a:lnTo>
                  <a:cubicBezTo>
                    <a:pt x="51" y="14941"/>
                    <a:pt x="139" y="15117"/>
                    <a:pt x="277" y="15268"/>
                  </a:cubicBezTo>
                  <a:cubicBezTo>
                    <a:pt x="604" y="15670"/>
                    <a:pt x="1182" y="15921"/>
                    <a:pt x="1697" y="16097"/>
                  </a:cubicBezTo>
                  <a:cubicBezTo>
                    <a:pt x="7390" y="18146"/>
                    <a:pt x="13082" y="20169"/>
                    <a:pt x="18799" y="22167"/>
                  </a:cubicBezTo>
                  <a:cubicBezTo>
                    <a:pt x="21551" y="15255"/>
                    <a:pt x="24303" y="8344"/>
                    <a:pt x="27055" y="1420"/>
                  </a:cubicBezTo>
                  <a:cubicBezTo>
                    <a:pt x="27106" y="1295"/>
                    <a:pt x="27168" y="1106"/>
                    <a:pt x="27181" y="918"/>
                  </a:cubicBezTo>
                  <a:cubicBezTo>
                    <a:pt x="27206" y="604"/>
                    <a:pt x="27093" y="264"/>
                    <a:pt x="2662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2"/>
            <p:cNvSpPr/>
            <p:nvPr/>
          </p:nvSpPr>
          <p:spPr>
            <a:xfrm>
              <a:off x="526416" y="4010850"/>
              <a:ext cx="909727" cy="926474"/>
            </a:xfrm>
            <a:custGeom>
              <a:avLst/>
              <a:gdLst/>
              <a:ahLst/>
              <a:cxnLst/>
              <a:rect l="l" t="t" r="r" b="b"/>
              <a:pathLst>
                <a:path w="27270" h="27772" extrusionOk="0">
                  <a:moveTo>
                    <a:pt x="7928" y="0"/>
                  </a:moveTo>
                  <a:cubicBezTo>
                    <a:pt x="7683" y="0"/>
                    <a:pt x="7445" y="45"/>
                    <a:pt x="7226" y="164"/>
                  </a:cubicBezTo>
                  <a:cubicBezTo>
                    <a:pt x="6711" y="453"/>
                    <a:pt x="6485" y="1057"/>
                    <a:pt x="6297" y="1609"/>
                  </a:cubicBezTo>
                  <a:cubicBezTo>
                    <a:pt x="4286" y="7453"/>
                    <a:pt x="2275" y="13296"/>
                    <a:pt x="265" y="19139"/>
                  </a:cubicBezTo>
                  <a:cubicBezTo>
                    <a:pt x="139" y="19529"/>
                    <a:pt x="1" y="19931"/>
                    <a:pt x="89" y="20333"/>
                  </a:cubicBezTo>
                  <a:cubicBezTo>
                    <a:pt x="152" y="20672"/>
                    <a:pt x="365" y="20936"/>
                    <a:pt x="642" y="21137"/>
                  </a:cubicBezTo>
                  <a:cubicBezTo>
                    <a:pt x="730" y="21212"/>
                    <a:pt x="830" y="21275"/>
                    <a:pt x="943" y="21338"/>
                  </a:cubicBezTo>
                  <a:cubicBezTo>
                    <a:pt x="1207" y="21489"/>
                    <a:pt x="1496" y="21602"/>
                    <a:pt x="1773" y="21702"/>
                  </a:cubicBezTo>
                  <a:cubicBezTo>
                    <a:pt x="7465" y="23738"/>
                    <a:pt x="13170" y="25761"/>
                    <a:pt x="18875" y="27772"/>
                  </a:cubicBezTo>
                  <a:cubicBezTo>
                    <a:pt x="21627" y="20861"/>
                    <a:pt x="24379" y="13937"/>
                    <a:pt x="27131" y="7025"/>
                  </a:cubicBezTo>
                  <a:lnTo>
                    <a:pt x="27143" y="6988"/>
                  </a:lnTo>
                  <a:cubicBezTo>
                    <a:pt x="27206" y="6849"/>
                    <a:pt x="27269" y="6648"/>
                    <a:pt x="27269" y="6447"/>
                  </a:cubicBezTo>
                  <a:cubicBezTo>
                    <a:pt x="27269" y="6083"/>
                    <a:pt x="27068" y="5681"/>
                    <a:pt x="26314" y="5430"/>
                  </a:cubicBezTo>
                  <a:cubicBezTo>
                    <a:pt x="20597" y="3494"/>
                    <a:pt x="14816" y="1735"/>
                    <a:pt x="8973" y="177"/>
                  </a:cubicBezTo>
                  <a:cubicBezTo>
                    <a:pt x="8635" y="89"/>
                    <a:pt x="8275" y="0"/>
                    <a:pt x="792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2"/>
            <p:cNvSpPr/>
            <p:nvPr/>
          </p:nvSpPr>
          <p:spPr>
            <a:xfrm>
              <a:off x="821120" y="4487065"/>
              <a:ext cx="356352" cy="306078"/>
            </a:xfrm>
            <a:custGeom>
              <a:avLst/>
              <a:gdLst/>
              <a:ahLst/>
              <a:cxnLst/>
              <a:rect l="l" t="t" r="r" b="b"/>
              <a:pathLst>
                <a:path w="10682" h="9175" extrusionOk="0">
                  <a:moveTo>
                    <a:pt x="3007" y="0"/>
                  </a:moveTo>
                  <a:cubicBezTo>
                    <a:pt x="2970" y="0"/>
                    <a:pt x="2944" y="5"/>
                    <a:pt x="2929" y="14"/>
                  </a:cubicBezTo>
                  <a:cubicBezTo>
                    <a:pt x="2690" y="152"/>
                    <a:pt x="1195" y="3557"/>
                    <a:pt x="1" y="6196"/>
                  </a:cubicBezTo>
                  <a:cubicBezTo>
                    <a:pt x="2564" y="7176"/>
                    <a:pt x="5366" y="8207"/>
                    <a:pt x="7930" y="9174"/>
                  </a:cubicBezTo>
                  <a:cubicBezTo>
                    <a:pt x="8722" y="7013"/>
                    <a:pt x="10192" y="4286"/>
                    <a:pt x="10682" y="2967"/>
                  </a:cubicBezTo>
                  <a:cubicBezTo>
                    <a:pt x="8730" y="1769"/>
                    <a:pt x="3752" y="0"/>
                    <a:pt x="300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2"/>
            <p:cNvSpPr/>
            <p:nvPr/>
          </p:nvSpPr>
          <p:spPr>
            <a:xfrm>
              <a:off x="834131" y="4136551"/>
              <a:ext cx="464905" cy="142948"/>
            </a:xfrm>
            <a:custGeom>
              <a:avLst/>
              <a:gdLst/>
              <a:ahLst/>
              <a:cxnLst/>
              <a:rect l="l" t="t" r="r" b="b"/>
              <a:pathLst>
                <a:path w="13936" h="4285" extrusionOk="0">
                  <a:moveTo>
                    <a:pt x="115" y="0"/>
                  </a:moveTo>
                  <a:cubicBezTo>
                    <a:pt x="63" y="0"/>
                    <a:pt x="24" y="35"/>
                    <a:pt x="13" y="78"/>
                  </a:cubicBezTo>
                  <a:cubicBezTo>
                    <a:pt x="0" y="141"/>
                    <a:pt x="38" y="191"/>
                    <a:pt x="88" y="204"/>
                  </a:cubicBezTo>
                  <a:cubicBezTo>
                    <a:pt x="4738" y="1259"/>
                    <a:pt x="9324" y="2617"/>
                    <a:pt x="13785" y="4275"/>
                  </a:cubicBezTo>
                  <a:cubicBezTo>
                    <a:pt x="13798" y="4282"/>
                    <a:pt x="13812" y="4285"/>
                    <a:pt x="13826" y="4285"/>
                  </a:cubicBezTo>
                  <a:cubicBezTo>
                    <a:pt x="13865" y="4285"/>
                    <a:pt x="13905" y="4259"/>
                    <a:pt x="13923" y="4212"/>
                  </a:cubicBezTo>
                  <a:cubicBezTo>
                    <a:pt x="13936" y="4162"/>
                    <a:pt x="13911" y="4099"/>
                    <a:pt x="13861" y="4087"/>
                  </a:cubicBezTo>
                  <a:cubicBezTo>
                    <a:pt x="9387" y="2416"/>
                    <a:pt x="4801" y="1058"/>
                    <a:pt x="139" y="3"/>
                  </a:cubicBezTo>
                  <a:cubicBezTo>
                    <a:pt x="130" y="1"/>
                    <a:pt x="122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2"/>
            <p:cNvSpPr/>
            <p:nvPr/>
          </p:nvSpPr>
          <p:spPr>
            <a:xfrm>
              <a:off x="797668" y="4227523"/>
              <a:ext cx="424673" cy="137076"/>
            </a:xfrm>
            <a:custGeom>
              <a:avLst/>
              <a:gdLst/>
              <a:ahLst/>
              <a:cxnLst/>
              <a:rect l="l" t="t" r="r" b="b"/>
              <a:pathLst>
                <a:path w="12730" h="4109" extrusionOk="0">
                  <a:moveTo>
                    <a:pt x="118" y="0"/>
                  </a:moveTo>
                  <a:cubicBezTo>
                    <a:pt x="73" y="0"/>
                    <a:pt x="24" y="36"/>
                    <a:pt x="13" y="91"/>
                  </a:cubicBezTo>
                  <a:cubicBezTo>
                    <a:pt x="0" y="141"/>
                    <a:pt x="38" y="191"/>
                    <a:pt x="88" y="216"/>
                  </a:cubicBezTo>
                  <a:cubicBezTo>
                    <a:pt x="4335" y="1247"/>
                    <a:pt x="8507" y="2554"/>
                    <a:pt x="12579" y="4099"/>
                  </a:cubicBezTo>
                  <a:cubicBezTo>
                    <a:pt x="12592" y="4106"/>
                    <a:pt x="12605" y="4109"/>
                    <a:pt x="12619" y="4109"/>
                  </a:cubicBezTo>
                  <a:cubicBezTo>
                    <a:pt x="12659" y="4109"/>
                    <a:pt x="12698" y="4083"/>
                    <a:pt x="12717" y="4036"/>
                  </a:cubicBezTo>
                  <a:cubicBezTo>
                    <a:pt x="12729" y="3986"/>
                    <a:pt x="12704" y="3923"/>
                    <a:pt x="12654" y="3911"/>
                  </a:cubicBezTo>
                  <a:cubicBezTo>
                    <a:pt x="8570" y="2352"/>
                    <a:pt x="4386" y="1046"/>
                    <a:pt x="138" y="3"/>
                  </a:cubicBezTo>
                  <a:cubicBezTo>
                    <a:pt x="132" y="1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2"/>
            <p:cNvSpPr/>
            <p:nvPr/>
          </p:nvSpPr>
          <p:spPr>
            <a:xfrm>
              <a:off x="676937" y="4051516"/>
              <a:ext cx="103549" cy="75927"/>
            </a:xfrm>
            <a:custGeom>
              <a:avLst/>
              <a:gdLst/>
              <a:ahLst/>
              <a:cxnLst/>
              <a:rect l="l" t="t" r="r" b="b"/>
              <a:pathLst>
                <a:path w="3104" h="2276" extrusionOk="0">
                  <a:moveTo>
                    <a:pt x="1571" y="1"/>
                  </a:moveTo>
                  <a:cubicBezTo>
                    <a:pt x="1420" y="1"/>
                    <a:pt x="1257" y="26"/>
                    <a:pt x="1093" y="51"/>
                  </a:cubicBezTo>
                  <a:cubicBezTo>
                    <a:pt x="880" y="101"/>
                    <a:pt x="654" y="164"/>
                    <a:pt x="453" y="315"/>
                  </a:cubicBezTo>
                  <a:cubicBezTo>
                    <a:pt x="164" y="516"/>
                    <a:pt x="0" y="868"/>
                    <a:pt x="0" y="1207"/>
                  </a:cubicBezTo>
                  <a:cubicBezTo>
                    <a:pt x="0" y="1308"/>
                    <a:pt x="13" y="1408"/>
                    <a:pt x="38" y="1496"/>
                  </a:cubicBezTo>
                  <a:cubicBezTo>
                    <a:pt x="164" y="1924"/>
                    <a:pt x="566" y="2250"/>
                    <a:pt x="1018" y="2275"/>
                  </a:cubicBezTo>
                  <a:cubicBezTo>
                    <a:pt x="1081" y="2275"/>
                    <a:pt x="1131" y="2238"/>
                    <a:pt x="1131" y="2175"/>
                  </a:cubicBezTo>
                  <a:cubicBezTo>
                    <a:pt x="1131" y="2112"/>
                    <a:pt x="1093" y="2074"/>
                    <a:pt x="1031" y="2062"/>
                  </a:cubicBezTo>
                  <a:cubicBezTo>
                    <a:pt x="679" y="2049"/>
                    <a:pt x="339" y="1785"/>
                    <a:pt x="239" y="1433"/>
                  </a:cubicBezTo>
                  <a:cubicBezTo>
                    <a:pt x="226" y="1371"/>
                    <a:pt x="214" y="1283"/>
                    <a:pt x="214" y="1207"/>
                  </a:cubicBezTo>
                  <a:cubicBezTo>
                    <a:pt x="214" y="931"/>
                    <a:pt x="352" y="642"/>
                    <a:pt x="578" y="478"/>
                  </a:cubicBezTo>
                  <a:cubicBezTo>
                    <a:pt x="729" y="365"/>
                    <a:pt x="930" y="303"/>
                    <a:pt x="1144" y="265"/>
                  </a:cubicBezTo>
                  <a:cubicBezTo>
                    <a:pt x="1282" y="227"/>
                    <a:pt x="1433" y="202"/>
                    <a:pt x="1571" y="202"/>
                  </a:cubicBezTo>
                  <a:cubicBezTo>
                    <a:pt x="1671" y="202"/>
                    <a:pt x="1759" y="215"/>
                    <a:pt x="1847" y="240"/>
                  </a:cubicBezTo>
                  <a:cubicBezTo>
                    <a:pt x="2262" y="328"/>
                    <a:pt x="2601" y="692"/>
                    <a:pt x="2903" y="1056"/>
                  </a:cubicBezTo>
                  <a:cubicBezTo>
                    <a:pt x="2925" y="1078"/>
                    <a:pt x="2955" y="1092"/>
                    <a:pt x="2987" y="1092"/>
                  </a:cubicBezTo>
                  <a:cubicBezTo>
                    <a:pt x="3009" y="1092"/>
                    <a:pt x="3033" y="1085"/>
                    <a:pt x="3054" y="1069"/>
                  </a:cubicBezTo>
                  <a:cubicBezTo>
                    <a:pt x="3091" y="1031"/>
                    <a:pt x="3104" y="956"/>
                    <a:pt x="3066" y="918"/>
                  </a:cubicBezTo>
                  <a:cubicBezTo>
                    <a:pt x="2752" y="554"/>
                    <a:pt x="2400" y="152"/>
                    <a:pt x="1885" y="26"/>
                  </a:cubicBezTo>
                  <a:cubicBezTo>
                    <a:pt x="1785" y="14"/>
                    <a:pt x="1684" y="1"/>
                    <a:pt x="1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2"/>
            <p:cNvSpPr/>
            <p:nvPr/>
          </p:nvSpPr>
          <p:spPr>
            <a:xfrm>
              <a:off x="762039" y="4071665"/>
              <a:ext cx="27255" cy="27689"/>
            </a:xfrm>
            <a:custGeom>
              <a:avLst/>
              <a:gdLst/>
              <a:ahLst/>
              <a:cxnLst/>
              <a:rect l="l" t="t" r="r" b="b"/>
              <a:pathLst>
                <a:path w="817" h="830" extrusionOk="0">
                  <a:moveTo>
                    <a:pt x="402" y="214"/>
                  </a:moveTo>
                  <a:cubicBezTo>
                    <a:pt x="452" y="214"/>
                    <a:pt x="503" y="226"/>
                    <a:pt x="540" y="264"/>
                  </a:cubicBezTo>
                  <a:cubicBezTo>
                    <a:pt x="578" y="302"/>
                    <a:pt x="603" y="352"/>
                    <a:pt x="603" y="415"/>
                  </a:cubicBezTo>
                  <a:cubicBezTo>
                    <a:pt x="603" y="465"/>
                    <a:pt x="591" y="503"/>
                    <a:pt x="553" y="540"/>
                  </a:cubicBezTo>
                  <a:cubicBezTo>
                    <a:pt x="515" y="591"/>
                    <a:pt x="465" y="616"/>
                    <a:pt x="402" y="616"/>
                  </a:cubicBezTo>
                  <a:cubicBezTo>
                    <a:pt x="352" y="616"/>
                    <a:pt x="314" y="603"/>
                    <a:pt x="276" y="566"/>
                  </a:cubicBezTo>
                  <a:cubicBezTo>
                    <a:pt x="226" y="528"/>
                    <a:pt x="201" y="478"/>
                    <a:pt x="201" y="415"/>
                  </a:cubicBezTo>
                  <a:cubicBezTo>
                    <a:pt x="201" y="365"/>
                    <a:pt x="226" y="327"/>
                    <a:pt x="251" y="289"/>
                  </a:cubicBezTo>
                  <a:cubicBezTo>
                    <a:pt x="289" y="239"/>
                    <a:pt x="352" y="214"/>
                    <a:pt x="402" y="214"/>
                  </a:cubicBezTo>
                  <a:close/>
                  <a:moveTo>
                    <a:pt x="402" y="0"/>
                  </a:moveTo>
                  <a:cubicBezTo>
                    <a:pt x="289" y="0"/>
                    <a:pt x="176" y="50"/>
                    <a:pt x="88" y="151"/>
                  </a:cubicBezTo>
                  <a:cubicBezTo>
                    <a:pt x="25" y="226"/>
                    <a:pt x="0" y="327"/>
                    <a:pt x="0" y="415"/>
                  </a:cubicBezTo>
                  <a:cubicBezTo>
                    <a:pt x="0" y="528"/>
                    <a:pt x="50" y="654"/>
                    <a:pt x="138" y="729"/>
                  </a:cubicBezTo>
                  <a:cubicBezTo>
                    <a:pt x="214" y="792"/>
                    <a:pt x="314" y="829"/>
                    <a:pt x="402" y="829"/>
                  </a:cubicBezTo>
                  <a:cubicBezTo>
                    <a:pt x="515" y="829"/>
                    <a:pt x="641" y="779"/>
                    <a:pt x="716" y="679"/>
                  </a:cubicBezTo>
                  <a:cubicBezTo>
                    <a:pt x="779" y="603"/>
                    <a:pt x="817" y="503"/>
                    <a:pt x="817" y="415"/>
                  </a:cubicBezTo>
                  <a:cubicBezTo>
                    <a:pt x="817" y="302"/>
                    <a:pt x="767" y="176"/>
                    <a:pt x="666" y="101"/>
                  </a:cubicBezTo>
                  <a:cubicBezTo>
                    <a:pt x="591" y="38"/>
                    <a:pt x="503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2"/>
            <p:cNvSpPr/>
            <p:nvPr/>
          </p:nvSpPr>
          <p:spPr>
            <a:xfrm>
              <a:off x="642543" y="4159669"/>
              <a:ext cx="103583" cy="75927"/>
            </a:xfrm>
            <a:custGeom>
              <a:avLst/>
              <a:gdLst/>
              <a:ahLst/>
              <a:cxnLst/>
              <a:rect l="l" t="t" r="r" b="b"/>
              <a:pathLst>
                <a:path w="3105" h="2276" extrusionOk="0">
                  <a:moveTo>
                    <a:pt x="1584" y="1"/>
                  </a:moveTo>
                  <a:cubicBezTo>
                    <a:pt x="1421" y="1"/>
                    <a:pt x="1257" y="26"/>
                    <a:pt x="1107" y="51"/>
                  </a:cubicBezTo>
                  <a:cubicBezTo>
                    <a:pt x="880" y="101"/>
                    <a:pt x="654" y="177"/>
                    <a:pt x="453" y="315"/>
                  </a:cubicBezTo>
                  <a:cubicBezTo>
                    <a:pt x="164" y="516"/>
                    <a:pt x="1" y="868"/>
                    <a:pt x="1" y="1207"/>
                  </a:cubicBezTo>
                  <a:cubicBezTo>
                    <a:pt x="1" y="1308"/>
                    <a:pt x="13" y="1408"/>
                    <a:pt x="38" y="1496"/>
                  </a:cubicBezTo>
                  <a:cubicBezTo>
                    <a:pt x="177" y="1936"/>
                    <a:pt x="579" y="2250"/>
                    <a:pt x="1019" y="2275"/>
                  </a:cubicBezTo>
                  <a:cubicBezTo>
                    <a:pt x="1081" y="2275"/>
                    <a:pt x="1132" y="2238"/>
                    <a:pt x="1132" y="2175"/>
                  </a:cubicBezTo>
                  <a:cubicBezTo>
                    <a:pt x="1132" y="2125"/>
                    <a:pt x="1094" y="2074"/>
                    <a:pt x="1031" y="2074"/>
                  </a:cubicBezTo>
                  <a:cubicBezTo>
                    <a:pt x="679" y="2049"/>
                    <a:pt x="340" y="1785"/>
                    <a:pt x="240" y="1446"/>
                  </a:cubicBezTo>
                  <a:cubicBezTo>
                    <a:pt x="227" y="1371"/>
                    <a:pt x="214" y="1295"/>
                    <a:pt x="214" y="1207"/>
                  </a:cubicBezTo>
                  <a:cubicBezTo>
                    <a:pt x="214" y="931"/>
                    <a:pt x="353" y="642"/>
                    <a:pt x="579" y="478"/>
                  </a:cubicBezTo>
                  <a:cubicBezTo>
                    <a:pt x="730" y="365"/>
                    <a:pt x="931" y="303"/>
                    <a:pt x="1144" y="265"/>
                  </a:cubicBezTo>
                  <a:cubicBezTo>
                    <a:pt x="1295" y="227"/>
                    <a:pt x="1433" y="215"/>
                    <a:pt x="1584" y="215"/>
                  </a:cubicBezTo>
                  <a:cubicBezTo>
                    <a:pt x="1672" y="215"/>
                    <a:pt x="1760" y="215"/>
                    <a:pt x="1848" y="240"/>
                  </a:cubicBezTo>
                  <a:cubicBezTo>
                    <a:pt x="2263" y="328"/>
                    <a:pt x="2602" y="692"/>
                    <a:pt x="2903" y="1057"/>
                  </a:cubicBezTo>
                  <a:cubicBezTo>
                    <a:pt x="2925" y="1078"/>
                    <a:pt x="2960" y="1092"/>
                    <a:pt x="2993" y="1092"/>
                  </a:cubicBezTo>
                  <a:cubicBezTo>
                    <a:pt x="3016" y="1092"/>
                    <a:pt x="3038" y="1085"/>
                    <a:pt x="3054" y="1069"/>
                  </a:cubicBezTo>
                  <a:cubicBezTo>
                    <a:pt x="3105" y="1031"/>
                    <a:pt x="3105" y="956"/>
                    <a:pt x="3067" y="918"/>
                  </a:cubicBezTo>
                  <a:cubicBezTo>
                    <a:pt x="2753" y="554"/>
                    <a:pt x="2401" y="152"/>
                    <a:pt x="1886" y="39"/>
                  </a:cubicBezTo>
                  <a:cubicBezTo>
                    <a:pt x="1785" y="14"/>
                    <a:pt x="1685" y="1"/>
                    <a:pt x="1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2"/>
            <p:cNvSpPr/>
            <p:nvPr/>
          </p:nvSpPr>
          <p:spPr>
            <a:xfrm>
              <a:off x="727645" y="4179819"/>
              <a:ext cx="27288" cy="27689"/>
            </a:xfrm>
            <a:custGeom>
              <a:avLst/>
              <a:gdLst/>
              <a:ahLst/>
              <a:cxnLst/>
              <a:rect l="l" t="t" r="r" b="b"/>
              <a:pathLst>
                <a:path w="818" h="830" extrusionOk="0">
                  <a:moveTo>
                    <a:pt x="403" y="214"/>
                  </a:moveTo>
                  <a:cubicBezTo>
                    <a:pt x="453" y="214"/>
                    <a:pt x="503" y="226"/>
                    <a:pt x="541" y="264"/>
                  </a:cubicBezTo>
                  <a:cubicBezTo>
                    <a:pt x="579" y="302"/>
                    <a:pt x="604" y="352"/>
                    <a:pt x="604" y="415"/>
                  </a:cubicBezTo>
                  <a:cubicBezTo>
                    <a:pt x="604" y="465"/>
                    <a:pt x="591" y="503"/>
                    <a:pt x="566" y="540"/>
                  </a:cubicBezTo>
                  <a:cubicBezTo>
                    <a:pt x="516" y="591"/>
                    <a:pt x="466" y="616"/>
                    <a:pt x="403" y="616"/>
                  </a:cubicBezTo>
                  <a:cubicBezTo>
                    <a:pt x="365" y="616"/>
                    <a:pt x="315" y="603"/>
                    <a:pt x="277" y="566"/>
                  </a:cubicBezTo>
                  <a:cubicBezTo>
                    <a:pt x="227" y="528"/>
                    <a:pt x="202" y="478"/>
                    <a:pt x="202" y="415"/>
                  </a:cubicBezTo>
                  <a:cubicBezTo>
                    <a:pt x="202" y="377"/>
                    <a:pt x="227" y="327"/>
                    <a:pt x="252" y="289"/>
                  </a:cubicBezTo>
                  <a:cubicBezTo>
                    <a:pt x="290" y="239"/>
                    <a:pt x="352" y="214"/>
                    <a:pt x="403" y="214"/>
                  </a:cubicBezTo>
                  <a:close/>
                  <a:moveTo>
                    <a:pt x="403" y="0"/>
                  </a:moveTo>
                  <a:cubicBezTo>
                    <a:pt x="290" y="0"/>
                    <a:pt x="177" y="50"/>
                    <a:pt x="89" y="151"/>
                  </a:cubicBezTo>
                  <a:cubicBezTo>
                    <a:pt x="26" y="226"/>
                    <a:pt x="1" y="327"/>
                    <a:pt x="1" y="415"/>
                  </a:cubicBezTo>
                  <a:cubicBezTo>
                    <a:pt x="1" y="528"/>
                    <a:pt x="51" y="654"/>
                    <a:pt x="139" y="729"/>
                  </a:cubicBezTo>
                  <a:cubicBezTo>
                    <a:pt x="214" y="792"/>
                    <a:pt x="315" y="829"/>
                    <a:pt x="403" y="829"/>
                  </a:cubicBezTo>
                  <a:cubicBezTo>
                    <a:pt x="528" y="829"/>
                    <a:pt x="641" y="779"/>
                    <a:pt x="717" y="679"/>
                  </a:cubicBezTo>
                  <a:cubicBezTo>
                    <a:pt x="780" y="603"/>
                    <a:pt x="817" y="503"/>
                    <a:pt x="817" y="415"/>
                  </a:cubicBezTo>
                  <a:cubicBezTo>
                    <a:pt x="817" y="302"/>
                    <a:pt x="767" y="189"/>
                    <a:pt x="667" y="101"/>
                  </a:cubicBezTo>
                  <a:cubicBezTo>
                    <a:pt x="591" y="38"/>
                    <a:pt x="503" y="0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2"/>
            <p:cNvSpPr/>
            <p:nvPr/>
          </p:nvSpPr>
          <p:spPr>
            <a:xfrm>
              <a:off x="598541" y="4277497"/>
              <a:ext cx="103149" cy="76294"/>
            </a:xfrm>
            <a:custGeom>
              <a:avLst/>
              <a:gdLst/>
              <a:ahLst/>
              <a:cxnLst/>
              <a:rect l="l" t="t" r="r" b="b"/>
              <a:pathLst>
                <a:path w="3092" h="2287" extrusionOk="0">
                  <a:moveTo>
                    <a:pt x="1571" y="0"/>
                  </a:moveTo>
                  <a:cubicBezTo>
                    <a:pt x="1408" y="0"/>
                    <a:pt x="1244" y="25"/>
                    <a:pt x="1094" y="63"/>
                  </a:cubicBezTo>
                  <a:cubicBezTo>
                    <a:pt x="867" y="113"/>
                    <a:pt x="641" y="176"/>
                    <a:pt x="440" y="314"/>
                  </a:cubicBezTo>
                  <a:cubicBezTo>
                    <a:pt x="164" y="528"/>
                    <a:pt x="0" y="867"/>
                    <a:pt x="0" y="1219"/>
                  </a:cubicBezTo>
                  <a:cubicBezTo>
                    <a:pt x="0" y="1307"/>
                    <a:pt x="13" y="1407"/>
                    <a:pt x="38" y="1508"/>
                  </a:cubicBezTo>
                  <a:cubicBezTo>
                    <a:pt x="164" y="1935"/>
                    <a:pt x="566" y="2249"/>
                    <a:pt x="1018" y="2287"/>
                  </a:cubicBezTo>
                  <a:cubicBezTo>
                    <a:pt x="1068" y="2287"/>
                    <a:pt x="1119" y="2237"/>
                    <a:pt x="1119" y="2186"/>
                  </a:cubicBezTo>
                  <a:cubicBezTo>
                    <a:pt x="1131" y="2124"/>
                    <a:pt x="1081" y="2073"/>
                    <a:pt x="1031" y="2073"/>
                  </a:cubicBezTo>
                  <a:cubicBezTo>
                    <a:pt x="666" y="2061"/>
                    <a:pt x="327" y="1784"/>
                    <a:pt x="239" y="1445"/>
                  </a:cubicBezTo>
                  <a:cubicBezTo>
                    <a:pt x="214" y="1370"/>
                    <a:pt x="201" y="1294"/>
                    <a:pt x="201" y="1219"/>
                  </a:cubicBezTo>
                  <a:cubicBezTo>
                    <a:pt x="201" y="942"/>
                    <a:pt x="340" y="653"/>
                    <a:pt x="566" y="490"/>
                  </a:cubicBezTo>
                  <a:cubicBezTo>
                    <a:pt x="729" y="377"/>
                    <a:pt x="930" y="314"/>
                    <a:pt x="1131" y="264"/>
                  </a:cubicBezTo>
                  <a:cubicBezTo>
                    <a:pt x="1282" y="239"/>
                    <a:pt x="1433" y="214"/>
                    <a:pt x="1571" y="214"/>
                  </a:cubicBezTo>
                  <a:cubicBezTo>
                    <a:pt x="1659" y="214"/>
                    <a:pt x="1747" y="226"/>
                    <a:pt x="1835" y="239"/>
                  </a:cubicBezTo>
                  <a:cubicBezTo>
                    <a:pt x="2262" y="339"/>
                    <a:pt x="2589" y="691"/>
                    <a:pt x="2903" y="1056"/>
                  </a:cubicBezTo>
                  <a:cubicBezTo>
                    <a:pt x="2923" y="1082"/>
                    <a:pt x="2951" y="1095"/>
                    <a:pt x="2978" y="1095"/>
                  </a:cubicBezTo>
                  <a:cubicBezTo>
                    <a:pt x="3001" y="1095"/>
                    <a:pt x="3024" y="1086"/>
                    <a:pt x="3041" y="1068"/>
                  </a:cubicBezTo>
                  <a:cubicBezTo>
                    <a:pt x="3092" y="1030"/>
                    <a:pt x="3092" y="968"/>
                    <a:pt x="3054" y="917"/>
                  </a:cubicBezTo>
                  <a:cubicBezTo>
                    <a:pt x="2740" y="565"/>
                    <a:pt x="2388" y="151"/>
                    <a:pt x="1885" y="38"/>
                  </a:cubicBezTo>
                  <a:cubicBezTo>
                    <a:pt x="1772" y="13"/>
                    <a:pt x="1672" y="0"/>
                    <a:pt x="1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2"/>
            <p:cNvSpPr/>
            <p:nvPr/>
          </p:nvSpPr>
          <p:spPr>
            <a:xfrm>
              <a:off x="683209" y="4298013"/>
              <a:ext cx="27288" cy="27288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15" y="214"/>
                  </a:moveTo>
                  <a:cubicBezTo>
                    <a:pt x="453" y="214"/>
                    <a:pt x="503" y="227"/>
                    <a:pt x="541" y="252"/>
                  </a:cubicBezTo>
                  <a:cubicBezTo>
                    <a:pt x="591" y="290"/>
                    <a:pt x="616" y="353"/>
                    <a:pt x="616" y="403"/>
                  </a:cubicBezTo>
                  <a:cubicBezTo>
                    <a:pt x="616" y="453"/>
                    <a:pt x="591" y="503"/>
                    <a:pt x="566" y="541"/>
                  </a:cubicBezTo>
                  <a:cubicBezTo>
                    <a:pt x="528" y="591"/>
                    <a:pt x="466" y="616"/>
                    <a:pt x="415" y="616"/>
                  </a:cubicBezTo>
                  <a:cubicBezTo>
                    <a:pt x="365" y="616"/>
                    <a:pt x="315" y="591"/>
                    <a:pt x="277" y="566"/>
                  </a:cubicBezTo>
                  <a:cubicBezTo>
                    <a:pt x="239" y="529"/>
                    <a:pt x="214" y="466"/>
                    <a:pt x="214" y="415"/>
                  </a:cubicBezTo>
                  <a:cubicBezTo>
                    <a:pt x="214" y="365"/>
                    <a:pt x="227" y="315"/>
                    <a:pt x="252" y="277"/>
                  </a:cubicBezTo>
                  <a:cubicBezTo>
                    <a:pt x="302" y="239"/>
                    <a:pt x="352" y="214"/>
                    <a:pt x="415" y="214"/>
                  </a:cubicBezTo>
                  <a:close/>
                  <a:moveTo>
                    <a:pt x="415" y="1"/>
                  </a:moveTo>
                  <a:cubicBezTo>
                    <a:pt x="302" y="1"/>
                    <a:pt x="177" y="51"/>
                    <a:pt x="101" y="152"/>
                  </a:cubicBezTo>
                  <a:cubicBezTo>
                    <a:pt x="38" y="227"/>
                    <a:pt x="1" y="315"/>
                    <a:pt x="1" y="415"/>
                  </a:cubicBezTo>
                  <a:cubicBezTo>
                    <a:pt x="1" y="529"/>
                    <a:pt x="51" y="642"/>
                    <a:pt x="151" y="730"/>
                  </a:cubicBezTo>
                  <a:cubicBezTo>
                    <a:pt x="227" y="792"/>
                    <a:pt x="315" y="818"/>
                    <a:pt x="415" y="818"/>
                  </a:cubicBezTo>
                  <a:cubicBezTo>
                    <a:pt x="528" y="818"/>
                    <a:pt x="642" y="767"/>
                    <a:pt x="729" y="679"/>
                  </a:cubicBezTo>
                  <a:cubicBezTo>
                    <a:pt x="792" y="591"/>
                    <a:pt x="817" y="503"/>
                    <a:pt x="817" y="403"/>
                  </a:cubicBezTo>
                  <a:cubicBezTo>
                    <a:pt x="817" y="290"/>
                    <a:pt x="767" y="177"/>
                    <a:pt x="679" y="101"/>
                  </a:cubicBezTo>
                  <a:cubicBezTo>
                    <a:pt x="604" y="26"/>
                    <a:pt x="503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2"/>
            <p:cNvSpPr/>
            <p:nvPr/>
          </p:nvSpPr>
          <p:spPr>
            <a:xfrm>
              <a:off x="561645" y="4401996"/>
              <a:ext cx="103583" cy="75961"/>
            </a:xfrm>
            <a:custGeom>
              <a:avLst/>
              <a:gdLst/>
              <a:ahLst/>
              <a:cxnLst/>
              <a:rect l="l" t="t" r="r" b="b"/>
              <a:pathLst>
                <a:path w="3105" h="2277" extrusionOk="0">
                  <a:moveTo>
                    <a:pt x="1584" y="0"/>
                  </a:moveTo>
                  <a:cubicBezTo>
                    <a:pt x="1420" y="0"/>
                    <a:pt x="1257" y="25"/>
                    <a:pt x="1106" y="63"/>
                  </a:cubicBezTo>
                  <a:cubicBezTo>
                    <a:pt x="880" y="101"/>
                    <a:pt x="654" y="176"/>
                    <a:pt x="453" y="314"/>
                  </a:cubicBezTo>
                  <a:cubicBezTo>
                    <a:pt x="164" y="528"/>
                    <a:pt x="1" y="867"/>
                    <a:pt x="1" y="1219"/>
                  </a:cubicBezTo>
                  <a:cubicBezTo>
                    <a:pt x="1" y="1307"/>
                    <a:pt x="13" y="1407"/>
                    <a:pt x="38" y="1508"/>
                  </a:cubicBezTo>
                  <a:cubicBezTo>
                    <a:pt x="164" y="1935"/>
                    <a:pt x="579" y="2249"/>
                    <a:pt x="1018" y="2275"/>
                  </a:cubicBezTo>
                  <a:cubicBezTo>
                    <a:pt x="1025" y="2276"/>
                    <a:pt x="1031" y="2276"/>
                    <a:pt x="1038" y="2276"/>
                  </a:cubicBezTo>
                  <a:cubicBezTo>
                    <a:pt x="1091" y="2276"/>
                    <a:pt x="1131" y="2232"/>
                    <a:pt x="1131" y="2187"/>
                  </a:cubicBezTo>
                  <a:cubicBezTo>
                    <a:pt x="1131" y="2124"/>
                    <a:pt x="1094" y="2073"/>
                    <a:pt x="1031" y="2073"/>
                  </a:cubicBezTo>
                  <a:cubicBezTo>
                    <a:pt x="679" y="2048"/>
                    <a:pt x="340" y="1784"/>
                    <a:pt x="239" y="1445"/>
                  </a:cubicBezTo>
                  <a:cubicBezTo>
                    <a:pt x="227" y="1370"/>
                    <a:pt x="214" y="1294"/>
                    <a:pt x="214" y="1219"/>
                  </a:cubicBezTo>
                  <a:cubicBezTo>
                    <a:pt x="214" y="930"/>
                    <a:pt x="352" y="654"/>
                    <a:pt x="579" y="490"/>
                  </a:cubicBezTo>
                  <a:cubicBezTo>
                    <a:pt x="729" y="377"/>
                    <a:pt x="930" y="314"/>
                    <a:pt x="1144" y="264"/>
                  </a:cubicBezTo>
                  <a:cubicBezTo>
                    <a:pt x="1295" y="239"/>
                    <a:pt x="1433" y="214"/>
                    <a:pt x="1584" y="214"/>
                  </a:cubicBezTo>
                  <a:cubicBezTo>
                    <a:pt x="1672" y="214"/>
                    <a:pt x="1760" y="226"/>
                    <a:pt x="1848" y="239"/>
                  </a:cubicBezTo>
                  <a:cubicBezTo>
                    <a:pt x="2262" y="339"/>
                    <a:pt x="2602" y="691"/>
                    <a:pt x="2903" y="1056"/>
                  </a:cubicBezTo>
                  <a:cubicBezTo>
                    <a:pt x="2923" y="1083"/>
                    <a:pt x="2954" y="1095"/>
                    <a:pt x="2985" y="1095"/>
                  </a:cubicBezTo>
                  <a:cubicBezTo>
                    <a:pt x="3011" y="1095"/>
                    <a:pt x="3037" y="1086"/>
                    <a:pt x="3054" y="1068"/>
                  </a:cubicBezTo>
                  <a:cubicBezTo>
                    <a:pt x="3104" y="1031"/>
                    <a:pt x="3104" y="968"/>
                    <a:pt x="3067" y="917"/>
                  </a:cubicBezTo>
                  <a:cubicBezTo>
                    <a:pt x="2752" y="553"/>
                    <a:pt x="2401" y="151"/>
                    <a:pt x="1885" y="38"/>
                  </a:cubicBezTo>
                  <a:cubicBezTo>
                    <a:pt x="1785" y="13"/>
                    <a:pt x="1684" y="0"/>
                    <a:pt x="1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2"/>
            <p:cNvSpPr/>
            <p:nvPr/>
          </p:nvSpPr>
          <p:spPr>
            <a:xfrm>
              <a:off x="646747" y="4422513"/>
              <a:ext cx="27288" cy="27288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3" y="202"/>
                  </a:moveTo>
                  <a:cubicBezTo>
                    <a:pt x="453" y="202"/>
                    <a:pt x="503" y="227"/>
                    <a:pt x="541" y="252"/>
                  </a:cubicBezTo>
                  <a:cubicBezTo>
                    <a:pt x="578" y="290"/>
                    <a:pt x="604" y="353"/>
                    <a:pt x="604" y="403"/>
                  </a:cubicBezTo>
                  <a:cubicBezTo>
                    <a:pt x="604" y="453"/>
                    <a:pt x="591" y="503"/>
                    <a:pt x="566" y="541"/>
                  </a:cubicBezTo>
                  <a:cubicBezTo>
                    <a:pt x="516" y="579"/>
                    <a:pt x="465" y="604"/>
                    <a:pt x="403" y="604"/>
                  </a:cubicBezTo>
                  <a:cubicBezTo>
                    <a:pt x="365" y="604"/>
                    <a:pt x="315" y="591"/>
                    <a:pt x="277" y="566"/>
                  </a:cubicBezTo>
                  <a:cubicBezTo>
                    <a:pt x="227" y="529"/>
                    <a:pt x="201" y="466"/>
                    <a:pt x="201" y="416"/>
                  </a:cubicBezTo>
                  <a:cubicBezTo>
                    <a:pt x="201" y="365"/>
                    <a:pt x="227" y="315"/>
                    <a:pt x="252" y="277"/>
                  </a:cubicBezTo>
                  <a:cubicBezTo>
                    <a:pt x="289" y="227"/>
                    <a:pt x="352" y="202"/>
                    <a:pt x="403" y="202"/>
                  </a:cubicBezTo>
                  <a:close/>
                  <a:moveTo>
                    <a:pt x="403" y="1"/>
                  </a:moveTo>
                  <a:cubicBezTo>
                    <a:pt x="289" y="1"/>
                    <a:pt x="176" y="51"/>
                    <a:pt x="88" y="139"/>
                  </a:cubicBezTo>
                  <a:cubicBezTo>
                    <a:pt x="26" y="227"/>
                    <a:pt x="0" y="315"/>
                    <a:pt x="0" y="416"/>
                  </a:cubicBezTo>
                  <a:cubicBezTo>
                    <a:pt x="0" y="529"/>
                    <a:pt x="51" y="642"/>
                    <a:pt x="139" y="717"/>
                  </a:cubicBezTo>
                  <a:cubicBezTo>
                    <a:pt x="214" y="792"/>
                    <a:pt x="315" y="818"/>
                    <a:pt x="403" y="818"/>
                  </a:cubicBezTo>
                  <a:cubicBezTo>
                    <a:pt x="516" y="818"/>
                    <a:pt x="641" y="767"/>
                    <a:pt x="717" y="667"/>
                  </a:cubicBezTo>
                  <a:cubicBezTo>
                    <a:pt x="779" y="591"/>
                    <a:pt x="817" y="503"/>
                    <a:pt x="817" y="403"/>
                  </a:cubicBezTo>
                  <a:cubicBezTo>
                    <a:pt x="817" y="290"/>
                    <a:pt x="767" y="177"/>
                    <a:pt x="666" y="89"/>
                  </a:cubicBezTo>
                  <a:cubicBezTo>
                    <a:pt x="591" y="26"/>
                    <a:pt x="503" y="1"/>
                    <a:pt x="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2"/>
            <p:cNvSpPr/>
            <p:nvPr/>
          </p:nvSpPr>
          <p:spPr>
            <a:xfrm>
              <a:off x="516375" y="4528598"/>
              <a:ext cx="103583" cy="75894"/>
            </a:xfrm>
            <a:custGeom>
              <a:avLst/>
              <a:gdLst/>
              <a:ahLst/>
              <a:cxnLst/>
              <a:rect l="l" t="t" r="r" b="b"/>
              <a:pathLst>
                <a:path w="3105" h="2275" extrusionOk="0">
                  <a:moveTo>
                    <a:pt x="1571" y="0"/>
                  </a:moveTo>
                  <a:cubicBezTo>
                    <a:pt x="1408" y="0"/>
                    <a:pt x="1257" y="25"/>
                    <a:pt x="1094" y="50"/>
                  </a:cubicBezTo>
                  <a:cubicBezTo>
                    <a:pt x="880" y="101"/>
                    <a:pt x="641" y="163"/>
                    <a:pt x="453" y="314"/>
                  </a:cubicBezTo>
                  <a:cubicBezTo>
                    <a:pt x="164" y="515"/>
                    <a:pt x="0" y="867"/>
                    <a:pt x="0" y="1206"/>
                  </a:cubicBezTo>
                  <a:cubicBezTo>
                    <a:pt x="0" y="1307"/>
                    <a:pt x="13" y="1395"/>
                    <a:pt x="38" y="1495"/>
                  </a:cubicBezTo>
                  <a:cubicBezTo>
                    <a:pt x="164" y="1923"/>
                    <a:pt x="566" y="2249"/>
                    <a:pt x="1018" y="2274"/>
                  </a:cubicBezTo>
                  <a:cubicBezTo>
                    <a:pt x="1081" y="2274"/>
                    <a:pt x="1131" y="2237"/>
                    <a:pt x="1131" y="2174"/>
                  </a:cubicBezTo>
                  <a:cubicBezTo>
                    <a:pt x="1131" y="2111"/>
                    <a:pt x="1094" y="2061"/>
                    <a:pt x="1031" y="2061"/>
                  </a:cubicBezTo>
                  <a:cubicBezTo>
                    <a:pt x="679" y="2048"/>
                    <a:pt x="340" y="1772"/>
                    <a:pt x="239" y="1433"/>
                  </a:cubicBezTo>
                  <a:cubicBezTo>
                    <a:pt x="227" y="1357"/>
                    <a:pt x="214" y="1282"/>
                    <a:pt x="214" y="1206"/>
                  </a:cubicBezTo>
                  <a:cubicBezTo>
                    <a:pt x="214" y="930"/>
                    <a:pt x="352" y="641"/>
                    <a:pt x="566" y="478"/>
                  </a:cubicBezTo>
                  <a:cubicBezTo>
                    <a:pt x="729" y="364"/>
                    <a:pt x="930" y="302"/>
                    <a:pt x="1144" y="251"/>
                  </a:cubicBezTo>
                  <a:cubicBezTo>
                    <a:pt x="1282" y="226"/>
                    <a:pt x="1433" y="201"/>
                    <a:pt x="1571" y="201"/>
                  </a:cubicBezTo>
                  <a:cubicBezTo>
                    <a:pt x="1672" y="201"/>
                    <a:pt x="1760" y="214"/>
                    <a:pt x="1835" y="239"/>
                  </a:cubicBezTo>
                  <a:cubicBezTo>
                    <a:pt x="2262" y="327"/>
                    <a:pt x="2602" y="691"/>
                    <a:pt x="2903" y="1056"/>
                  </a:cubicBezTo>
                  <a:cubicBezTo>
                    <a:pt x="2922" y="1074"/>
                    <a:pt x="2947" y="1084"/>
                    <a:pt x="2974" y="1084"/>
                  </a:cubicBezTo>
                  <a:cubicBezTo>
                    <a:pt x="3001" y="1084"/>
                    <a:pt x="3029" y="1074"/>
                    <a:pt x="3054" y="1056"/>
                  </a:cubicBezTo>
                  <a:cubicBezTo>
                    <a:pt x="3092" y="1018"/>
                    <a:pt x="3104" y="955"/>
                    <a:pt x="3066" y="917"/>
                  </a:cubicBezTo>
                  <a:cubicBezTo>
                    <a:pt x="2752" y="553"/>
                    <a:pt x="2400" y="151"/>
                    <a:pt x="1885" y="25"/>
                  </a:cubicBezTo>
                  <a:cubicBezTo>
                    <a:pt x="1785" y="0"/>
                    <a:pt x="1684" y="0"/>
                    <a:pt x="1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2"/>
            <p:cNvSpPr/>
            <p:nvPr/>
          </p:nvSpPr>
          <p:spPr>
            <a:xfrm>
              <a:off x="601477" y="4548714"/>
              <a:ext cx="27288" cy="27689"/>
            </a:xfrm>
            <a:custGeom>
              <a:avLst/>
              <a:gdLst/>
              <a:ahLst/>
              <a:cxnLst/>
              <a:rect l="l" t="t" r="r" b="b"/>
              <a:pathLst>
                <a:path w="818" h="830" extrusionOk="0">
                  <a:moveTo>
                    <a:pt x="402" y="214"/>
                  </a:moveTo>
                  <a:cubicBezTo>
                    <a:pt x="453" y="214"/>
                    <a:pt x="503" y="226"/>
                    <a:pt x="541" y="264"/>
                  </a:cubicBezTo>
                  <a:cubicBezTo>
                    <a:pt x="578" y="302"/>
                    <a:pt x="603" y="352"/>
                    <a:pt x="603" y="415"/>
                  </a:cubicBezTo>
                  <a:cubicBezTo>
                    <a:pt x="603" y="453"/>
                    <a:pt x="591" y="503"/>
                    <a:pt x="553" y="541"/>
                  </a:cubicBezTo>
                  <a:cubicBezTo>
                    <a:pt x="515" y="591"/>
                    <a:pt x="465" y="616"/>
                    <a:pt x="402" y="616"/>
                  </a:cubicBezTo>
                  <a:cubicBezTo>
                    <a:pt x="352" y="616"/>
                    <a:pt x="314" y="603"/>
                    <a:pt x="277" y="566"/>
                  </a:cubicBezTo>
                  <a:cubicBezTo>
                    <a:pt x="226" y="528"/>
                    <a:pt x="201" y="478"/>
                    <a:pt x="201" y="415"/>
                  </a:cubicBezTo>
                  <a:cubicBezTo>
                    <a:pt x="201" y="365"/>
                    <a:pt x="214" y="327"/>
                    <a:pt x="252" y="289"/>
                  </a:cubicBezTo>
                  <a:cubicBezTo>
                    <a:pt x="289" y="239"/>
                    <a:pt x="352" y="214"/>
                    <a:pt x="402" y="214"/>
                  </a:cubicBezTo>
                  <a:close/>
                  <a:moveTo>
                    <a:pt x="402" y="0"/>
                  </a:moveTo>
                  <a:cubicBezTo>
                    <a:pt x="289" y="0"/>
                    <a:pt x="176" y="50"/>
                    <a:pt x="88" y="151"/>
                  </a:cubicBezTo>
                  <a:cubicBezTo>
                    <a:pt x="25" y="226"/>
                    <a:pt x="0" y="327"/>
                    <a:pt x="0" y="415"/>
                  </a:cubicBezTo>
                  <a:cubicBezTo>
                    <a:pt x="0" y="528"/>
                    <a:pt x="51" y="641"/>
                    <a:pt x="139" y="729"/>
                  </a:cubicBezTo>
                  <a:cubicBezTo>
                    <a:pt x="214" y="792"/>
                    <a:pt x="314" y="830"/>
                    <a:pt x="402" y="830"/>
                  </a:cubicBezTo>
                  <a:cubicBezTo>
                    <a:pt x="515" y="830"/>
                    <a:pt x="641" y="779"/>
                    <a:pt x="717" y="679"/>
                  </a:cubicBezTo>
                  <a:cubicBezTo>
                    <a:pt x="779" y="603"/>
                    <a:pt x="817" y="503"/>
                    <a:pt x="817" y="415"/>
                  </a:cubicBezTo>
                  <a:cubicBezTo>
                    <a:pt x="817" y="302"/>
                    <a:pt x="767" y="176"/>
                    <a:pt x="666" y="101"/>
                  </a:cubicBezTo>
                  <a:cubicBezTo>
                    <a:pt x="591" y="38"/>
                    <a:pt x="503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2"/>
            <p:cNvSpPr/>
            <p:nvPr/>
          </p:nvSpPr>
          <p:spPr>
            <a:xfrm>
              <a:off x="567516" y="4745305"/>
              <a:ext cx="28956" cy="14712"/>
            </a:xfrm>
            <a:custGeom>
              <a:avLst/>
              <a:gdLst/>
              <a:ahLst/>
              <a:cxnLst/>
              <a:rect l="l" t="t" r="r" b="b"/>
              <a:pathLst>
                <a:path w="868" h="441" extrusionOk="0">
                  <a:moveTo>
                    <a:pt x="867" y="440"/>
                  </a:moveTo>
                  <a:cubicBezTo>
                    <a:pt x="566" y="327"/>
                    <a:pt x="264" y="189"/>
                    <a:pt x="0" y="1"/>
                  </a:cubicBezTo>
                  <a:cubicBezTo>
                    <a:pt x="264" y="189"/>
                    <a:pt x="566" y="327"/>
                    <a:pt x="867" y="440"/>
                  </a:cubicBezTo>
                  <a:close/>
                </a:path>
              </a:pathLst>
            </a:custGeom>
            <a:solidFill>
              <a:srgbClr val="EFD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2"/>
            <p:cNvSpPr/>
            <p:nvPr/>
          </p:nvSpPr>
          <p:spPr>
            <a:xfrm>
              <a:off x="547800" y="4715948"/>
              <a:ext cx="433513" cy="159761"/>
            </a:xfrm>
            <a:custGeom>
              <a:avLst/>
              <a:gdLst/>
              <a:ahLst/>
              <a:cxnLst/>
              <a:rect l="l" t="t" r="r" b="b"/>
              <a:pathLst>
                <a:path w="12995" h="4789" extrusionOk="0">
                  <a:moveTo>
                    <a:pt x="12994" y="4789"/>
                  </a:moveTo>
                  <a:cubicBezTo>
                    <a:pt x="9212" y="3444"/>
                    <a:pt x="5417" y="2100"/>
                    <a:pt x="1634" y="742"/>
                  </a:cubicBezTo>
                  <a:cubicBezTo>
                    <a:pt x="5417" y="2100"/>
                    <a:pt x="9212" y="3444"/>
                    <a:pt x="12994" y="4789"/>
                  </a:cubicBezTo>
                  <a:cubicBezTo>
                    <a:pt x="12994" y="4789"/>
                    <a:pt x="12994" y="4789"/>
                    <a:pt x="12994" y="4789"/>
                  </a:cubicBezTo>
                  <a:close/>
                  <a:moveTo>
                    <a:pt x="152" y="114"/>
                  </a:moveTo>
                  <a:cubicBezTo>
                    <a:pt x="101" y="76"/>
                    <a:pt x="51" y="39"/>
                    <a:pt x="1" y="1"/>
                  </a:cubicBezTo>
                  <a:lnTo>
                    <a:pt x="1" y="1"/>
                  </a:lnTo>
                  <a:cubicBezTo>
                    <a:pt x="51" y="39"/>
                    <a:pt x="101" y="76"/>
                    <a:pt x="152" y="114"/>
                  </a:cubicBezTo>
                  <a:close/>
                </a:path>
              </a:pathLst>
            </a:custGeom>
            <a:solidFill>
              <a:srgbClr val="F24BA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8E25E85-2422-A1FE-89F0-E7E02FAD5D06}"/>
              </a:ext>
            </a:extLst>
          </p:cNvPr>
          <p:cNvSpPr txBox="1"/>
          <p:nvPr/>
        </p:nvSpPr>
        <p:spPr>
          <a:xfrm>
            <a:off x="881559" y="1277619"/>
            <a:ext cx="3166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33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 =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200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b &gt; a: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"b is greater than a"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IQ" dirty="0"/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7BAC0426-1B48-1372-F60E-1C83AF5E43A0}"/>
              </a:ext>
            </a:extLst>
          </p:cNvPr>
          <p:cNvCxnSpPr/>
          <p:nvPr/>
        </p:nvCxnSpPr>
        <p:spPr>
          <a:xfrm>
            <a:off x="4047810" y="2079288"/>
            <a:ext cx="1503485" cy="49162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7462CF9-7530-1977-7C8B-62F10E24C1C8}"/>
              </a:ext>
            </a:extLst>
          </p:cNvPr>
          <p:cNvSpPr txBox="1"/>
          <p:nvPr/>
        </p:nvSpPr>
        <p:spPr>
          <a:xfrm>
            <a:off x="4799552" y="2263131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Q" dirty="0"/>
              <a:t>output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A5BB1B-286E-9AC8-9473-A59D7BF465CE}"/>
              </a:ext>
            </a:extLst>
          </p:cNvPr>
          <p:cNvSpPr txBox="1"/>
          <p:nvPr/>
        </p:nvSpPr>
        <p:spPr>
          <a:xfrm>
            <a:off x="5607982" y="2384368"/>
            <a:ext cx="2073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b is greater than a</a:t>
            </a:r>
            <a:endParaRPr lang="en-IQ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A02B7C-ECB3-F825-CDA0-0FC2AFE9811F}"/>
              </a:ext>
            </a:extLst>
          </p:cNvPr>
          <p:cNvSpPr txBox="1"/>
          <p:nvPr/>
        </p:nvSpPr>
        <p:spPr>
          <a:xfrm>
            <a:off x="881559" y="2780553"/>
            <a:ext cx="35637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200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 =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33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b &gt; a: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"b is greater than a"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"b is not greater than a"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IQ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DB44E7-1DA2-1F2E-311F-DFDA877EC2BF}"/>
              </a:ext>
            </a:extLst>
          </p:cNvPr>
          <p:cNvSpPr txBox="1"/>
          <p:nvPr/>
        </p:nvSpPr>
        <p:spPr>
          <a:xfrm>
            <a:off x="5369808" y="4057922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Q" dirty="0"/>
              <a:t>output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EE2E59D-8ED0-DE32-1B84-203624958D6B}"/>
              </a:ext>
            </a:extLst>
          </p:cNvPr>
          <p:cNvCxnSpPr/>
          <p:nvPr/>
        </p:nvCxnSpPr>
        <p:spPr>
          <a:xfrm>
            <a:off x="4614525" y="3875304"/>
            <a:ext cx="1503485" cy="49162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64D86CF-EBB3-314A-07AC-E9F502965109}"/>
              </a:ext>
            </a:extLst>
          </p:cNvPr>
          <p:cNvSpPr txBox="1"/>
          <p:nvPr/>
        </p:nvSpPr>
        <p:spPr>
          <a:xfrm>
            <a:off x="6199721" y="4180101"/>
            <a:ext cx="2470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b is not greater than a</a:t>
            </a:r>
            <a:endParaRPr lang="en-IQ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IF……. Else……</a:t>
            </a:r>
            <a:r>
              <a:rPr lang="en" dirty="0" err="1"/>
              <a:t>Elif</a:t>
            </a:r>
            <a:endParaRPr dirty="0"/>
          </a:p>
        </p:txBody>
      </p:sp>
      <p:grpSp>
        <p:nvGrpSpPr>
          <p:cNvPr id="2641" name="Google Shape;2641;p43"/>
          <p:cNvGrpSpPr/>
          <p:nvPr/>
        </p:nvGrpSpPr>
        <p:grpSpPr>
          <a:xfrm rot="15805712">
            <a:off x="5857280" y="3802879"/>
            <a:ext cx="1791193" cy="1791193"/>
            <a:chOff x="7910987" y="28700"/>
            <a:chExt cx="1619581" cy="1619581"/>
          </a:xfrm>
        </p:grpSpPr>
        <p:sp>
          <p:nvSpPr>
            <p:cNvPr id="2642" name="Google Shape;2642;p43"/>
            <p:cNvSpPr/>
            <p:nvPr/>
          </p:nvSpPr>
          <p:spPr>
            <a:xfrm rot="2700000">
              <a:off x="8051309" y="362742"/>
              <a:ext cx="1338935" cy="951497"/>
            </a:xfrm>
            <a:custGeom>
              <a:avLst/>
              <a:gdLst/>
              <a:ahLst/>
              <a:cxnLst/>
              <a:rect l="l" t="t" r="r" b="b"/>
              <a:pathLst>
                <a:path w="42210" h="29996" extrusionOk="0">
                  <a:moveTo>
                    <a:pt x="4549" y="4248"/>
                  </a:moveTo>
                  <a:cubicBezTo>
                    <a:pt x="4587" y="4248"/>
                    <a:pt x="4637" y="4248"/>
                    <a:pt x="4675" y="4261"/>
                  </a:cubicBezTo>
                  <a:cubicBezTo>
                    <a:pt x="5190" y="4361"/>
                    <a:pt x="5454" y="5040"/>
                    <a:pt x="5202" y="5467"/>
                  </a:cubicBezTo>
                  <a:lnTo>
                    <a:pt x="5064" y="5630"/>
                  </a:lnTo>
                  <a:cubicBezTo>
                    <a:pt x="4926" y="5756"/>
                    <a:pt x="4750" y="5819"/>
                    <a:pt x="4562" y="5819"/>
                  </a:cubicBezTo>
                  <a:cubicBezTo>
                    <a:pt x="4210" y="5819"/>
                    <a:pt x="3845" y="5605"/>
                    <a:pt x="3757" y="5253"/>
                  </a:cubicBezTo>
                  <a:cubicBezTo>
                    <a:pt x="3619" y="4776"/>
                    <a:pt x="4059" y="4248"/>
                    <a:pt x="4549" y="4248"/>
                  </a:cubicBezTo>
                  <a:close/>
                  <a:moveTo>
                    <a:pt x="4122" y="1"/>
                  </a:moveTo>
                  <a:cubicBezTo>
                    <a:pt x="3971" y="302"/>
                    <a:pt x="3808" y="616"/>
                    <a:pt x="3657" y="918"/>
                  </a:cubicBezTo>
                  <a:cubicBezTo>
                    <a:pt x="2551" y="3079"/>
                    <a:pt x="1345" y="5178"/>
                    <a:pt x="25" y="7214"/>
                  </a:cubicBezTo>
                  <a:lnTo>
                    <a:pt x="0" y="7264"/>
                  </a:lnTo>
                  <a:cubicBezTo>
                    <a:pt x="9626" y="12705"/>
                    <a:pt x="19151" y="18322"/>
                    <a:pt x="28588" y="24090"/>
                  </a:cubicBezTo>
                  <a:cubicBezTo>
                    <a:pt x="31729" y="26012"/>
                    <a:pt x="34858" y="27960"/>
                    <a:pt x="37974" y="29920"/>
                  </a:cubicBezTo>
                  <a:lnTo>
                    <a:pt x="38100" y="29996"/>
                  </a:lnTo>
                  <a:cubicBezTo>
                    <a:pt x="39507" y="27897"/>
                    <a:pt x="40852" y="25761"/>
                    <a:pt x="42134" y="23587"/>
                  </a:cubicBezTo>
                  <a:lnTo>
                    <a:pt x="42209" y="23474"/>
                  </a:lnTo>
                  <a:cubicBezTo>
                    <a:pt x="39935" y="22016"/>
                    <a:pt x="37660" y="20559"/>
                    <a:pt x="35373" y="19126"/>
                  </a:cubicBezTo>
                  <a:cubicBezTo>
                    <a:pt x="34707" y="18699"/>
                    <a:pt x="34029" y="18272"/>
                    <a:pt x="33363" y="17857"/>
                  </a:cubicBezTo>
                  <a:cubicBezTo>
                    <a:pt x="32684" y="17430"/>
                    <a:pt x="32018" y="17015"/>
                    <a:pt x="31340" y="16588"/>
                  </a:cubicBezTo>
                  <a:cubicBezTo>
                    <a:pt x="29216" y="15256"/>
                    <a:pt x="27092" y="13924"/>
                    <a:pt x="24956" y="12604"/>
                  </a:cubicBezTo>
                  <a:cubicBezTo>
                    <a:pt x="24328" y="12227"/>
                    <a:pt x="23699" y="11838"/>
                    <a:pt x="23084" y="11448"/>
                  </a:cubicBezTo>
                  <a:cubicBezTo>
                    <a:pt x="21789" y="10657"/>
                    <a:pt x="20483" y="9852"/>
                    <a:pt x="19188" y="9061"/>
                  </a:cubicBezTo>
                  <a:cubicBezTo>
                    <a:pt x="17919" y="8294"/>
                    <a:pt x="16650" y="7515"/>
                    <a:pt x="15393" y="6749"/>
                  </a:cubicBezTo>
                  <a:cubicBezTo>
                    <a:pt x="14124" y="5982"/>
                    <a:pt x="12868" y="5228"/>
                    <a:pt x="11611" y="4462"/>
                  </a:cubicBezTo>
                  <a:cubicBezTo>
                    <a:pt x="10367" y="3720"/>
                    <a:pt x="9136" y="2979"/>
                    <a:pt x="7904" y="2237"/>
                  </a:cubicBezTo>
                  <a:cubicBezTo>
                    <a:pt x="6673" y="1509"/>
                    <a:pt x="5441" y="767"/>
                    <a:pt x="4197" y="38"/>
                  </a:cubicBezTo>
                  <a:lnTo>
                    <a:pt x="4122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43" name="Google Shape;2643;p43"/>
            <p:cNvGrpSpPr/>
            <p:nvPr/>
          </p:nvGrpSpPr>
          <p:grpSpPr>
            <a:xfrm>
              <a:off x="8643129" y="226316"/>
              <a:ext cx="344065" cy="1232036"/>
              <a:chOff x="8643129" y="226316"/>
              <a:chExt cx="344065" cy="1232036"/>
            </a:xfrm>
          </p:grpSpPr>
          <p:sp>
            <p:nvSpPr>
              <p:cNvPr id="2644" name="Google Shape;2644;p43"/>
              <p:cNvSpPr/>
              <p:nvPr/>
            </p:nvSpPr>
            <p:spPr>
              <a:xfrm rot="2700000">
                <a:off x="8659998" y="231100"/>
                <a:ext cx="40190" cy="64362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029" extrusionOk="0">
                    <a:moveTo>
                      <a:pt x="1205" y="1"/>
                    </a:moveTo>
                    <a:cubicBezTo>
                      <a:pt x="1191" y="1"/>
                      <a:pt x="1179" y="6"/>
                      <a:pt x="1175" y="19"/>
                    </a:cubicBezTo>
                    <a:cubicBezTo>
                      <a:pt x="873" y="685"/>
                      <a:pt x="509" y="1313"/>
                      <a:pt x="56" y="1866"/>
                    </a:cubicBezTo>
                    <a:cubicBezTo>
                      <a:pt x="0" y="1940"/>
                      <a:pt x="55" y="2028"/>
                      <a:pt x="117" y="2028"/>
                    </a:cubicBezTo>
                    <a:cubicBezTo>
                      <a:pt x="139" y="2028"/>
                      <a:pt x="162" y="2018"/>
                      <a:pt x="182" y="1992"/>
                    </a:cubicBezTo>
                    <a:cubicBezTo>
                      <a:pt x="421" y="1715"/>
                      <a:pt x="634" y="1401"/>
                      <a:pt x="823" y="1074"/>
                    </a:cubicBezTo>
                    <a:cubicBezTo>
                      <a:pt x="1011" y="747"/>
                      <a:pt x="1137" y="408"/>
                      <a:pt x="1250" y="56"/>
                    </a:cubicBezTo>
                    <a:cubicBezTo>
                      <a:pt x="1267" y="23"/>
                      <a:pt x="1233" y="1"/>
                      <a:pt x="12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43"/>
              <p:cNvSpPr/>
              <p:nvPr/>
            </p:nvSpPr>
            <p:spPr>
              <a:xfrm rot="2700000">
                <a:off x="8695086" y="364120"/>
                <a:ext cx="37240" cy="68231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151" extrusionOk="0">
                    <a:moveTo>
                      <a:pt x="1100" y="0"/>
                    </a:moveTo>
                    <a:cubicBezTo>
                      <a:pt x="1075" y="0"/>
                      <a:pt x="1050" y="14"/>
                      <a:pt x="1040" y="45"/>
                    </a:cubicBezTo>
                    <a:cubicBezTo>
                      <a:pt x="814" y="749"/>
                      <a:pt x="474" y="1402"/>
                      <a:pt x="47" y="2005"/>
                    </a:cubicBezTo>
                    <a:cubicBezTo>
                      <a:pt x="0" y="2071"/>
                      <a:pt x="72" y="2150"/>
                      <a:pt x="143" y="2150"/>
                    </a:cubicBezTo>
                    <a:cubicBezTo>
                      <a:pt x="167" y="2150"/>
                      <a:pt x="191" y="2141"/>
                      <a:pt x="211" y="2118"/>
                    </a:cubicBezTo>
                    <a:cubicBezTo>
                      <a:pt x="650" y="1502"/>
                      <a:pt x="977" y="811"/>
                      <a:pt x="1166" y="83"/>
                    </a:cubicBezTo>
                    <a:cubicBezTo>
                      <a:pt x="1173" y="30"/>
                      <a:pt x="1136" y="0"/>
                      <a:pt x="1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43"/>
              <p:cNvSpPr/>
              <p:nvPr/>
            </p:nvSpPr>
            <p:spPr>
              <a:xfrm rot="2700000">
                <a:off x="8728806" y="500959"/>
                <a:ext cx="38192" cy="6800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144" extrusionOk="0">
                    <a:moveTo>
                      <a:pt x="1106" y="1"/>
                    </a:moveTo>
                    <a:cubicBezTo>
                      <a:pt x="1082" y="1"/>
                      <a:pt x="1057" y="14"/>
                      <a:pt x="1040" y="43"/>
                    </a:cubicBezTo>
                    <a:cubicBezTo>
                      <a:pt x="688" y="684"/>
                      <a:pt x="361" y="1350"/>
                      <a:pt x="35" y="2003"/>
                    </a:cubicBezTo>
                    <a:cubicBezTo>
                      <a:pt x="1" y="2079"/>
                      <a:pt x="69" y="2144"/>
                      <a:pt x="133" y="2144"/>
                    </a:cubicBezTo>
                    <a:cubicBezTo>
                      <a:pt x="164" y="2144"/>
                      <a:pt x="194" y="2128"/>
                      <a:pt x="210" y="2091"/>
                    </a:cubicBezTo>
                    <a:cubicBezTo>
                      <a:pt x="537" y="1438"/>
                      <a:pt x="876" y="784"/>
                      <a:pt x="1178" y="118"/>
                    </a:cubicBezTo>
                    <a:cubicBezTo>
                      <a:pt x="1203" y="51"/>
                      <a:pt x="1156" y="1"/>
                      <a:pt x="1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43"/>
              <p:cNvSpPr/>
              <p:nvPr/>
            </p:nvSpPr>
            <p:spPr>
              <a:xfrm rot="2700000">
                <a:off x="8756871" y="638656"/>
                <a:ext cx="36479" cy="78160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464" extrusionOk="0">
                    <a:moveTo>
                      <a:pt x="1042" y="0"/>
                    </a:moveTo>
                    <a:cubicBezTo>
                      <a:pt x="1016" y="0"/>
                      <a:pt x="988" y="12"/>
                      <a:pt x="968" y="40"/>
                    </a:cubicBezTo>
                    <a:cubicBezTo>
                      <a:pt x="730" y="391"/>
                      <a:pt x="516" y="781"/>
                      <a:pt x="353" y="1196"/>
                    </a:cubicBezTo>
                    <a:cubicBezTo>
                      <a:pt x="277" y="1384"/>
                      <a:pt x="202" y="1585"/>
                      <a:pt x="139" y="1786"/>
                    </a:cubicBezTo>
                    <a:cubicBezTo>
                      <a:pt x="101" y="1887"/>
                      <a:pt x="76" y="2000"/>
                      <a:pt x="51" y="2100"/>
                    </a:cubicBezTo>
                    <a:cubicBezTo>
                      <a:pt x="39" y="2151"/>
                      <a:pt x="26" y="2188"/>
                      <a:pt x="13" y="2239"/>
                    </a:cubicBezTo>
                    <a:cubicBezTo>
                      <a:pt x="1" y="2301"/>
                      <a:pt x="13" y="2339"/>
                      <a:pt x="13" y="2402"/>
                    </a:cubicBezTo>
                    <a:cubicBezTo>
                      <a:pt x="13" y="2439"/>
                      <a:pt x="49" y="2463"/>
                      <a:pt x="83" y="2463"/>
                    </a:cubicBezTo>
                    <a:cubicBezTo>
                      <a:pt x="107" y="2463"/>
                      <a:pt x="129" y="2452"/>
                      <a:pt x="139" y="2427"/>
                    </a:cubicBezTo>
                    <a:cubicBezTo>
                      <a:pt x="164" y="2377"/>
                      <a:pt x="189" y="2339"/>
                      <a:pt x="215" y="2289"/>
                    </a:cubicBezTo>
                    <a:cubicBezTo>
                      <a:pt x="227" y="2239"/>
                      <a:pt x="227" y="2188"/>
                      <a:pt x="240" y="2151"/>
                    </a:cubicBezTo>
                    <a:cubicBezTo>
                      <a:pt x="265" y="2037"/>
                      <a:pt x="302" y="1937"/>
                      <a:pt x="328" y="1836"/>
                    </a:cubicBezTo>
                    <a:cubicBezTo>
                      <a:pt x="390" y="1635"/>
                      <a:pt x="453" y="1434"/>
                      <a:pt x="541" y="1233"/>
                    </a:cubicBezTo>
                    <a:cubicBezTo>
                      <a:pt x="692" y="844"/>
                      <a:pt x="893" y="467"/>
                      <a:pt x="1107" y="115"/>
                    </a:cubicBezTo>
                    <a:cubicBezTo>
                      <a:pt x="1150" y="55"/>
                      <a:pt x="1098" y="0"/>
                      <a:pt x="10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43"/>
              <p:cNvSpPr/>
              <p:nvPr/>
            </p:nvSpPr>
            <p:spPr>
              <a:xfrm rot="2700000">
                <a:off x="8793895" y="780479"/>
                <a:ext cx="39302" cy="60523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08" extrusionOk="0">
                    <a:moveTo>
                      <a:pt x="1156" y="0"/>
                    </a:moveTo>
                    <a:cubicBezTo>
                      <a:pt x="1136" y="0"/>
                      <a:pt x="1115" y="9"/>
                      <a:pt x="1099" y="28"/>
                    </a:cubicBezTo>
                    <a:cubicBezTo>
                      <a:pt x="722" y="594"/>
                      <a:pt x="396" y="1185"/>
                      <a:pt x="44" y="1775"/>
                    </a:cubicBezTo>
                    <a:cubicBezTo>
                      <a:pt x="1" y="1844"/>
                      <a:pt x="65" y="1907"/>
                      <a:pt x="129" y="1907"/>
                    </a:cubicBezTo>
                    <a:cubicBezTo>
                      <a:pt x="158" y="1907"/>
                      <a:pt x="188" y="1894"/>
                      <a:pt x="207" y="1863"/>
                    </a:cubicBezTo>
                    <a:cubicBezTo>
                      <a:pt x="559" y="1273"/>
                      <a:pt x="911" y="694"/>
                      <a:pt x="1213" y="91"/>
                    </a:cubicBezTo>
                    <a:cubicBezTo>
                      <a:pt x="1238" y="40"/>
                      <a:pt x="1200" y="0"/>
                      <a:pt x="1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43"/>
              <p:cNvSpPr/>
              <p:nvPr/>
            </p:nvSpPr>
            <p:spPr>
              <a:xfrm rot="2700000">
                <a:off x="8826198" y="923286"/>
                <a:ext cx="36606" cy="6296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985" extrusionOk="0">
                    <a:moveTo>
                      <a:pt x="1061" y="1"/>
                    </a:moveTo>
                    <a:cubicBezTo>
                      <a:pt x="1039" y="1"/>
                      <a:pt x="1017" y="11"/>
                      <a:pt x="1002" y="35"/>
                    </a:cubicBezTo>
                    <a:cubicBezTo>
                      <a:pt x="662" y="625"/>
                      <a:pt x="348" y="1241"/>
                      <a:pt x="34" y="1844"/>
                    </a:cubicBezTo>
                    <a:cubicBezTo>
                      <a:pt x="0" y="1920"/>
                      <a:pt x="57" y="1985"/>
                      <a:pt x="117" y="1985"/>
                    </a:cubicBezTo>
                    <a:cubicBezTo>
                      <a:pt x="147" y="1985"/>
                      <a:pt x="177" y="1969"/>
                      <a:pt x="197" y="1932"/>
                    </a:cubicBezTo>
                    <a:cubicBezTo>
                      <a:pt x="512" y="1329"/>
                      <a:pt x="838" y="726"/>
                      <a:pt x="1127" y="110"/>
                    </a:cubicBezTo>
                    <a:cubicBezTo>
                      <a:pt x="1153" y="49"/>
                      <a:pt x="1108" y="1"/>
                      <a:pt x="10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43"/>
              <p:cNvSpPr/>
              <p:nvPr/>
            </p:nvSpPr>
            <p:spPr>
              <a:xfrm rot="2700000">
                <a:off x="8869697" y="1083018"/>
                <a:ext cx="33117" cy="60967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922" extrusionOk="0">
                    <a:moveTo>
                      <a:pt x="959" y="0"/>
                    </a:moveTo>
                    <a:cubicBezTo>
                      <a:pt x="938" y="0"/>
                      <a:pt x="917" y="10"/>
                      <a:pt x="901" y="34"/>
                    </a:cubicBezTo>
                    <a:cubicBezTo>
                      <a:pt x="599" y="612"/>
                      <a:pt x="323" y="1203"/>
                      <a:pt x="34" y="1781"/>
                    </a:cubicBezTo>
                    <a:cubicBezTo>
                      <a:pt x="0" y="1857"/>
                      <a:pt x="63" y="1922"/>
                      <a:pt x="126" y="1922"/>
                    </a:cubicBezTo>
                    <a:cubicBezTo>
                      <a:pt x="158" y="1922"/>
                      <a:pt x="189" y="1906"/>
                      <a:pt x="210" y="1869"/>
                    </a:cubicBezTo>
                    <a:cubicBezTo>
                      <a:pt x="486" y="1278"/>
                      <a:pt x="763" y="700"/>
                      <a:pt x="1027" y="97"/>
                    </a:cubicBezTo>
                    <a:cubicBezTo>
                      <a:pt x="1044" y="46"/>
                      <a:pt x="1002" y="0"/>
                      <a:pt x="9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43"/>
              <p:cNvSpPr/>
              <p:nvPr/>
            </p:nvSpPr>
            <p:spPr>
              <a:xfrm rot="2700000">
                <a:off x="8902929" y="1230158"/>
                <a:ext cx="34798" cy="5909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863" extrusionOk="0">
                    <a:moveTo>
                      <a:pt x="1027" y="0"/>
                    </a:moveTo>
                    <a:cubicBezTo>
                      <a:pt x="1015" y="0"/>
                      <a:pt x="1003" y="6"/>
                      <a:pt x="993" y="19"/>
                    </a:cubicBezTo>
                    <a:cubicBezTo>
                      <a:pt x="566" y="521"/>
                      <a:pt x="239" y="1124"/>
                      <a:pt x="25" y="1740"/>
                    </a:cubicBezTo>
                    <a:cubicBezTo>
                      <a:pt x="0" y="1807"/>
                      <a:pt x="75" y="1863"/>
                      <a:pt x="140" y="1863"/>
                    </a:cubicBezTo>
                    <a:cubicBezTo>
                      <a:pt x="172" y="1863"/>
                      <a:pt x="201" y="1849"/>
                      <a:pt x="214" y="1816"/>
                    </a:cubicBezTo>
                    <a:cubicBezTo>
                      <a:pt x="339" y="1514"/>
                      <a:pt x="452" y="1212"/>
                      <a:pt x="603" y="923"/>
                    </a:cubicBezTo>
                    <a:cubicBezTo>
                      <a:pt x="741" y="634"/>
                      <a:pt x="905" y="358"/>
                      <a:pt x="1068" y="81"/>
                    </a:cubicBezTo>
                    <a:cubicBezTo>
                      <a:pt x="1096" y="44"/>
                      <a:pt x="1062" y="0"/>
                      <a:pt x="10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43"/>
              <p:cNvSpPr/>
              <p:nvPr/>
            </p:nvSpPr>
            <p:spPr>
              <a:xfrm rot="2700000">
                <a:off x="8931236" y="1391436"/>
                <a:ext cx="39937" cy="61856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950" extrusionOk="0">
                    <a:moveTo>
                      <a:pt x="1168" y="0"/>
                    </a:moveTo>
                    <a:cubicBezTo>
                      <a:pt x="1146" y="0"/>
                      <a:pt x="1124" y="12"/>
                      <a:pt x="1108" y="40"/>
                    </a:cubicBezTo>
                    <a:cubicBezTo>
                      <a:pt x="793" y="643"/>
                      <a:pt x="454" y="1246"/>
                      <a:pt x="52" y="1812"/>
                    </a:cubicBezTo>
                    <a:cubicBezTo>
                      <a:pt x="0" y="1881"/>
                      <a:pt x="73" y="1950"/>
                      <a:pt x="148" y="1950"/>
                    </a:cubicBezTo>
                    <a:cubicBezTo>
                      <a:pt x="182" y="1950"/>
                      <a:pt x="217" y="1935"/>
                      <a:pt x="241" y="1900"/>
                    </a:cubicBezTo>
                    <a:cubicBezTo>
                      <a:pt x="630" y="1347"/>
                      <a:pt x="982" y="744"/>
                      <a:pt x="1233" y="103"/>
                    </a:cubicBezTo>
                    <a:cubicBezTo>
                      <a:pt x="1259" y="51"/>
                      <a:pt x="1215" y="0"/>
                      <a:pt x="1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43"/>
              <p:cNvSpPr/>
              <p:nvPr/>
            </p:nvSpPr>
            <p:spPr>
              <a:xfrm rot="2700000">
                <a:off x="8934765" y="1326683"/>
                <a:ext cx="26328" cy="3816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1203" extrusionOk="0">
                    <a:moveTo>
                      <a:pt x="750" y="1"/>
                    </a:moveTo>
                    <a:cubicBezTo>
                      <a:pt x="736" y="1"/>
                      <a:pt x="723" y="6"/>
                      <a:pt x="713" y="19"/>
                    </a:cubicBezTo>
                    <a:cubicBezTo>
                      <a:pt x="588" y="195"/>
                      <a:pt x="475" y="371"/>
                      <a:pt x="349" y="559"/>
                    </a:cubicBezTo>
                    <a:cubicBezTo>
                      <a:pt x="299" y="647"/>
                      <a:pt x="236" y="735"/>
                      <a:pt x="173" y="823"/>
                    </a:cubicBezTo>
                    <a:cubicBezTo>
                      <a:pt x="123" y="911"/>
                      <a:pt x="35" y="1012"/>
                      <a:pt x="10" y="1112"/>
                    </a:cubicBezTo>
                    <a:cubicBezTo>
                      <a:pt x="0" y="1168"/>
                      <a:pt x="45" y="1203"/>
                      <a:pt x="89" y="1203"/>
                    </a:cubicBezTo>
                    <a:cubicBezTo>
                      <a:pt x="106" y="1203"/>
                      <a:pt x="122" y="1198"/>
                      <a:pt x="135" y="1188"/>
                    </a:cubicBezTo>
                    <a:cubicBezTo>
                      <a:pt x="186" y="1150"/>
                      <a:pt x="211" y="1087"/>
                      <a:pt x="236" y="1050"/>
                    </a:cubicBezTo>
                    <a:cubicBezTo>
                      <a:pt x="261" y="999"/>
                      <a:pt x="286" y="962"/>
                      <a:pt x="311" y="924"/>
                    </a:cubicBezTo>
                    <a:cubicBezTo>
                      <a:pt x="374" y="823"/>
                      <a:pt x="424" y="735"/>
                      <a:pt x="487" y="647"/>
                    </a:cubicBezTo>
                    <a:cubicBezTo>
                      <a:pt x="600" y="459"/>
                      <a:pt x="713" y="270"/>
                      <a:pt x="801" y="82"/>
                    </a:cubicBezTo>
                    <a:cubicBezTo>
                      <a:pt x="829" y="45"/>
                      <a:pt x="788" y="1"/>
                      <a:pt x="7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43"/>
              <p:cNvSpPr/>
              <p:nvPr/>
            </p:nvSpPr>
            <p:spPr>
              <a:xfrm rot="2700000">
                <a:off x="8901462" y="1161534"/>
                <a:ext cx="24901" cy="4291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1353" extrusionOk="0">
                    <a:moveTo>
                      <a:pt x="717" y="0"/>
                    </a:moveTo>
                    <a:cubicBezTo>
                      <a:pt x="702" y="0"/>
                      <a:pt x="687" y="7"/>
                      <a:pt x="679" y="24"/>
                    </a:cubicBezTo>
                    <a:cubicBezTo>
                      <a:pt x="541" y="237"/>
                      <a:pt x="428" y="451"/>
                      <a:pt x="315" y="665"/>
                    </a:cubicBezTo>
                    <a:cubicBezTo>
                      <a:pt x="252" y="765"/>
                      <a:pt x="189" y="866"/>
                      <a:pt x="139" y="979"/>
                    </a:cubicBezTo>
                    <a:cubicBezTo>
                      <a:pt x="89" y="1067"/>
                      <a:pt x="1" y="1192"/>
                      <a:pt x="1" y="1293"/>
                    </a:cubicBezTo>
                    <a:cubicBezTo>
                      <a:pt x="1" y="1330"/>
                      <a:pt x="28" y="1353"/>
                      <a:pt x="57" y="1353"/>
                    </a:cubicBezTo>
                    <a:cubicBezTo>
                      <a:pt x="68" y="1353"/>
                      <a:pt x="79" y="1350"/>
                      <a:pt x="89" y="1343"/>
                    </a:cubicBezTo>
                    <a:cubicBezTo>
                      <a:pt x="177" y="1280"/>
                      <a:pt x="227" y="1155"/>
                      <a:pt x="265" y="1067"/>
                    </a:cubicBezTo>
                    <a:cubicBezTo>
                      <a:pt x="327" y="954"/>
                      <a:pt x="390" y="841"/>
                      <a:pt x="440" y="727"/>
                    </a:cubicBezTo>
                    <a:cubicBezTo>
                      <a:pt x="554" y="514"/>
                      <a:pt x="667" y="300"/>
                      <a:pt x="767" y="74"/>
                    </a:cubicBezTo>
                    <a:cubicBezTo>
                      <a:pt x="784" y="31"/>
                      <a:pt x="749" y="0"/>
                      <a:pt x="7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43"/>
              <p:cNvSpPr/>
              <p:nvPr/>
            </p:nvSpPr>
            <p:spPr>
              <a:xfrm rot="2700000">
                <a:off x="8868767" y="1022986"/>
                <a:ext cx="24837" cy="2800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83" extrusionOk="0">
                    <a:moveTo>
                      <a:pt x="706" y="1"/>
                    </a:moveTo>
                    <a:cubicBezTo>
                      <a:pt x="692" y="1"/>
                      <a:pt x="679" y="5"/>
                      <a:pt x="666" y="14"/>
                    </a:cubicBezTo>
                    <a:cubicBezTo>
                      <a:pt x="541" y="140"/>
                      <a:pt x="428" y="278"/>
                      <a:pt x="314" y="416"/>
                    </a:cubicBezTo>
                    <a:cubicBezTo>
                      <a:pt x="252" y="492"/>
                      <a:pt x="201" y="554"/>
                      <a:pt x="139" y="630"/>
                    </a:cubicBezTo>
                    <a:cubicBezTo>
                      <a:pt x="101" y="680"/>
                      <a:pt x="0" y="768"/>
                      <a:pt x="25" y="844"/>
                    </a:cubicBezTo>
                    <a:cubicBezTo>
                      <a:pt x="25" y="869"/>
                      <a:pt x="51" y="881"/>
                      <a:pt x="76" y="881"/>
                    </a:cubicBezTo>
                    <a:cubicBezTo>
                      <a:pt x="79" y="882"/>
                      <a:pt x="83" y="882"/>
                      <a:pt x="86" y="882"/>
                    </a:cubicBezTo>
                    <a:cubicBezTo>
                      <a:pt x="158" y="882"/>
                      <a:pt x="228" y="766"/>
                      <a:pt x="264" y="718"/>
                    </a:cubicBezTo>
                    <a:cubicBezTo>
                      <a:pt x="327" y="655"/>
                      <a:pt x="377" y="580"/>
                      <a:pt x="428" y="504"/>
                    </a:cubicBezTo>
                    <a:cubicBezTo>
                      <a:pt x="541" y="366"/>
                      <a:pt x="654" y="228"/>
                      <a:pt x="754" y="77"/>
                    </a:cubicBezTo>
                    <a:cubicBezTo>
                      <a:pt x="783" y="39"/>
                      <a:pt x="747" y="1"/>
                      <a:pt x="7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43"/>
              <p:cNvSpPr/>
              <p:nvPr/>
            </p:nvSpPr>
            <p:spPr>
              <a:xfrm rot="2700000">
                <a:off x="8832816" y="858750"/>
                <a:ext cx="20587" cy="35337"/>
              </a:xfrm>
              <a:custGeom>
                <a:avLst/>
                <a:gdLst/>
                <a:ahLst/>
                <a:cxnLst/>
                <a:rect l="l" t="t" r="r" b="b"/>
                <a:pathLst>
                  <a:path w="649" h="1114" extrusionOk="0">
                    <a:moveTo>
                      <a:pt x="606" y="1"/>
                    </a:moveTo>
                    <a:cubicBezTo>
                      <a:pt x="589" y="1"/>
                      <a:pt x="572" y="11"/>
                      <a:pt x="566" y="33"/>
                    </a:cubicBezTo>
                    <a:cubicBezTo>
                      <a:pt x="554" y="58"/>
                      <a:pt x="529" y="83"/>
                      <a:pt x="516" y="108"/>
                    </a:cubicBezTo>
                    <a:cubicBezTo>
                      <a:pt x="504" y="133"/>
                      <a:pt x="491" y="158"/>
                      <a:pt x="491" y="171"/>
                    </a:cubicBezTo>
                    <a:cubicBezTo>
                      <a:pt x="466" y="221"/>
                      <a:pt x="453" y="272"/>
                      <a:pt x="428" y="322"/>
                    </a:cubicBezTo>
                    <a:cubicBezTo>
                      <a:pt x="390" y="410"/>
                      <a:pt x="340" y="498"/>
                      <a:pt x="302" y="573"/>
                    </a:cubicBezTo>
                    <a:cubicBezTo>
                      <a:pt x="252" y="661"/>
                      <a:pt x="202" y="736"/>
                      <a:pt x="139" y="824"/>
                    </a:cubicBezTo>
                    <a:cubicBezTo>
                      <a:pt x="89" y="887"/>
                      <a:pt x="1" y="975"/>
                      <a:pt x="13" y="1076"/>
                    </a:cubicBezTo>
                    <a:cubicBezTo>
                      <a:pt x="13" y="1088"/>
                      <a:pt x="26" y="1113"/>
                      <a:pt x="51" y="1113"/>
                    </a:cubicBezTo>
                    <a:cubicBezTo>
                      <a:pt x="152" y="1113"/>
                      <a:pt x="215" y="988"/>
                      <a:pt x="265" y="912"/>
                    </a:cubicBezTo>
                    <a:cubicBezTo>
                      <a:pt x="328" y="824"/>
                      <a:pt x="378" y="736"/>
                      <a:pt x="428" y="649"/>
                    </a:cubicBezTo>
                    <a:cubicBezTo>
                      <a:pt x="478" y="561"/>
                      <a:pt x="529" y="460"/>
                      <a:pt x="566" y="372"/>
                    </a:cubicBezTo>
                    <a:cubicBezTo>
                      <a:pt x="579" y="322"/>
                      <a:pt x="604" y="272"/>
                      <a:pt x="617" y="221"/>
                    </a:cubicBezTo>
                    <a:cubicBezTo>
                      <a:pt x="629" y="158"/>
                      <a:pt x="629" y="108"/>
                      <a:pt x="642" y="45"/>
                    </a:cubicBezTo>
                    <a:cubicBezTo>
                      <a:pt x="649" y="17"/>
                      <a:pt x="628" y="1"/>
                      <a:pt x="6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43"/>
              <p:cNvSpPr/>
              <p:nvPr/>
            </p:nvSpPr>
            <p:spPr>
              <a:xfrm rot="2700000">
                <a:off x="8796307" y="720735"/>
                <a:ext cx="20682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16" extrusionOk="0">
                    <a:moveTo>
                      <a:pt x="559" y="1"/>
                    </a:moveTo>
                    <a:cubicBezTo>
                      <a:pt x="527" y="1"/>
                      <a:pt x="496" y="19"/>
                      <a:pt x="486" y="60"/>
                    </a:cubicBezTo>
                    <a:cubicBezTo>
                      <a:pt x="435" y="399"/>
                      <a:pt x="284" y="713"/>
                      <a:pt x="58" y="965"/>
                    </a:cubicBezTo>
                    <a:cubicBezTo>
                      <a:pt x="0" y="1033"/>
                      <a:pt x="61" y="1115"/>
                      <a:pt x="127" y="1115"/>
                    </a:cubicBezTo>
                    <a:cubicBezTo>
                      <a:pt x="147" y="1115"/>
                      <a:pt x="167" y="1108"/>
                      <a:pt x="184" y="1090"/>
                    </a:cubicBezTo>
                    <a:cubicBezTo>
                      <a:pt x="423" y="801"/>
                      <a:pt x="586" y="462"/>
                      <a:pt x="636" y="98"/>
                    </a:cubicBezTo>
                    <a:cubicBezTo>
                      <a:pt x="651" y="38"/>
                      <a:pt x="605" y="1"/>
                      <a:pt x="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43"/>
              <p:cNvSpPr/>
              <p:nvPr/>
            </p:nvSpPr>
            <p:spPr>
              <a:xfrm rot="2700000">
                <a:off x="8763701" y="578511"/>
                <a:ext cx="22236" cy="37399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179" extrusionOk="0">
                    <a:moveTo>
                      <a:pt x="618" y="1"/>
                    </a:moveTo>
                    <a:cubicBezTo>
                      <a:pt x="588" y="1"/>
                      <a:pt x="558" y="18"/>
                      <a:pt x="547" y="55"/>
                    </a:cubicBezTo>
                    <a:cubicBezTo>
                      <a:pt x="510" y="243"/>
                      <a:pt x="447" y="432"/>
                      <a:pt x="359" y="595"/>
                    </a:cubicBezTo>
                    <a:cubicBezTo>
                      <a:pt x="309" y="683"/>
                      <a:pt x="271" y="771"/>
                      <a:pt x="208" y="846"/>
                    </a:cubicBezTo>
                    <a:cubicBezTo>
                      <a:pt x="183" y="884"/>
                      <a:pt x="145" y="922"/>
                      <a:pt x="120" y="959"/>
                    </a:cubicBezTo>
                    <a:cubicBezTo>
                      <a:pt x="83" y="997"/>
                      <a:pt x="45" y="1035"/>
                      <a:pt x="32" y="1072"/>
                    </a:cubicBezTo>
                    <a:cubicBezTo>
                      <a:pt x="0" y="1126"/>
                      <a:pt x="49" y="1179"/>
                      <a:pt x="103" y="1179"/>
                    </a:cubicBezTo>
                    <a:cubicBezTo>
                      <a:pt x="113" y="1179"/>
                      <a:pt x="123" y="1177"/>
                      <a:pt x="133" y="1173"/>
                    </a:cubicBezTo>
                    <a:cubicBezTo>
                      <a:pt x="208" y="1123"/>
                      <a:pt x="271" y="1010"/>
                      <a:pt x="334" y="934"/>
                    </a:cubicBezTo>
                    <a:cubicBezTo>
                      <a:pt x="397" y="846"/>
                      <a:pt x="447" y="758"/>
                      <a:pt x="497" y="670"/>
                    </a:cubicBezTo>
                    <a:cubicBezTo>
                      <a:pt x="585" y="494"/>
                      <a:pt x="648" y="293"/>
                      <a:pt x="686" y="92"/>
                    </a:cubicBezTo>
                    <a:cubicBezTo>
                      <a:pt x="700" y="34"/>
                      <a:pt x="660" y="1"/>
                      <a:pt x="6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43"/>
              <p:cNvSpPr/>
              <p:nvPr/>
            </p:nvSpPr>
            <p:spPr>
              <a:xfrm rot="2700000">
                <a:off x="8731363" y="453621"/>
                <a:ext cx="21190" cy="36669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6" extrusionOk="0">
                    <a:moveTo>
                      <a:pt x="597" y="0"/>
                    </a:moveTo>
                    <a:cubicBezTo>
                      <a:pt x="579" y="0"/>
                      <a:pt x="562" y="9"/>
                      <a:pt x="550" y="29"/>
                    </a:cubicBezTo>
                    <a:cubicBezTo>
                      <a:pt x="449" y="193"/>
                      <a:pt x="361" y="368"/>
                      <a:pt x="261" y="544"/>
                    </a:cubicBezTo>
                    <a:cubicBezTo>
                      <a:pt x="223" y="632"/>
                      <a:pt x="173" y="720"/>
                      <a:pt x="122" y="808"/>
                    </a:cubicBezTo>
                    <a:cubicBezTo>
                      <a:pt x="85" y="884"/>
                      <a:pt x="22" y="984"/>
                      <a:pt x="9" y="1072"/>
                    </a:cubicBezTo>
                    <a:cubicBezTo>
                      <a:pt x="0" y="1117"/>
                      <a:pt x="36" y="1156"/>
                      <a:pt x="76" y="1156"/>
                    </a:cubicBezTo>
                    <a:cubicBezTo>
                      <a:pt x="92" y="1156"/>
                      <a:pt x="108" y="1149"/>
                      <a:pt x="122" y="1135"/>
                    </a:cubicBezTo>
                    <a:cubicBezTo>
                      <a:pt x="185" y="1072"/>
                      <a:pt x="223" y="959"/>
                      <a:pt x="261" y="884"/>
                    </a:cubicBezTo>
                    <a:cubicBezTo>
                      <a:pt x="311" y="796"/>
                      <a:pt x="349" y="708"/>
                      <a:pt x="399" y="607"/>
                    </a:cubicBezTo>
                    <a:cubicBezTo>
                      <a:pt x="487" y="431"/>
                      <a:pt x="575" y="255"/>
                      <a:pt x="650" y="79"/>
                    </a:cubicBezTo>
                    <a:cubicBezTo>
                      <a:pt x="667" y="37"/>
                      <a:pt x="632" y="0"/>
                      <a:pt x="5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43"/>
              <p:cNvSpPr/>
              <p:nvPr/>
            </p:nvSpPr>
            <p:spPr>
              <a:xfrm rot="2700000">
                <a:off x="8692225" y="315856"/>
                <a:ext cx="21316" cy="3647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150" extrusionOk="0">
                    <a:moveTo>
                      <a:pt x="636" y="1"/>
                    </a:moveTo>
                    <a:cubicBezTo>
                      <a:pt x="629" y="1"/>
                      <a:pt x="620" y="6"/>
                      <a:pt x="613" y="17"/>
                    </a:cubicBezTo>
                    <a:lnTo>
                      <a:pt x="575" y="67"/>
                    </a:lnTo>
                    <a:cubicBezTo>
                      <a:pt x="550" y="79"/>
                      <a:pt x="550" y="79"/>
                      <a:pt x="525" y="105"/>
                    </a:cubicBezTo>
                    <a:cubicBezTo>
                      <a:pt x="500" y="142"/>
                      <a:pt x="487" y="180"/>
                      <a:pt x="462" y="230"/>
                    </a:cubicBezTo>
                    <a:cubicBezTo>
                      <a:pt x="412" y="318"/>
                      <a:pt x="361" y="406"/>
                      <a:pt x="324" y="494"/>
                    </a:cubicBezTo>
                    <a:cubicBezTo>
                      <a:pt x="223" y="670"/>
                      <a:pt x="135" y="846"/>
                      <a:pt x="35" y="1034"/>
                    </a:cubicBezTo>
                    <a:cubicBezTo>
                      <a:pt x="0" y="1095"/>
                      <a:pt x="60" y="1149"/>
                      <a:pt x="117" y="1149"/>
                    </a:cubicBezTo>
                    <a:cubicBezTo>
                      <a:pt x="144" y="1149"/>
                      <a:pt x="170" y="1138"/>
                      <a:pt x="185" y="1110"/>
                    </a:cubicBezTo>
                    <a:cubicBezTo>
                      <a:pt x="273" y="921"/>
                      <a:pt x="361" y="745"/>
                      <a:pt x="449" y="569"/>
                    </a:cubicBezTo>
                    <a:cubicBezTo>
                      <a:pt x="500" y="482"/>
                      <a:pt x="537" y="394"/>
                      <a:pt x="575" y="306"/>
                    </a:cubicBezTo>
                    <a:cubicBezTo>
                      <a:pt x="600" y="255"/>
                      <a:pt x="625" y="218"/>
                      <a:pt x="650" y="167"/>
                    </a:cubicBezTo>
                    <a:cubicBezTo>
                      <a:pt x="650" y="142"/>
                      <a:pt x="650" y="130"/>
                      <a:pt x="650" y="117"/>
                    </a:cubicBezTo>
                    <a:lnTo>
                      <a:pt x="650" y="92"/>
                    </a:lnTo>
                    <a:lnTo>
                      <a:pt x="663" y="54"/>
                    </a:lnTo>
                    <a:cubicBezTo>
                      <a:pt x="672" y="28"/>
                      <a:pt x="656" y="1"/>
                      <a:pt x="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3AD5C96-3022-47B2-B0EC-9B37F4E5AFF8}"/>
              </a:ext>
            </a:extLst>
          </p:cNvPr>
          <p:cNvSpPr txBox="1"/>
          <p:nvPr/>
        </p:nvSpPr>
        <p:spPr>
          <a:xfrm>
            <a:off x="1178169" y="1732085"/>
            <a:ext cx="316625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200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 =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33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b &gt; a: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"b is greater than a"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dirty="0"/>
            </a:br>
            <a:r>
              <a:rPr lang="en-US" b="0" i="0" u="none" strike="noStrike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a == b: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"a and b are equal"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"a is greater than b"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IQ" dirty="0"/>
          </a:p>
        </p:txBody>
      </p: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1F0D55A8-F707-08FE-5D69-59B02277DAD7}"/>
              </a:ext>
            </a:extLst>
          </p:cNvPr>
          <p:cNvCxnSpPr/>
          <p:nvPr/>
        </p:nvCxnSpPr>
        <p:spPr>
          <a:xfrm>
            <a:off x="4447163" y="2857568"/>
            <a:ext cx="1503485" cy="49162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D98B0B1-96DD-CE71-FD34-0C451356692B}"/>
              </a:ext>
            </a:extLst>
          </p:cNvPr>
          <p:cNvSpPr txBox="1"/>
          <p:nvPr/>
        </p:nvSpPr>
        <p:spPr>
          <a:xfrm>
            <a:off x="5198905" y="3041411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Q" dirty="0"/>
              <a:t>output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E335BC-52F9-8246-0878-EF5F30228ABD}"/>
              </a:ext>
            </a:extLst>
          </p:cNvPr>
          <p:cNvSpPr txBox="1"/>
          <p:nvPr/>
        </p:nvSpPr>
        <p:spPr>
          <a:xfrm>
            <a:off x="6007335" y="3162648"/>
            <a:ext cx="2073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a is greater than b</a:t>
            </a:r>
            <a:endParaRPr lang="en-IQ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" name="Google Shape;2694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IF……. Else……</a:t>
            </a:r>
            <a:r>
              <a:rPr lang="en" dirty="0" err="1"/>
              <a:t>Elif</a:t>
            </a:r>
            <a:endParaRPr dirty="0"/>
          </a:p>
        </p:txBody>
      </p:sp>
      <p:grpSp>
        <p:nvGrpSpPr>
          <p:cNvPr id="2720" name="Google Shape;2720;p44"/>
          <p:cNvGrpSpPr/>
          <p:nvPr/>
        </p:nvGrpSpPr>
        <p:grpSpPr>
          <a:xfrm rot="-2058497">
            <a:off x="8102990" y="4239711"/>
            <a:ext cx="642019" cy="658959"/>
            <a:chOff x="516375" y="4010850"/>
            <a:chExt cx="953295" cy="978449"/>
          </a:xfrm>
        </p:grpSpPr>
        <p:sp>
          <p:nvSpPr>
            <p:cNvPr id="2721" name="Google Shape;2721;p44"/>
            <p:cNvSpPr/>
            <p:nvPr/>
          </p:nvSpPr>
          <p:spPr>
            <a:xfrm>
              <a:off x="539427" y="4256513"/>
              <a:ext cx="930244" cy="732786"/>
            </a:xfrm>
            <a:custGeom>
              <a:avLst/>
              <a:gdLst/>
              <a:ahLst/>
              <a:cxnLst/>
              <a:rect l="l" t="t" r="r" b="b"/>
              <a:pathLst>
                <a:path w="27885" h="21966" extrusionOk="0">
                  <a:moveTo>
                    <a:pt x="27432" y="1"/>
                  </a:moveTo>
                  <a:lnTo>
                    <a:pt x="1" y="13622"/>
                  </a:lnTo>
                  <a:cubicBezTo>
                    <a:pt x="1" y="13685"/>
                    <a:pt x="239" y="14653"/>
                    <a:pt x="252" y="14715"/>
                  </a:cubicBezTo>
                  <a:cubicBezTo>
                    <a:pt x="403" y="15457"/>
                    <a:pt x="1521" y="15645"/>
                    <a:pt x="2237" y="15897"/>
                  </a:cubicBezTo>
                  <a:cubicBezTo>
                    <a:pt x="7930" y="17945"/>
                    <a:pt x="13622" y="19968"/>
                    <a:pt x="19327" y="21966"/>
                  </a:cubicBezTo>
                  <a:cubicBezTo>
                    <a:pt x="22091" y="15055"/>
                    <a:pt x="24843" y="8143"/>
                    <a:pt x="27595" y="1220"/>
                  </a:cubicBezTo>
                  <a:cubicBezTo>
                    <a:pt x="27708" y="931"/>
                    <a:pt x="27884" y="415"/>
                    <a:pt x="274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4"/>
            <p:cNvSpPr/>
            <p:nvPr/>
          </p:nvSpPr>
          <p:spPr>
            <a:xfrm>
              <a:off x="547800" y="4225922"/>
              <a:ext cx="907626" cy="739491"/>
            </a:xfrm>
            <a:custGeom>
              <a:avLst/>
              <a:gdLst/>
              <a:ahLst/>
              <a:cxnLst/>
              <a:rect l="l" t="t" r="r" b="b"/>
              <a:pathLst>
                <a:path w="27207" h="22167" extrusionOk="0">
                  <a:moveTo>
                    <a:pt x="26628" y="0"/>
                  </a:moveTo>
                  <a:cubicBezTo>
                    <a:pt x="26628" y="201"/>
                    <a:pt x="26565" y="402"/>
                    <a:pt x="26502" y="541"/>
                  </a:cubicBezTo>
                  <a:lnTo>
                    <a:pt x="26490" y="578"/>
                  </a:lnTo>
                  <a:cubicBezTo>
                    <a:pt x="23738" y="7490"/>
                    <a:pt x="20986" y="14414"/>
                    <a:pt x="18234" y="21325"/>
                  </a:cubicBezTo>
                  <a:cubicBezTo>
                    <a:pt x="12529" y="19314"/>
                    <a:pt x="6824" y="17291"/>
                    <a:pt x="1132" y="15255"/>
                  </a:cubicBezTo>
                  <a:cubicBezTo>
                    <a:pt x="855" y="15155"/>
                    <a:pt x="566" y="15042"/>
                    <a:pt x="302" y="14891"/>
                  </a:cubicBezTo>
                  <a:cubicBezTo>
                    <a:pt x="189" y="14828"/>
                    <a:pt x="89" y="14765"/>
                    <a:pt x="1" y="14690"/>
                  </a:cubicBezTo>
                  <a:lnTo>
                    <a:pt x="1" y="14728"/>
                  </a:lnTo>
                  <a:cubicBezTo>
                    <a:pt x="51" y="14941"/>
                    <a:pt x="139" y="15117"/>
                    <a:pt x="277" y="15268"/>
                  </a:cubicBezTo>
                  <a:cubicBezTo>
                    <a:pt x="604" y="15670"/>
                    <a:pt x="1182" y="15921"/>
                    <a:pt x="1697" y="16097"/>
                  </a:cubicBezTo>
                  <a:cubicBezTo>
                    <a:pt x="7390" y="18146"/>
                    <a:pt x="13082" y="20169"/>
                    <a:pt x="18799" y="22167"/>
                  </a:cubicBezTo>
                  <a:cubicBezTo>
                    <a:pt x="21551" y="15255"/>
                    <a:pt x="24303" y="8344"/>
                    <a:pt x="27055" y="1420"/>
                  </a:cubicBezTo>
                  <a:cubicBezTo>
                    <a:pt x="27106" y="1295"/>
                    <a:pt x="27168" y="1106"/>
                    <a:pt x="27181" y="918"/>
                  </a:cubicBezTo>
                  <a:cubicBezTo>
                    <a:pt x="27206" y="604"/>
                    <a:pt x="27093" y="264"/>
                    <a:pt x="2662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4"/>
            <p:cNvSpPr/>
            <p:nvPr/>
          </p:nvSpPr>
          <p:spPr>
            <a:xfrm>
              <a:off x="526416" y="4010850"/>
              <a:ext cx="909727" cy="926474"/>
            </a:xfrm>
            <a:custGeom>
              <a:avLst/>
              <a:gdLst/>
              <a:ahLst/>
              <a:cxnLst/>
              <a:rect l="l" t="t" r="r" b="b"/>
              <a:pathLst>
                <a:path w="27270" h="27772" extrusionOk="0">
                  <a:moveTo>
                    <a:pt x="7928" y="0"/>
                  </a:moveTo>
                  <a:cubicBezTo>
                    <a:pt x="7683" y="0"/>
                    <a:pt x="7445" y="45"/>
                    <a:pt x="7226" y="164"/>
                  </a:cubicBezTo>
                  <a:cubicBezTo>
                    <a:pt x="6711" y="453"/>
                    <a:pt x="6485" y="1057"/>
                    <a:pt x="6297" y="1609"/>
                  </a:cubicBezTo>
                  <a:cubicBezTo>
                    <a:pt x="4286" y="7453"/>
                    <a:pt x="2275" y="13296"/>
                    <a:pt x="265" y="19139"/>
                  </a:cubicBezTo>
                  <a:cubicBezTo>
                    <a:pt x="139" y="19529"/>
                    <a:pt x="1" y="19931"/>
                    <a:pt x="89" y="20333"/>
                  </a:cubicBezTo>
                  <a:cubicBezTo>
                    <a:pt x="152" y="20672"/>
                    <a:pt x="365" y="20936"/>
                    <a:pt x="642" y="21137"/>
                  </a:cubicBezTo>
                  <a:cubicBezTo>
                    <a:pt x="730" y="21212"/>
                    <a:pt x="830" y="21275"/>
                    <a:pt x="943" y="21338"/>
                  </a:cubicBezTo>
                  <a:cubicBezTo>
                    <a:pt x="1207" y="21489"/>
                    <a:pt x="1496" y="21602"/>
                    <a:pt x="1773" y="21702"/>
                  </a:cubicBezTo>
                  <a:cubicBezTo>
                    <a:pt x="7465" y="23738"/>
                    <a:pt x="13170" y="25761"/>
                    <a:pt x="18875" y="27772"/>
                  </a:cubicBezTo>
                  <a:cubicBezTo>
                    <a:pt x="21627" y="20861"/>
                    <a:pt x="24379" y="13937"/>
                    <a:pt x="27131" y="7025"/>
                  </a:cubicBezTo>
                  <a:lnTo>
                    <a:pt x="27143" y="6988"/>
                  </a:lnTo>
                  <a:cubicBezTo>
                    <a:pt x="27206" y="6849"/>
                    <a:pt x="27269" y="6648"/>
                    <a:pt x="27269" y="6447"/>
                  </a:cubicBezTo>
                  <a:cubicBezTo>
                    <a:pt x="27269" y="6083"/>
                    <a:pt x="27068" y="5681"/>
                    <a:pt x="26314" y="5430"/>
                  </a:cubicBezTo>
                  <a:cubicBezTo>
                    <a:pt x="20597" y="3494"/>
                    <a:pt x="14816" y="1735"/>
                    <a:pt x="8973" y="177"/>
                  </a:cubicBezTo>
                  <a:cubicBezTo>
                    <a:pt x="8635" y="89"/>
                    <a:pt x="8275" y="0"/>
                    <a:pt x="792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4"/>
            <p:cNvSpPr/>
            <p:nvPr/>
          </p:nvSpPr>
          <p:spPr>
            <a:xfrm>
              <a:off x="821120" y="4487065"/>
              <a:ext cx="356352" cy="306078"/>
            </a:xfrm>
            <a:custGeom>
              <a:avLst/>
              <a:gdLst/>
              <a:ahLst/>
              <a:cxnLst/>
              <a:rect l="l" t="t" r="r" b="b"/>
              <a:pathLst>
                <a:path w="10682" h="9175" extrusionOk="0">
                  <a:moveTo>
                    <a:pt x="3007" y="0"/>
                  </a:moveTo>
                  <a:cubicBezTo>
                    <a:pt x="2970" y="0"/>
                    <a:pt x="2944" y="5"/>
                    <a:pt x="2929" y="14"/>
                  </a:cubicBezTo>
                  <a:cubicBezTo>
                    <a:pt x="2690" y="152"/>
                    <a:pt x="1195" y="3557"/>
                    <a:pt x="1" y="6196"/>
                  </a:cubicBezTo>
                  <a:cubicBezTo>
                    <a:pt x="2564" y="7176"/>
                    <a:pt x="5366" y="8207"/>
                    <a:pt x="7930" y="9174"/>
                  </a:cubicBezTo>
                  <a:cubicBezTo>
                    <a:pt x="8722" y="7013"/>
                    <a:pt x="10192" y="4286"/>
                    <a:pt x="10682" y="2967"/>
                  </a:cubicBezTo>
                  <a:cubicBezTo>
                    <a:pt x="8730" y="1769"/>
                    <a:pt x="3752" y="0"/>
                    <a:pt x="300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4"/>
            <p:cNvSpPr/>
            <p:nvPr/>
          </p:nvSpPr>
          <p:spPr>
            <a:xfrm>
              <a:off x="834131" y="4136551"/>
              <a:ext cx="464905" cy="142948"/>
            </a:xfrm>
            <a:custGeom>
              <a:avLst/>
              <a:gdLst/>
              <a:ahLst/>
              <a:cxnLst/>
              <a:rect l="l" t="t" r="r" b="b"/>
              <a:pathLst>
                <a:path w="13936" h="4285" extrusionOk="0">
                  <a:moveTo>
                    <a:pt x="115" y="0"/>
                  </a:moveTo>
                  <a:cubicBezTo>
                    <a:pt x="63" y="0"/>
                    <a:pt x="24" y="35"/>
                    <a:pt x="13" y="78"/>
                  </a:cubicBezTo>
                  <a:cubicBezTo>
                    <a:pt x="0" y="141"/>
                    <a:pt x="38" y="191"/>
                    <a:pt x="88" y="204"/>
                  </a:cubicBezTo>
                  <a:cubicBezTo>
                    <a:pt x="4738" y="1259"/>
                    <a:pt x="9324" y="2617"/>
                    <a:pt x="13785" y="4275"/>
                  </a:cubicBezTo>
                  <a:cubicBezTo>
                    <a:pt x="13798" y="4282"/>
                    <a:pt x="13812" y="4285"/>
                    <a:pt x="13826" y="4285"/>
                  </a:cubicBezTo>
                  <a:cubicBezTo>
                    <a:pt x="13865" y="4285"/>
                    <a:pt x="13905" y="4259"/>
                    <a:pt x="13923" y="4212"/>
                  </a:cubicBezTo>
                  <a:cubicBezTo>
                    <a:pt x="13936" y="4162"/>
                    <a:pt x="13911" y="4099"/>
                    <a:pt x="13861" y="4087"/>
                  </a:cubicBezTo>
                  <a:cubicBezTo>
                    <a:pt x="9387" y="2416"/>
                    <a:pt x="4801" y="1058"/>
                    <a:pt x="139" y="3"/>
                  </a:cubicBezTo>
                  <a:cubicBezTo>
                    <a:pt x="130" y="1"/>
                    <a:pt x="122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4"/>
            <p:cNvSpPr/>
            <p:nvPr/>
          </p:nvSpPr>
          <p:spPr>
            <a:xfrm>
              <a:off x="797668" y="4227523"/>
              <a:ext cx="424673" cy="137076"/>
            </a:xfrm>
            <a:custGeom>
              <a:avLst/>
              <a:gdLst/>
              <a:ahLst/>
              <a:cxnLst/>
              <a:rect l="l" t="t" r="r" b="b"/>
              <a:pathLst>
                <a:path w="12730" h="4109" extrusionOk="0">
                  <a:moveTo>
                    <a:pt x="118" y="0"/>
                  </a:moveTo>
                  <a:cubicBezTo>
                    <a:pt x="73" y="0"/>
                    <a:pt x="24" y="36"/>
                    <a:pt x="13" y="91"/>
                  </a:cubicBezTo>
                  <a:cubicBezTo>
                    <a:pt x="0" y="141"/>
                    <a:pt x="38" y="191"/>
                    <a:pt x="88" y="216"/>
                  </a:cubicBezTo>
                  <a:cubicBezTo>
                    <a:pt x="4335" y="1247"/>
                    <a:pt x="8507" y="2554"/>
                    <a:pt x="12579" y="4099"/>
                  </a:cubicBezTo>
                  <a:cubicBezTo>
                    <a:pt x="12592" y="4106"/>
                    <a:pt x="12605" y="4109"/>
                    <a:pt x="12619" y="4109"/>
                  </a:cubicBezTo>
                  <a:cubicBezTo>
                    <a:pt x="12659" y="4109"/>
                    <a:pt x="12698" y="4083"/>
                    <a:pt x="12717" y="4036"/>
                  </a:cubicBezTo>
                  <a:cubicBezTo>
                    <a:pt x="12729" y="3986"/>
                    <a:pt x="12704" y="3923"/>
                    <a:pt x="12654" y="3911"/>
                  </a:cubicBezTo>
                  <a:cubicBezTo>
                    <a:pt x="8570" y="2352"/>
                    <a:pt x="4386" y="1046"/>
                    <a:pt x="138" y="3"/>
                  </a:cubicBezTo>
                  <a:cubicBezTo>
                    <a:pt x="132" y="1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4"/>
            <p:cNvSpPr/>
            <p:nvPr/>
          </p:nvSpPr>
          <p:spPr>
            <a:xfrm>
              <a:off x="676937" y="4051516"/>
              <a:ext cx="103549" cy="75927"/>
            </a:xfrm>
            <a:custGeom>
              <a:avLst/>
              <a:gdLst/>
              <a:ahLst/>
              <a:cxnLst/>
              <a:rect l="l" t="t" r="r" b="b"/>
              <a:pathLst>
                <a:path w="3104" h="2276" extrusionOk="0">
                  <a:moveTo>
                    <a:pt x="1571" y="1"/>
                  </a:moveTo>
                  <a:cubicBezTo>
                    <a:pt x="1420" y="1"/>
                    <a:pt x="1257" y="26"/>
                    <a:pt x="1093" y="51"/>
                  </a:cubicBezTo>
                  <a:cubicBezTo>
                    <a:pt x="880" y="101"/>
                    <a:pt x="654" y="164"/>
                    <a:pt x="453" y="315"/>
                  </a:cubicBezTo>
                  <a:cubicBezTo>
                    <a:pt x="164" y="516"/>
                    <a:pt x="0" y="868"/>
                    <a:pt x="0" y="1207"/>
                  </a:cubicBezTo>
                  <a:cubicBezTo>
                    <a:pt x="0" y="1308"/>
                    <a:pt x="13" y="1408"/>
                    <a:pt x="38" y="1496"/>
                  </a:cubicBezTo>
                  <a:cubicBezTo>
                    <a:pt x="164" y="1924"/>
                    <a:pt x="566" y="2250"/>
                    <a:pt x="1018" y="2275"/>
                  </a:cubicBezTo>
                  <a:cubicBezTo>
                    <a:pt x="1081" y="2275"/>
                    <a:pt x="1131" y="2238"/>
                    <a:pt x="1131" y="2175"/>
                  </a:cubicBezTo>
                  <a:cubicBezTo>
                    <a:pt x="1131" y="2112"/>
                    <a:pt x="1093" y="2074"/>
                    <a:pt x="1031" y="2062"/>
                  </a:cubicBezTo>
                  <a:cubicBezTo>
                    <a:pt x="679" y="2049"/>
                    <a:pt x="339" y="1785"/>
                    <a:pt x="239" y="1433"/>
                  </a:cubicBezTo>
                  <a:cubicBezTo>
                    <a:pt x="226" y="1371"/>
                    <a:pt x="214" y="1283"/>
                    <a:pt x="214" y="1207"/>
                  </a:cubicBezTo>
                  <a:cubicBezTo>
                    <a:pt x="214" y="931"/>
                    <a:pt x="352" y="642"/>
                    <a:pt x="578" y="478"/>
                  </a:cubicBezTo>
                  <a:cubicBezTo>
                    <a:pt x="729" y="365"/>
                    <a:pt x="930" y="303"/>
                    <a:pt x="1144" y="265"/>
                  </a:cubicBezTo>
                  <a:cubicBezTo>
                    <a:pt x="1282" y="227"/>
                    <a:pt x="1433" y="202"/>
                    <a:pt x="1571" y="202"/>
                  </a:cubicBezTo>
                  <a:cubicBezTo>
                    <a:pt x="1671" y="202"/>
                    <a:pt x="1759" y="215"/>
                    <a:pt x="1847" y="240"/>
                  </a:cubicBezTo>
                  <a:cubicBezTo>
                    <a:pt x="2262" y="328"/>
                    <a:pt x="2601" y="692"/>
                    <a:pt x="2903" y="1056"/>
                  </a:cubicBezTo>
                  <a:cubicBezTo>
                    <a:pt x="2925" y="1078"/>
                    <a:pt x="2955" y="1092"/>
                    <a:pt x="2987" y="1092"/>
                  </a:cubicBezTo>
                  <a:cubicBezTo>
                    <a:pt x="3009" y="1092"/>
                    <a:pt x="3033" y="1085"/>
                    <a:pt x="3054" y="1069"/>
                  </a:cubicBezTo>
                  <a:cubicBezTo>
                    <a:pt x="3091" y="1031"/>
                    <a:pt x="3104" y="956"/>
                    <a:pt x="3066" y="918"/>
                  </a:cubicBezTo>
                  <a:cubicBezTo>
                    <a:pt x="2752" y="554"/>
                    <a:pt x="2400" y="152"/>
                    <a:pt x="1885" y="26"/>
                  </a:cubicBezTo>
                  <a:cubicBezTo>
                    <a:pt x="1785" y="14"/>
                    <a:pt x="1684" y="1"/>
                    <a:pt x="1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4"/>
            <p:cNvSpPr/>
            <p:nvPr/>
          </p:nvSpPr>
          <p:spPr>
            <a:xfrm>
              <a:off x="762039" y="4071665"/>
              <a:ext cx="27255" cy="27689"/>
            </a:xfrm>
            <a:custGeom>
              <a:avLst/>
              <a:gdLst/>
              <a:ahLst/>
              <a:cxnLst/>
              <a:rect l="l" t="t" r="r" b="b"/>
              <a:pathLst>
                <a:path w="817" h="830" extrusionOk="0">
                  <a:moveTo>
                    <a:pt x="402" y="214"/>
                  </a:moveTo>
                  <a:cubicBezTo>
                    <a:pt x="452" y="214"/>
                    <a:pt x="503" y="226"/>
                    <a:pt x="540" y="264"/>
                  </a:cubicBezTo>
                  <a:cubicBezTo>
                    <a:pt x="578" y="302"/>
                    <a:pt x="603" y="352"/>
                    <a:pt x="603" y="415"/>
                  </a:cubicBezTo>
                  <a:cubicBezTo>
                    <a:pt x="603" y="465"/>
                    <a:pt x="591" y="503"/>
                    <a:pt x="553" y="540"/>
                  </a:cubicBezTo>
                  <a:cubicBezTo>
                    <a:pt x="515" y="591"/>
                    <a:pt x="465" y="616"/>
                    <a:pt x="402" y="616"/>
                  </a:cubicBezTo>
                  <a:cubicBezTo>
                    <a:pt x="352" y="616"/>
                    <a:pt x="314" y="603"/>
                    <a:pt x="276" y="566"/>
                  </a:cubicBezTo>
                  <a:cubicBezTo>
                    <a:pt x="226" y="528"/>
                    <a:pt x="201" y="478"/>
                    <a:pt x="201" y="415"/>
                  </a:cubicBezTo>
                  <a:cubicBezTo>
                    <a:pt x="201" y="365"/>
                    <a:pt x="226" y="327"/>
                    <a:pt x="251" y="289"/>
                  </a:cubicBezTo>
                  <a:cubicBezTo>
                    <a:pt x="289" y="239"/>
                    <a:pt x="352" y="214"/>
                    <a:pt x="402" y="214"/>
                  </a:cubicBezTo>
                  <a:close/>
                  <a:moveTo>
                    <a:pt x="402" y="0"/>
                  </a:moveTo>
                  <a:cubicBezTo>
                    <a:pt x="289" y="0"/>
                    <a:pt x="176" y="50"/>
                    <a:pt x="88" y="151"/>
                  </a:cubicBezTo>
                  <a:cubicBezTo>
                    <a:pt x="25" y="226"/>
                    <a:pt x="0" y="327"/>
                    <a:pt x="0" y="415"/>
                  </a:cubicBezTo>
                  <a:cubicBezTo>
                    <a:pt x="0" y="528"/>
                    <a:pt x="50" y="654"/>
                    <a:pt x="138" y="729"/>
                  </a:cubicBezTo>
                  <a:cubicBezTo>
                    <a:pt x="214" y="792"/>
                    <a:pt x="314" y="829"/>
                    <a:pt x="402" y="829"/>
                  </a:cubicBezTo>
                  <a:cubicBezTo>
                    <a:pt x="515" y="829"/>
                    <a:pt x="641" y="779"/>
                    <a:pt x="716" y="679"/>
                  </a:cubicBezTo>
                  <a:cubicBezTo>
                    <a:pt x="779" y="603"/>
                    <a:pt x="817" y="503"/>
                    <a:pt x="817" y="415"/>
                  </a:cubicBezTo>
                  <a:cubicBezTo>
                    <a:pt x="817" y="302"/>
                    <a:pt x="767" y="176"/>
                    <a:pt x="666" y="101"/>
                  </a:cubicBezTo>
                  <a:cubicBezTo>
                    <a:pt x="591" y="38"/>
                    <a:pt x="503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4"/>
            <p:cNvSpPr/>
            <p:nvPr/>
          </p:nvSpPr>
          <p:spPr>
            <a:xfrm>
              <a:off x="642543" y="4159669"/>
              <a:ext cx="103583" cy="75927"/>
            </a:xfrm>
            <a:custGeom>
              <a:avLst/>
              <a:gdLst/>
              <a:ahLst/>
              <a:cxnLst/>
              <a:rect l="l" t="t" r="r" b="b"/>
              <a:pathLst>
                <a:path w="3105" h="2276" extrusionOk="0">
                  <a:moveTo>
                    <a:pt x="1584" y="1"/>
                  </a:moveTo>
                  <a:cubicBezTo>
                    <a:pt x="1421" y="1"/>
                    <a:pt x="1257" y="26"/>
                    <a:pt x="1107" y="51"/>
                  </a:cubicBezTo>
                  <a:cubicBezTo>
                    <a:pt x="880" y="101"/>
                    <a:pt x="654" y="177"/>
                    <a:pt x="453" y="315"/>
                  </a:cubicBezTo>
                  <a:cubicBezTo>
                    <a:pt x="164" y="516"/>
                    <a:pt x="1" y="868"/>
                    <a:pt x="1" y="1207"/>
                  </a:cubicBezTo>
                  <a:cubicBezTo>
                    <a:pt x="1" y="1308"/>
                    <a:pt x="13" y="1408"/>
                    <a:pt x="38" y="1496"/>
                  </a:cubicBezTo>
                  <a:cubicBezTo>
                    <a:pt x="177" y="1936"/>
                    <a:pt x="579" y="2250"/>
                    <a:pt x="1019" y="2275"/>
                  </a:cubicBezTo>
                  <a:cubicBezTo>
                    <a:pt x="1081" y="2275"/>
                    <a:pt x="1132" y="2238"/>
                    <a:pt x="1132" y="2175"/>
                  </a:cubicBezTo>
                  <a:cubicBezTo>
                    <a:pt x="1132" y="2125"/>
                    <a:pt x="1094" y="2074"/>
                    <a:pt x="1031" y="2074"/>
                  </a:cubicBezTo>
                  <a:cubicBezTo>
                    <a:pt x="679" y="2049"/>
                    <a:pt x="340" y="1785"/>
                    <a:pt x="240" y="1446"/>
                  </a:cubicBezTo>
                  <a:cubicBezTo>
                    <a:pt x="227" y="1371"/>
                    <a:pt x="214" y="1295"/>
                    <a:pt x="214" y="1207"/>
                  </a:cubicBezTo>
                  <a:cubicBezTo>
                    <a:pt x="214" y="931"/>
                    <a:pt x="353" y="642"/>
                    <a:pt x="579" y="478"/>
                  </a:cubicBezTo>
                  <a:cubicBezTo>
                    <a:pt x="730" y="365"/>
                    <a:pt x="931" y="303"/>
                    <a:pt x="1144" y="265"/>
                  </a:cubicBezTo>
                  <a:cubicBezTo>
                    <a:pt x="1295" y="227"/>
                    <a:pt x="1433" y="215"/>
                    <a:pt x="1584" y="215"/>
                  </a:cubicBezTo>
                  <a:cubicBezTo>
                    <a:pt x="1672" y="215"/>
                    <a:pt x="1760" y="215"/>
                    <a:pt x="1848" y="240"/>
                  </a:cubicBezTo>
                  <a:cubicBezTo>
                    <a:pt x="2263" y="328"/>
                    <a:pt x="2602" y="692"/>
                    <a:pt x="2903" y="1057"/>
                  </a:cubicBezTo>
                  <a:cubicBezTo>
                    <a:pt x="2925" y="1078"/>
                    <a:pt x="2960" y="1092"/>
                    <a:pt x="2993" y="1092"/>
                  </a:cubicBezTo>
                  <a:cubicBezTo>
                    <a:pt x="3016" y="1092"/>
                    <a:pt x="3038" y="1085"/>
                    <a:pt x="3054" y="1069"/>
                  </a:cubicBezTo>
                  <a:cubicBezTo>
                    <a:pt x="3105" y="1031"/>
                    <a:pt x="3105" y="956"/>
                    <a:pt x="3067" y="918"/>
                  </a:cubicBezTo>
                  <a:cubicBezTo>
                    <a:pt x="2753" y="554"/>
                    <a:pt x="2401" y="152"/>
                    <a:pt x="1886" y="39"/>
                  </a:cubicBezTo>
                  <a:cubicBezTo>
                    <a:pt x="1785" y="14"/>
                    <a:pt x="1685" y="1"/>
                    <a:pt x="1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4"/>
            <p:cNvSpPr/>
            <p:nvPr/>
          </p:nvSpPr>
          <p:spPr>
            <a:xfrm>
              <a:off x="727645" y="4179819"/>
              <a:ext cx="27288" cy="27689"/>
            </a:xfrm>
            <a:custGeom>
              <a:avLst/>
              <a:gdLst/>
              <a:ahLst/>
              <a:cxnLst/>
              <a:rect l="l" t="t" r="r" b="b"/>
              <a:pathLst>
                <a:path w="818" h="830" extrusionOk="0">
                  <a:moveTo>
                    <a:pt x="403" y="214"/>
                  </a:moveTo>
                  <a:cubicBezTo>
                    <a:pt x="453" y="214"/>
                    <a:pt x="503" y="226"/>
                    <a:pt x="541" y="264"/>
                  </a:cubicBezTo>
                  <a:cubicBezTo>
                    <a:pt x="579" y="302"/>
                    <a:pt x="604" y="352"/>
                    <a:pt x="604" y="415"/>
                  </a:cubicBezTo>
                  <a:cubicBezTo>
                    <a:pt x="604" y="465"/>
                    <a:pt x="591" y="503"/>
                    <a:pt x="566" y="540"/>
                  </a:cubicBezTo>
                  <a:cubicBezTo>
                    <a:pt x="516" y="591"/>
                    <a:pt x="466" y="616"/>
                    <a:pt x="403" y="616"/>
                  </a:cubicBezTo>
                  <a:cubicBezTo>
                    <a:pt x="365" y="616"/>
                    <a:pt x="315" y="603"/>
                    <a:pt x="277" y="566"/>
                  </a:cubicBezTo>
                  <a:cubicBezTo>
                    <a:pt x="227" y="528"/>
                    <a:pt x="202" y="478"/>
                    <a:pt x="202" y="415"/>
                  </a:cubicBezTo>
                  <a:cubicBezTo>
                    <a:pt x="202" y="377"/>
                    <a:pt x="227" y="327"/>
                    <a:pt x="252" y="289"/>
                  </a:cubicBezTo>
                  <a:cubicBezTo>
                    <a:pt x="290" y="239"/>
                    <a:pt x="352" y="214"/>
                    <a:pt x="403" y="214"/>
                  </a:cubicBezTo>
                  <a:close/>
                  <a:moveTo>
                    <a:pt x="403" y="0"/>
                  </a:moveTo>
                  <a:cubicBezTo>
                    <a:pt x="290" y="0"/>
                    <a:pt x="177" y="50"/>
                    <a:pt x="89" y="151"/>
                  </a:cubicBezTo>
                  <a:cubicBezTo>
                    <a:pt x="26" y="226"/>
                    <a:pt x="1" y="327"/>
                    <a:pt x="1" y="415"/>
                  </a:cubicBezTo>
                  <a:cubicBezTo>
                    <a:pt x="1" y="528"/>
                    <a:pt x="51" y="654"/>
                    <a:pt x="139" y="729"/>
                  </a:cubicBezTo>
                  <a:cubicBezTo>
                    <a:pt x="214" y="792"/>
                    <a:pt x="315" y="829"/>
                    <a:pt x="403" y="829"/>
                  </a:cubicBezTo>
                  <a:cubicBezTo>
                    <a:pt x="528" y="829"/>
                    <a:pt x="641" y="779"/>
                    <a:pt x="717" y="679"/>
                  </a:cubicBezTo>
                  <a:cubicBezTo>
                    <a:pt x="780" y="603"/>
                    <a:pt x="817" y="503"/>
                    <a:pt x="817" y="415"/>
                  </a:cubicBezTo>
                  <a:cubicBezTo>
                    <a:pt x="817" y="302"/>
                    <a:pt x="767" y="189"/>
                    <a:pt x="667" y="101"/>
                  </a:cubicBezTo>
                  <a:cubicBezTo>
                    <a:pt x="591" y="38"/>
                    <a:pt x="503" y="0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4"/>
            <p:cNvSpPr/>
            <p:nvPr/>
          </p:nvSpPr>
          <p:spPr>
            <a:xfrm>
              <a:off x="598541" y="4277497"/>
              <a:ext cx="103149" cy="76294"/>
            </a:xfrm>
            <a:custGeom>
              <a:avLst/>
              <a:gdLst/>
              <a:ahLst/>
              <a:cxnLst/>
              <a:rect l="l" t="t" r="r" b="b"/>
              <a:pathLst>
                <a:path w="3092" h="2287" extrusionOk="0">
                  <a:moveTo>
                    <a:pt x="1571" y="0"/>
                  </a:moveTo>
                  <a:cubicBezTo>
                    <a:pt x="1408" y="0"/>
                    <a:pt x="1244" y="25"/>
                    <a:pt x="1094" y="63"/>
                  </a:cubicBezTo>
                  <a:cubicBezTo>
                    <a:pt x="867" y="113"/>
                    <a:pt x="641" y="176"/>
                    <a:pt x="440" y="314"/>
                  </a:cubicBezTo>
                  <a:cubicBezTo>
                    <a:pt x="164" y="528"/>
                    <a:pt x="0" y="867"/>
                    <a:pt x="0" y="1219"/>
                  </a:cubicBezTo>
                  <a:cubicBezTo>
                    <a:pt x="0" y="1307"/>
                    <a:pt x="13" y="1407"/>
                    <a:pt x="38" y="1508"/>
                  </a:cubicBezTo>
                  <a:cubicBezTo>
                    <a:pt x="164" y="1935"/>
                    <a:pt x="566" y="2249"/>
                    <a:pt x="1018" y="2287"/>
                  </a:cubicBezTo>
                  <a:cubicBezTo>
                    <a:pt x="1068" y="2287"/>
                    <a:pt x="1119" y="2237"/>
                    <a:pt x="1119" y="2186"/>
                  </a:cubicBezTo>
                  <a:cubicBezTo>
                    <a:pt x="1131" y="2124"/>
                    <a:pt x="1081" y="2073"/>
                    <a:pt x="1031" y="2073"/>
                  </a:cubicBezTo>
                  <a:cubicBezTo>
                    <a:pt x="666" y="2061"/>
                    <a:pt x="327" y="1784"/>
                    <a:pt x="239" y="1445"/>
                  </a:cubicBezTo>
                  <a:cubicBezTo>
                    <a:pt x="214" y="1370"/>
                    <a:pt x="201" y="1294"/>
                    <a:pt x="201" y="1219"/>
                  </a:cubicBezTo>
                  <a:cubicBezTo>
                    <a:pt x="201" y="942"/>
                    <a:pt x="340" y="653"/>
                    <a:pt x="566" y="490"/>
                  </a:cubicBezTo>
                  <a:cubicBezTo>
                    <a:pt x="729" y="377"/>
                    <a:pt x="930" y="314"/>
                    <a:pt x="1131" y="264"/>
                  </a:cubicBezTo>
                  <a:cubicBezTo>
                    <a:pt x="1282" y="239"/>
                    <a:pt x="1433" y="214"/>
                    <a:pt x="1571" y="214"/>
                  </a:cubicBezTo>
                  <a:cubicBezTo>
                    <a:pt x="1659" y="214"/>
                    <a:pt x="1747" y="226"/>
                    <a:pt x="1835" y="239"/>
                  </a:cubicBezTo>
                  <a:cubicBezTo>
                    <a:pt x="2262" y="339"/>
                    <a:pt x="2589" y="691"/>
                    <a:pt x="2903" y="1056"/>
                  </a:cubicBezTo>
                  <a:cubicBezTo>
                    <a:pt x="2923" y="1082"/>
                    <a:pt x="2951" y="1095"/>
                    <a:pt x="2978" y="1095"/>
                  </a:cubicBezTo>
                  <a:cubicBezTo>
                    <a:pt x="3001" y="1095"/>
                    <a:pt x="3024" y="1086"/>
                    <a:pt x="3041" y="1068"/>
                  </a:cubicBezTo>
                  <a:cubicBezTo>
                    <a:pt x="3092" y="1030"/>
                    <a:pt x="3092" y="968"/>
                    <a:pt x="3054" y="917"/>
                  </a:cubicBezTo>
                  <a:cubicBezTo>
                    <a:pt x="2740" y="565"/>
                    <a:pt x="2388" y="151"/>
                    <a:pt x="1885" y="38"/>
                  </a:cubicBezTo>
                  <a:cubicBezTo>
                    <a:pt x="1772" y="13"/>
                    <a:pt x="1672" y="0"/>
                    <a:pt x="1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4"/>
            <p:cNvSpPr/>
            <p:nvPr/>
          </p:nvSpPr>
          <p:spPr>
            <a:xfrm>
              <a:off x="683209" y="4298013"/>
              <a:ext cx="27288" cy="27288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15" y="214"/>
                  </a:moveTo>
                  <a:cubicBezTo>
                    <a:pt x="453" y="214"/>
                    <a:pt x="503" y="227"/>
                    <a:pt x="541" y="252"/>
                  </a:cubicBezTo>
                  <a:cubicBezTo>
                    <a:pt x="591" y="290"/>
                    <a:pt x="616" y="353"/>
                    <a:pt x="616" y="403"/>
                  </a:cubicBezTo>
                  <a:cubicBezTo>
                    <a:pt x="616" y="453"/>
                    <a:pt x="591" y="503"/>
                    <a:pt x="566" y="541"/>
                  </a:cubicBezTo>
                  <a:cubicBezTo>
                    <a:pt x="528" y="591"/>
                    <a:pt x="466" y="616"/>
                    <a:pt x="415" y="616"/>
                  </a:cubicBezTo>
                  <a:cubicBezTo>
                    <a:pt x="365" y="616"/>
                    <a:pt x="315" y="591"/>
                    <a:pt x="277" y="566"/>
                  </a:cubicBezTo>
                  <a:cubicBezTo>
                    <a:pt x="239" y="529"/>
                    <a:pt x="214" y="466"/>
                    <a:pt x="214" y="415"/>
                  </a:cubicBezTo>
                  <a:cubicBezTo>
                    <a:pt x="214" y="365"/>
                    <a:pt x="227" y="315"/>
                    <a:pt x="252" y="277"/>
                  </a:cubicBezTo>
                  <a:cubicBezTo>
                    <a:pt x="302" y="239"/>
                    <a:pt x="352" y="214"/>
                    <a:pt x="415" y="214"/>
                  </a:cubicBezTo>
                  <a:close/>
                  <a:moveTo>
                    <a:pt x="415" y="1"/>
                  </a:moveTo>
                  <a:cubicBezTo>
                    <a:pt x="302" y="1"/>
                    <a:pt x="177" y="51"/>
                    <a:pt x="101" y="152"/>
                  </a:cubicBezTo>
                  <a:cubicBezTo>
                    <a:pt x="38" y="227"/>
                    <a:pt x="1" y="315"/>
                    <a:pt x="1" y="415"/>
                  </a:cubicBezTo>
                  <a:cubicBezTo>
                    <a:pt x="1" y="529"/>
                    <a:pt x="51" y="642"/>
                    <a:pt x="151" y="730"/>
                  </a:cubicBezTo>
                  <a:cubicBezTo>
                    <a:pt x="227" y="792"/>
                    <a:pt x="315" y="818"/>
                    <a:pt x="415" y="818"/>
                  </a:cubicBezTo>
                  <a:cubicBezTo>
                    <a:pt x="528" y="818"/>
                    <a:pt x="642" y="767"/>
                    <a:pt x="729" y="679"/>
                  </a:cubicBezTo>
                  <a:cubicBezTo>
                    <a:pt x="792" y="591"/>
                    <a:pt x="817" y="503"/>
                    <a:pt x="817" y="403"/>
                  </a:cubicBezTo>
                  <a:cubicBezTo>
                    <a:pt x="817" y="290"/>
                    <a:pt x="767" y="177"/>
                    <a:pt x="679" y="101"/>
                  </a:cubicBezTo>
                  <a:cubicBezTo>
                    <a:pt x="604" y="26"/>
                    <a:pt x="503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4"/>
            <p:cNvSpPr/>
            <p:nvPr/>
          </p:nvSpPr>
          <p:spPr>
            <a:xfrm>
              <a:off x="561645" y="4401996"/>
              <a:ext cx="103583" cy="75961"/>
            </a:xfrm>
            <a:custGeom>
              <a:avLst/>
              <a:gdLst/>
              <a:ahLst/>
              <a:cxnLst/>
              <a:rect l="l" t="t" r="r" b="b"/>
              <a:pathLst>
                <a:path w="3105" h="2277" extrusionOk="0">
                  <a:moveTo>
                    <a:pt x="1584" y="0"/>
                  </a:moveTo>
                  <a:cubicBezTo>
                    <a:pt x="1420" y="0"/>
                    <a:pt x="1257" y="25"/>
                    <a:pt x="1106" y="63"/>
                  </a:cubicBezTo>
                  <a:cubicBezTo>
                    <a:pt x="880" y="101"/>
                    <a:pt x="654" y="176"/>
                    <a:pt x="453" y="314"/>
                  </a:cubicBezTo>
                  <a:cubicBezTo>
                    <a:pt x="164" y="528"/>
                    <a:pt x="1" y="867"/>
                    <a:pt x="1" y="1219"/>
                  </a:cubicBezTo>
                  <a:cubicBezTo>
                    <a:pt x="1" y="1307"/>
                    <a:pt x="13" y="1407"/>
                    <a:pt x="38" y="1508"/>
                  </a:cubicBezTo>
                  <a:cubicBezTo>
                    <a:pt x="164" y="1935"/>
                    <a:pt x="579" y="2249"/>
                    <a:pt x="1018" y="2275"/>
                  </a:cubicBezTo>
                  <a:cubicBezTo>
                    <a:pt x="1025" y="2276"/>
                    <a:pt x="1031" y="2276"/>
                    <a:pt x="1038" y="2276"/>
                  </a:cubicBezTo>
                  <a:cubicBezTo>
                    <a:pt x="1091" y="2276"/>
                    <a:pt x="1131" y="2232"/>
                    <a:pt x="1131" y="2187"/>
                  </a:cubicBezTo>
                  <a:cubicBezTo>
                    <a:pt x="1131" y="2124"/>
                    <a:pt x="1094" y="2073"/>
                    <a:pt x="1031" y="2073"/>
                  </a:cubicBezTo>
                  <a:cubicBezTo>
                    <a:pt x="679" y="2048"/>
                    <a:pt x="340" y="1784"/>
                    <a:pt x="239" y="1445"/>
                  </a:cubicBezTo>
                  <a:cubicBezTo>
                    <a:pt x="227" y="1370"/>
                    <a:pt x="214" y="1294"/>
                    <a:pt x="214" y="1219"/>
                  </a:cubicBezTo>
                  <a:cubicBezTo>
                    <a:pt x="214" y="930"/>
                    <a:pt x="352" y="654"/>
                    <a:pt x="579" y="490"/>
                  </a:cubicBezTo>
                  <a:cubicBezTo>
                    <a:pt x="729" y="377"/>
                    <a:pt x="930" y="314"/>
                    <a:pt x="1144" y="264"/>
                  </a:cubicBezTo>
                  <a:cubicBezTo>
                    <a:pt x="1295" y="239"/>
                    <a:pt x="1433" y="214"/>
                    <a:pt x="1584" y="214"/>
                  </a:cubicBezTo>
                  <a:cubicBezTo>
                    <a:pt x="1672" y="214"/>
                    <a:pt x="1760" y="226"/>
                    <a:pt x="1848" y="239"/>
                  </a:cubicBezTo>
                  <a:cubicBezTo>
                    <a:pt x="2262" y="339"/>
                    <a:pt x="2602" y="691"/>
                    <a:pt x="2903" y="1056"/>
                  </a:cubicBezTo>
                  <a:cubicBezTo>
                    <a:pt x="2923" y="1083"/>
                    <a:pt x="2954" y="1095"/>
                    <a:pt x="2985" y="1095"/>
                  </a:cubicBezTo>
                  <a:cubicBezTo>
                    <a:pt x="3011" y="1095"/>
                    <a:pt x="3037" y="1086"/>
                    <a:pt x="3054" y="1068"/>
                  </a:cubicBezTo>
                  <a:cubicBezTo>
                    <a:pt x="3104" y="1031"/>
                    <a:pt x="3104" y="968"/>
                    <a:pt x="3067" y="917"/>
                  </a:cubicBezTo>
                  <a:cubicBezTo>
                    <a:pt x="2752" y="553"/>
                    <a:pt x="2401" y="151"/>
                    <a:pt x="1885" y="38"/>
                  </a:cubicBezTo>
                  <a:cubicBezTo>
                    <a:pt x="1785" y="13"/>
                    <a:pt x="1684" y="0"/>
                    <a:pt x="1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4"/>
            <p:cNvSpPr/>
            <p:nvPr/>
          </p:nvSpPr>
          <p:spPr>
            <a:xfrm>
              <a:off x="646747" y="4422513"/>
              <a:ext cx="27288" cy="27288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3" y="202"/>
                  </a:moveTo>
                  <a:cubicBezTo>
                    <a:pt x="453" y="202"/>
                    <a:pt x="503" y="227"/>
                    <a:pt x="541" y="252"/>
                  </a:cubicBezTo>
                  <a:cubicBezTo>
                    <a:pt x="578" y="290"/>
                    <a:pt x="604" y="353"/>
                    <a:pt x="604" y="403"/>
                  </a:cubicBezTo>
                  <a:cubicBezTo>
                    <a:pt x="604" y="453"/>
                    <a:pt x="591" y="503"/>
                    <a:pt x="566" y="541"/>
                  </a:cubicBezTo>
                  <a:cubicBezTo>
                    <a:pt x="516" y="579"/>
                    <a:pt x="465" y="604"/>
                    <a:pt x="403" y="604"/>
                  </a:cubicBezTo>
                  <a:cubicBezTo>
                    <a:pt x="365" y="604"/>
                    <a:pt x="315" y="591"/>
                    <a:pt x="277" y="566"/>
                  </a:cubicBezTo>
                  <a:cubicBezTo>
                    <a:pt x="227" y="529"/>
                    <a:pt x="201" y="466"/>
                    <a:pt x="201" y="416"/>
                  </a:cubicBezTo>
                  <a:cubicBezTo>
                    <a:pt x="201" y="365"/>
                    <a:pt x="227" y="315"/>
                    <a:pt x="252" y="277"/>
                  </a:cubicBezTo>
                  <a:cubicBezTo>
                    <a:pt x="289" y="227"/>
                    <a:pt x="352" y="202"/>
                    <a:pt x="403" y="202"/>
                  </a:cubicBezTo>
                  <a:close/>
                  <a:moveTo>
                    <a:pt x="403" y="1"/>
                  </a:moveTo>
                  <a:cubicBezTo>
                    <a:pt x="289" y="1"/>
                    <a:pt x="176" y="51"/>
                    <a:pt x="88" y="139"/>
                  </a:cubicBezTo>
                  <a:cubicBezTo>
                    <a:pt x="26" y="227"/>
                    <a:pt x="0" y="315"/>
                    <a:pt x="0" y="416"/>
                  </a:cubicBezTo>
                  <a:cubicBezTo>
                    <a:pt x="0" y="529"/>
                    <a:pt x="51" y="642"/>
                    <a:pt x="139" y="717"/>
                  </a:cubicBezTo>
                  <a:cubicBezTo>
                    <a:pt x="214" y="792"/>
                    <a:pt x="315" y="818"/>
                    <a:pt x="403" y="818"/>
                  </a:cubicBezTo>
                  <a:cubicBezTo>
                    <a:pt x="516" y="818"/>
                    <a:pt x="641" y="767"/>
                    <a:pt x="717" y="667"/>
                  </a:cubicBezTo>
                  <a:cubicBezTo>
                    <a:pt x="779" y="591"/>
                    <a:pt x="817" y="503"/>
                    <a:pt x="817" y="403"/>
                  </a:cubicBezTo>
                  <a:cubicBezTo>
                    <a:pt x="817" y="290"/>
                    <a:pt x="767" y="177"/>
                    <a:pt x="666" y="89"/>
                  </a:cubicBezTo>
                  <a:cubicBezTo>
                    <a:pt x="591" y="26"/>
                    <a:pt x="503" y="1"/>
                    <a:pt x="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4"/>
            <p:cNvSpPr/>
            <p:nvPr/>
          </p:nvSpPr>
          <p:spPr>
            <a:xfrm>
              <a:off x="516375" y="4528598"/>
              <a:ext cx="103583" cy="75894"/>
            </a:xfrm>
            <a:custGeom>
              <a:avLst/>
              <a:gdLst/>
              <a:ahLst/>
              <a:cxnLst/>
              <a:rect l="l" t="t" r="r" b="b"/>
              <a:pathLst>
                <a:path w="3105" h="2275" extrusionOk="0">
                  <a:moveTo>
                    <a:pt x="1571" y="0"/>
                  </a:moveTo>
                  <a:cubicBezTo>
                    <a:pt x="1408" y="0"/>
                    <a:pt x="1257" y="25"/>
                    <a:pt x="1094" y="50"/>
                  </a:cubicBezTo>
                  <a:cubicBezTo>
                    <a:pt x="880" y="101"/>
                    <a:pt x="641" y="163"/>
                    <a:pt x="453" y="314"/>
                  </a:cubicBezTo>
                  <a:cubicBezTo>
                    <a:pt x="164" y="515"/>
                    <a:pt x="0" y="867"/>
                    <a:pt x="0" y="1206"/>
                  </a:cubicBezTo>
                  <a:cubicBezTo>
                    <a:pt x="0" y="1307"/>
                    <a:pt x="13" y="1395"/>
                    <a:pt x="38" y="1495"/>
                  </a:cubicBezTo>
                  <a:cubicBezTo>
                    <a:pt x="164" y="1923"/>
                    <a:pt x="566" y="2249"/>
                    <a:pt x="1018" y="2274"/>
                  </a:cubicBezTo>
                  <a:cubicBezTo>
                    <a:pt x="1081" y="2274"/>
                    <a:pt x="1131" y="2237"/>
                    <a:pt x="1131" y="2174"/>
                  </a:cubicBezTo>
                  <a:cubicBezTo>
                    <a:pt x="1131" y="2111"/>
                    <a:pt x="1094" y="2061"/>
                    <a:pt x="1031" y="2061"/>
                  </a:cubicBezTo>
                  <a:cubicBezTo>
                    <a:pt x="679" y="2048"/>
                    <a:pt x="340" y="1772"/>
                    <a:pt x="239" y="1433"/>
                  </a:cubicBezTo>
                  <a:cubicBezTo>
                    <a:pt x="227" y="1357"/>
                    <a:pt x="214" y="1282"/>
                    <a:pt x="214" y="1206"/>
                  </a:cubicBezTo>
                  <a:cubicBezTo>
                    <a:pt x="214" y="930"/>
                    <a:pt x="352" y="641"/>
                    <a:pt x="566" y="478"/>
                  </a:cubicBezTo>
                  <a:cubicBezTo>
                    <a:pt x="729" y="364"/>
                    <a:pt x="930" y="302"/>
                    <a:pt x="1144" y="251"/>
                  </a:cubicBezTo>
                  <a:cubicBezTo>
                    <a:pt x="1282" y="226"/>
                    <a:pt x="1433" y="201"/>
                    <a:pt x="1571" y="201"/>
                  </a:cubicBezTo>
                  <a:cubicBezTo>
                    <a:pt x="1672" y="201"/>
                    <a:pt x="1760" y="214"/>
                    <a:pt x="1835" y="239"/>
                  </a:cubicBezTo>
                  <a:cubicBezTo>
                    <a:pt x="2262" y="327"/>
                    <a:pt x="2602" y="691"/>
                    <a:pt x="2903" y="1056"/>
                  </a:cubicBezTo>
                  <a:cubicBezTo>
                    <a:pt x="2922" y="1074"/>
                    <a:pt x="2947" y="1084"/>
                    <a:pt x="2974" y="1084"/>
                  </a:cubicBezTo>
                  <a:cubicBezTo>
                    <a:pt x="3001" y="1084"/>
                    <a:pt x="3029" y="1074"/>
                    <a:pt x="3054" y="1056"/>
                  </a:cubicBezTo>
                  <a:cubicBezTo>
                    <a:pt x="3092" y="1018"/>
                    <a:pt x="3104" y="955"/>
                    <a:pt x="3066" y="917"/>
                  </a:cubicBezTo>
                  <a:cubicBezTo>
                    <a:pt x="2752" y="553"/>
                    <a:pt x="2400" y="151"/>
                    <a:pt x="1885" y="25"/>
                  </a:cubicBezTo>
                  <a:cubicBezTo>
                    <a:pt x="1785" y="0"/>
                    <a:pt x="1684" y="0"/>
                    <a:pt x="1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4"/>
            <p:cNvSpPr/>
            <p:nvPr/>
          </p:nvSpPr>
          <p:spPr>
            <a:xfrm>
              <a:off x="601477" y="4548714"/>
              <a:ext cx="27288" cy="27689"/>
            </a:xfrm>
            <a:custGeom>
              <a:avLst/>
              <a:gdLst/>
              <a:ahLst/>
              <a:cxnLst/>
              <a:rect l="l" t="t" r="r" b="b"/>
              <a:pathLst>
                <a:path w="818" h="830" extrusionOk="0">
                  <a:moveTo>
                    <a:pt x="402" y="214"/>
                  </a:moveTo>
                  <a:cubicBezTo>
                    <a:pt x="453" y="214"/>
                    <a:pt x="503" y="226"/>
                    <a:pt x="541" y="264"/>
                  </a:cubicBezTo>
                  <a:cubicBezTo>
                    <a:pt x="578" y="302"/>
                    <a:pt x="603" y="352"/>
                    <a:pt x="603" y="415"/>
                  </a:cubicBezTo>
                  <a:cubicBezTo>
                    <a:pt x="603" y="453"/>
                    <a:pt x="591" y="503"/>
                    <a:pt x="553" y="541"/>
                  </a:cubicBezTo>
                  <a:cubicBezTo>
                    <a:pt x="515" y="591"/>
                    <a:pt x="465" y="616"/>
                    <a:pt x="402" y="616"/>
                  </a:cubicBezTo>
                  <a:cubicBezTo>
                    <a:pt x="352" y="616"/>
                    <a:pt x="314" y="603"/>
                    <a:pt x="277" y="566"/>
                  </a:cubicBezTo>
                  <a:cubicBezTo>
                    <a:pt x="226" y="528"/>
                    <a:pt x="201" y="478"/>
                    <a:pt x="201" y="415"/>
                  </a:cubicBezTo>
                  <a:cubicBezTo>
                    <a:pt x="201" y="365"/>
                    <a:pt x="214" y="327"/>
                    <a:pt x="252" y="289"/>
                  </a:cubicBezTo>
                  <a:cubicBezTo>
                    <a:pt x="289" y="239"/>
                    <a:pt x="352" y="214"/>
                    <a:pt x="402" y="214"/>
                  </a:cubicBezTo>
                  <a:close/>
                  <a:moveTo>
                    <a:pt x="402" y="0"/>
                  </a:moveTo>
                  <a:cubicBezTo>
                    <a:pt x="289" y="0"/>
                    <a:pt x="176" y="50"/>
                    <a:pt x="88" y="151"/>
                  </a:cubicBezTo>
                  <a:cubicBezTo>
                    <a:pt x="25" y="226"/>
                    <a:pt x="0" y="327"/>
                    <a:pt x="0" y="415"/>
                  </a:cubicBezTo>
                  <a:cubicBezTo>
                    <a:pt x="0" y="528"/>
                    <a:pt x="51" y="641"/>
                    <a:pt x="139" y="729"/>
                  </a:cubicBezTo>
                  <a:cubicBezTo>
                    <a:pt x="214" y="792"/>
                    <a:pt x="314" y="830"/>
                    <a:pt x="402" y="830"/>
                  </a:cubicBezTo>
                  <a:cubicBezTo>
                    <a:pt x="515" y="830"/>
                    <a:pt x="641" y="779"/>
                    <a:pt x="717" y="679"/>
                  </a:cubicBezTo>
                  <a:cubicBezTo>
                    <a:pt x="779" y="603"/>
                    <a:pt x="817" y="503"/>
                    <a:pt x="817" y="415"/>
                  </a:cubicBezTo>
                  <a:cubicBezTo>
                    <a:pt x="817" y="302"/>
                    <a:pt x="767" y="176"/>
                    <a:pt x="666" y="101"/>
                  </a:cubicBezTo>
                  <a:cubicBezTo>
                    <a:pt x="591" y="38"/>
                    <a:pt x="503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4"/>
            <p:cNvSpPr/>
            <p:nvPr/>
          </p:nvSpPr>
          <p:spPr>
            <a:xfrm>
              <a:off x="567516" y="4745305"/>
              <a:ext cx="28956" cy="14712"/>
            </a:xfrm>
            <a:custGeom>
              <a:avLst/>
              <a:gdLst/>
              <a:ahLst/>
              <a:cxnLst/>
              <a:rect l="l" t="t" r="r" b="b"/>
              <a:pathLst>
                <a:path w="868" h="441" extrusionOk="0">
                  <a:moveTo>
                    <a:pt x="867" y="440"/>
                  </a:moveTo>
                  <a:cubicBezTo>
                    <a:pt x="566" y="327"/>
                    <a:pt x="264" y="189"/>
                    <a:pt x="0" y="1"/>
                  </a:cubicBezTo>
                  <a:cubicBezTo>
                    <a:pt x="264" y="189"/>
                    <a:pt x="566" y="327"/>
                    <a:pt x="867" y="440"/>
                  </a:cubicBezTo>
                  <a:close/>
                </a:path>
              </a:pathLst>
            </a:custGeom>
            <a:solidFill>
              <a:srgbClr val="EFD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4"/>
            <p:cNvSpPr/>
            <p:nvPr/>
          </p:nvSpPr>
          <p:spPr>
            <a:xfrm>
              <a:off x="547800" y="4715948"/>
              <a:ext cx="433513" cy="159761"/>
            </a:xfrm>
            <a:custGeom>
              <a:avLst/>
              <a:gdLst/>
              <a:ahLst/>
              <a:cxnLst/>
              <a:rect l="l" t="t" r="r" b="b"/>
              <a:pathLst>
                <a:path w="12995" h="4789" extrusionOk="0">
                  <a:moveTo>
                    <a:pt x="12994" y="4789"/>
                  </a:moveTo>
                  <a:cubicBezTo>
                    <a:pt x="9212" y="3444"/>
                    <a:pt x="5417" y="2100"/>
                    <a:pt x="1634" y="742"/>
                  </a:cubicBezTo>
                  <a:cubicBezTo>
                    <a:pt x="5417" y="2100"/>
                    <a:pt x="9212" y="3444"/>
                    <a:pt x="12994" y="4789"/>
                  </a:cubicBezTo>
                  <a:cubicBezTo>
                    <a:pt x="12994" y="4789"/>
                    <a:pt x="12994" y="4789"/>
                    <a:pt x="12994" y="4789"/>
                  </a:cubicBezTo>
                  <a:close/>
                  <a:moveTo>
                    <a:pt x="152" y="114"/>
                  </a:moveTo>
                  <a:cubicBezTo>
                    <a:pt x="101" y="76"/>
                    <a:pt x="51" y="39"/>
                    <a:pt x="1" y="1"/>
                  </a:cubicBezTo>
                  <a:lnTo>
                    <a:pt x="1" y="1"/>
                  </a:lnTo>
                  <a:cubicBezTo>
                    <a:pt x="51" y="39"/>
                    <a:pt x="101" y="76"/>
                    <a:pt x="152" y="114"/>
                  </a:cubicBezTo>
                  <a:close/>
                </a:path>
              </a:pathLst>
            </a:custGeom>
            <a:solidFill>
              <a:srgbClr val="F24BA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7" name="Google Shape;2767;p44"/>
          <p:cNvGrpSpPr/>
          <p:nvPr/>
        </p:nvGrpSpPr>
        <p:grpSpPr>
          <a:xfrm>
            <a:off x="3441374" y="3627885"/>
            <a:ext cx="2118127" cy="1647929"/>
            <a:chOff x="3441374" y="3627885"/>
            <a:chExt cx="2118127" cy="1647929"/>
          </a:xfrm>
        </p:grpSpPr>
        <p:grpSp>
          <p:nvGrpSpPr>
            <p:cNvPr id="2768" name="Google Shape;2768;p44"/>
            <p:cNvGrpSpPr/>
            <p:nvPr/>
          </p:nvGrpSpPr>
          <p:grpSpPr>
            <a:xfrm rot="922528">
              <a:off x="4959709" y="4034596"/>
              <a:ext cx="528592" cy="608422"/>
              <a:chOff x="104132" y="3774240"/>
              <a:chExt cx="602807" cy="693845"/>
            </a:xfrm>
          </p:grpSpPr>
          <p:sp>
            <p:nvSpPr>
              <p:cNvPr id="2769" name="Google Shape;2769;p44"/>
              <p:cNvSpPr/>
              <p:nvPr/>
            </p:nvSpPr>
            <p:spPr>
              <a:xfrm rot="-1061815">
                <a:off x="182665" y="3828121"/>
                <a:ext cx="445742" cy="586083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12211" extrusionOk="0">
                    <a:moveTo>
                      <a:pt x="5418" y="0"/>
                    </a:moveTo>
                    <a:cubicBezTo>
                      <a:pt x="4962" y="0"/>
                      <a:pt x="4470" y="34"/>
                      <a:pt x="3946" y="84"/>
                    </a:cubicBezTo>
                    <a:cubicBezTo>
                      <a:pt x="2815" y="209"/>
                      <a:pt x="1961" y="498"/>
                      <a:pt x="654" y="1541"/>
                    </a:cubicBezTo>
                    <a:cubicBezTo>
                      <a:pt x="201" y="1893"/>
                      <a:pt x="0" y="2509"/>
                      <a:pt x="151" y="3087"/>
                    </a:cubicBezTo>
                    <a:cubicBezTo>
                      <a:pt x="381" y="3954"/>
                      <a:pt x="1088" y="4838"/>
                      <a:pt x="1840" y="4838"/>
                    </a:cubicBezTo>
                    <a:cubicBezTo>
                      <a:pt x="1992" y="4838"/>
                      <a:pt x="2147" y="4801"/>
                      <a:pt x="2300" y="4720"/>
                    </a:cubicBezTo>
                    <a:cubicBezTo>
                      <a:pt x="3004" y="4350"/>
                      <a:pt x="3830" y="3639"/>
                      <a:pt x="4335" y="3639"/>
                    </a:cubicBezTo>
                    <a:cubicBezTo>
                      <a:pt x="4344" y="3639"/>
                      <a:pt x="4352" y="3639"/>
                      <a:pt x="4361" y="3640"/>
                    </a:cubicBezTo>
                    <a:cubicBezTo>
                      <a:pt x="4700" y="3652"/>
                      <a:pt x="4826" y="4130"/>
                      <a:pt x="4549" y="4343"/>
                    </a:cubicBezTo>
                    <a:cubicBezTo>
                      <a:pt x="4084" y="4695"/>
                      <a:pt x="3469" y="5160"/>
                      <a:pt x="3305" y="5261"/>
                    </a:cubicBezTo>
                    <a:cubicBezTo>
                      <a:pt x="3054" y="5412"/>
                      <a:pt x="2815" y="5575"/>
                      <a:pt x="2576" y="5726"/>
                    </a:cubicBezTo>
                    <a:cubicBezTo>
                      <a:pt x="2338" y="5889"/>
                      <a:pt x="2124" y="6040"/>
                      <a:pt x="1923" y="6203"/>
                    </a:cubicBezTo>
                    <a:cubicBezTo>
                      <a:pt x="1722" y="6354"/>
                      <a:pt x="1546" y="6517"/>
                      <a:pt x="1395" y="6693"/>
                    </a:cubicBezTo>
                    <a:cubicBezTo>
                      <a:pt x="1131" y="6982"/>
                      <a:pt x="918" y="7259"/>
                      <a:pt x="754" y="7510"/>
                    </a:cubicBezTo>
                    <a:cubicBezTo>
                      <a:pt x="578" y="7774"/>
                      <a:pt x="453" y="8038"/>
                      <a:pt x="377" y="8314"/>
                    </a:cubicBezTo>
                    <a:cubicBezTo>
                      <a:pt x="289" y="8591"/>
                      <a:pt x="239" y="8867"/>
                      <a:pt x="227" y="9169"/>
                    </a:cubicBezTo>
                    <a:cubicBezTo>
                      <a:pt x="214" y="9458"/>
                      <a:pt x="227" y="9772"/>
                      <a:pt x="252" y="10124"/>
                    </a:cubicBezTo>
                    <a:cubicBezTo>
                      <a:pt x="369" y="11321"/>
                      <a:pt x="1297" y="12211"/>
                      <a:pt x="2392" y="12211"/>
                    </a:cubicBezTo>
                    <a:cubicBezTo>
                      <a:pt x="2469" y="12211"/>
                      <a:pt x="2548" y="12206"/>
                      <a:pt x="2627" y="12197"/>
                    </a:cubicBezTo>
                    <a:lnTo>
                      <a:pt x="7955" y="11619"/>
                    </a:lnTo>
                    <a:cubicBezTo>
                      <a:pt x="8721" y="11531"/>
                      <a:pt x="9287" y="10802"/>
                      <a:pt x="9211" y="9986"/>
                    </a:cubicBezTo>
                    <a:cubicBezTo>
                      <a:pt x="9126" y="9197"/>
                      <a:pt x="8865" y="8021"/>
                      <a:pt x="8157" y="8021"/>
                    </a:cubicBezTo>
                    <a:cubicBezTo>
                      <a:pt x="8132" y="8021"/>
                      <a:pt x="8106" y="8022"/>
                      <a:pt x="8080" y="8025"/>
                    </a:cubicBezTo>
                    <a:lnTo>
                      <a:pt x="4600" y="8503"/>
                    </a:lnTo>
                    <a:cubicBezTo>
                      <a:pt x="4600" y="8503"/>
                      <a:pt x="5957" y="7598"/>
                      <a:pt x="6585" y="7221"/>
                    </a:cubicBezTo>
                    <a:cubicBezTo>
                      <a:pt x="7213" y="6844"/>
                      <a:pt x="7703" y="6455"/>
                      <a:pt x="8030" y="6078"/>
                    </a:cubicBezTo>
                    <a:cubicBezTo>
                      <a:pt x="8369" y="5688"/>
                      <a:pt x="8595" y="5273"/>
                      <a:pt x="8683" y="4834"/>
                    </a:cubicBezTo>
                    <a:cubicBezTo>
                      <a:pt x="8784" y="4394"/>
                      <a:pt x="8809" y="3866"/>
                      <a:pt x="8746" y="3263"/>
                    </a:cubicBezTo>
                    <a:cubicBezTo>
                      <a:pt x="8671" y="2446"/>
                      <a:pt x="8508" y="1818"/>
                      <a:pt x="8244" y="1353"/>
                    </a:cubicBezTo>
                    <a:cubicBezTo>
                      <a:pt x="7992" y="900"/>
                      <a:pt x="7653" y="561"/>
                      <a:pt x="7238" y="360"/>
                    </a:cubicBezTo>
                    <a:cubicBezTo>
                      <a:pt x="6824" y="146"/>
                      <a:pt x="6334" y="33"/>
                      <a:pt x="5781" y="8"/>
                    </a:cubicBezTo>
                    <a:cubicBezTo>
                      <a:pt x="5663" y="3"/>
                      <a:pt x="5542" y="0"/>
                      <a:pt x="5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44"/>
              <p:cNvSpPr/>
              <p:nvPr/>
            </p:nvSpPr>
            <p:spPr>
              <a:xfrm rot="-1061815">
                <a:off x="188994" y="3914396"/>
                <a:ext cx="174946" cy="66859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1393" extrusionOk="0">
                    <a:moveTo>
                      <a:pt x="2966" y="1"/>
                    </a:moveTo>
                    <a:cubicBezTo>
                      <a:pt x="2526" y="1"/>
                      <a:pt x="2099" y="101"/>
                      <a:pt x="1684" y="252"/>
                    </a:cubicBezTo>
                    <a:cubicBezTo>
                      <a:pt x="1094" y="478"/>
                      <a:pt x="553" y="817"/>
                      <a:pt x="51" y="1194"/>
                    </a:cubicBezTo>
                    <a:cubicBezTo>
                      <a:pt x="0" y="1232"/>
                      <a:pt x="0" y="1295"/>
                      <a:pt x="26" y="1345"/>
                    </a:cubicBezTo>
                    <a:cubicBezTo>
                      <a:pt x="48" y="1376"/>
                      <a:pt x="80" y="1392"/>
                      <a:pt x="113" y="1392"/>
                    </a:cubicBezTo>
                    <a:cubicBezTo>
                      <a:pt x="135" y="1392"/>
                      <a:pt x="157" y="1385"/>
                      <a:pt x="176" y="1370"/>
                    </a:cubicBezTo>
                    <a:cubicBezTo>
                      <a:pt x="679" y="993"/>
                      <a:pt x="1194" y="654"/>
                      <a:pt x="1760" y="441"/>
                    </a:cubicBezTo>
                    <a:cubicBezTo>
                      <a:pt x="2149" y="302"/>
                      <a:pt x="2551" y="214"/>
                      <a:pt x="2966" y="214"/>
                    </a:cubicBezTo>
                    <a:cubicBezTo>
                      <a:pt x="3142" y="214"/>
                      <a:pt x="3330" y="227"/>
                      <a:pt x="3519" y="277"/>
                    </a:cubicBezTo>
                    <a:cubicBezTo>
                      <a:pt x="3525" y="279"/>
                      <a:pt x="3532" y="280"/>
                      <a:pt x="3538" y="280"/>
                    </a:cubicBezTo>
                    <a:cubicBezTo>
                      <a:pt x="3582" y="280"/>
                      <a:pt x="3621" y="244"/>
                      <a:pt x="3632" y="189"/>
                    </a:cubicBezTo>
                    <a:cubicBezTo>
                      <a:pt x="3645" y="139"/>
                      <a:pt x="3619" y="76"/>
                      <a:pt x="3557" y="64"/>
                    </a:cubicBezTo>
                    <a:cubicBezTo>
                      <a:pt x="3356" y="26"/>
                      <a:pt x="3155" y="1"/>
                      <a:pt x="2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44"/>
              <p:cNvSpPr/>
              <p:nvPr/>
            </p:nvSpPr>
            <p:spPr>
              <a:xfrm rot="-1061815">
                <a:off x="463983" y="4297891"/>
                <a:ext cx="163523" cy="33453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697" extrusionOk="0">
                    <a:moveTo>
                      <a:pt x="3292" y="1"/>
                    </a:moveTo>
                    <a:cubicBezTo>
                      <a:pt x="3284" y="1"/>
                      <a:pt x="3276" y="2"/>
                      <a:pt x="3268" y="3"/>
                    </a:cubicBezTo>
                    <a:cubicBezTo>
                      <a:pt x="2225" y="242"/>
                      <a:pt x="1170" y="405"/>
                      <a:pt x="102" y="493"/>
                    </a:cubicBezTo>
                    <a:cubicBezTo>
                      <a:pt x="39" y="493"/>
                      <a:pt x="1" y="544"/>
                      <a:pt x="1" y="594"/>
                    </a:cubicBezTo>
                    <a:cubicBezTo>
                      <a:pt x="12" y="650"/>
                      <a:pt x="54" y="696"/>
                      <a:pt x="98" y="696"/>
                    </a:cubicBezTo>
                    <a:cubicBezTo>
                      <a:pt x="104" y="696"/>
                      <a:pt x="109" y="696"/>
                      <a:pt x="114" y="694"/>
                    </a:cubicBezTo>
                    <a:cubicBezTo>
                      <a:pt x="1195" y="619"/>
                      <a:pt x="2263" y="456"/>
                      <a:pt x="3318" y="204"/>
                    </a:cubicBezTo>
                    <a:cubicBezTo>
                      <a:pt x="3381" y="192"/>
                      <a:pt x="3406" y="141"/>
                      <a:pt x="3394" y="79"/>
                    </a:cubicBezTo>
                    <a:cubicBezTo>
                      <a:pt x="3383" y="35"/>
                      <a:pt x="334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72" name="Google Shape;2772;p44"/>
            <p:cNvSpPr/>
            <p:nvPr/>
          </p:nvSpPr>
          <p:spPr>
            <a:xfrm rot="-2058234">
              <a:off x="4106154" y="3680062"/>
              <a:ext cx="265509" cy="260337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3" name="Google Shape;2773;p44"/>
            <p:cNvGrpSpPr/>
            <p:nvPr/>
          </p:nvGrpSpPr>
          <p:grpSpPr>
            <a:xfrm rot="4147737">
              <a:off x="4100502" y="4306131"/>
              <a:ext cx="890001" cy="816774"/>
              <a:chOff x="7800600" y="4010855"/>
              <a:chExt cx="1158061" cy="1062778"/>
            </a:xfrm>
          </p:grpSpPr>
          <p:sp>
            <p:nvSpPr>
              <p:cNvPr id="2774" name="Google Shape;2774;p44"/>
              <p:cNvSpPr/>
              <p:nvPr/>
            </p:nvSpPr>
            <p:spPr>
              <a:xfrm>
                <a:off x="7800600" y="4010855"/>
                <a:ext cx="1158061" cy="1062778"/>
              </a:xfrm>
              <a:custGeom>
                <a:avLst/>
                <a:gdLst/>
                <a:ahLst/>
                <a:cxnLst/>
                <a:rect l="l" t="t" r="r" b="b"/>
                <a:pathLst>
                  <a:path w="33012" h="30298" extrusionOk="0">
                    <a:moveTo>
                      <a:pt x="15118" y="5480"/>
                    </a:moveTo>
                    <a:cubicBezTo>
                      <a:pt x="15394" y="5480"/>
                      <a:pt x="15683" y="5492"/>
                      <a:pt x="15972" y="5530"/>
                    </a:cubicBezTo>
                    <a:cubicBezTo>
                      <a:pt x="18623" y="5794"/>
                      <a:pt x="21187" y="7453"/>
                      <a:pt x="22180" y="9941"/>
                    </a:cubicBezTo>
                    <a:lnTo>
                      <a:pt x="22280" y="10079"/>
                    </a:lnTo>
                    <a:cubicBezTo>
                      <a:pt x="17367" y="13522"/>
                      <a:pt x="12491" y="17015"/>
                      <a:pt x="7653" y="20559"/>
                    </a:cubicBezTo>
                    <a:lnTo>
                      <a:pt x="7540" y="20408"/>
                    </a:lnTo>
                    <a:cubicBezTo>
                      <a:pt x="6007" y="19038"/>
                      <a:pt x="5479" y="16852"/>
                      <a:pt x="5391" y="14791"/>
                    </a:cubicBezTo>
                    <a:cubicBezTo>
                      <a:pt x="5341" y="13736"/>
                      <a:pt x="5391" y="12655"/>
                      <a:pt x="5718" y="11650"/>
                    </a:cubicBezTo>
                    <a:cubicBezTo>
                      <a:pt x="6208" y="10142"/>
                      <a:pt x="7289" y="8898"/>
                      <a:pt x="8533" y="7918"/>
                    </a:cubicBezTo>
                    <a:cubicBezTo>
                      <a:pt x="10405" y="6447"/>
                      <a:pt x="12743" y="5480"/>
                      <a:pt x="15118" y="5480"/>
                    </a:cubicBezTo>
                    <a:close/>
                    <a:moveTo>
                      <a:pt x="14653" y="1"/>
                    </a:moveTo>
                    <a:cubicBezTo>
                      <a:pt x="14326" y="1"/>
                      <a:pt x="14012" y="14"/>
                      <a:pt x="13685" y="39"/>
                    </a:cubicBezTo>
                    <a:cubicBezTo>
                      <a:pt x="13522" y="51"/>
                      <a:pt x="13358" y="64"/>
                      <a:pt x="13195" y="76"/>
                    </a:cubicBezTo>
                    <a:cubicBezTo>
                      <a:pt x="12881" y="114"/>
                      <a:pt x="12579" y="164"/>
                      <a:pt x="12278" y="215"/>
                    </a:cubicBezTo>
                    <a:cubicBezTo>
                      <a:pt x="12227" y="227"/>
                      <a:pt x="12165" y="227"/>
                      <a:pt x="12102" y="240"/>
                    </a:cubicBezTo>
                    <a:cubicBezTo>
                      <a:pt x="10870" y="478"/>
                      <a:pt x="9676" y="868"/>
                      <a:pt x="8533" y="1408"/>
                    </a:cubicBezTo>
                    <a:cubicBezTo>
                      <a:pt x="5329" y="2916"/>
                      <a:pt x="2640" y="5555"/>
                      <a:pt x="1207" y="8810"/>
                    </a:cubicBezTo>
                    <a:cubicBezTo>
                      <a:pt x="1132" y="8986"/>
                      <a:pt x="1056" y="9174"/>
                      <a:pt x="981" y="9350"/>
                    </a:cubicBezTo>
                    <a:cubicBezTo>
                      <a:pt x="968" y="9413"/>
                      <a:pt x="943" y="9463"/>
                      <a:pt x="918" y="9526"/>
                    </a:cubicBezTo>
                    <a:cubicBezTo>
                      <a:pt x="868" y="9652"/>
                      <a:pt x="830" y="9790"/>
                      <a:pt x="780" y="9928"/>
                    </a:cubicBezTo>
                    <a:cubicBezTo>
                      <a:pt x="755" y="9978"/>
                      <a:pt x="742" y="10041"/>
                      <a:pt x="717" y="10091"/>
                    </a:cubicBezTo>
                    <a:cubicBezTo>
                      <a:pt x="667" y="10255"/>
                      <a:pt x="616" y="10418"/>
                      <a:pt x="579" y="10569"/>
                    </a:cubicBezTo>
                    <a:cubicBezTo>
                      <a:pt x="566" y="10607"/>
                      <a:pt x="554" y="10632"/>
                      <a:pt x="541" y="10657"/>
                    </a:cubicBezTo>
                    <a:cubicBezTo>
                      <a:pt x="491" y="10858"/>
                      <a:pt x="440" y="11046"/>
                      <a:pt x="403" y="11235"/>
                    </a:cubicBezTo>
                    <a:cubicBezTo>
                      <a:pt x="390" y="11285"/>
                      <a:pt x="378" y="11323"/>
                      <a:pt x="365" y="11373"/>
                    </a:cubicBezTo>
                    <a:cubicBezTo>
                      <a:pt x="340" y="11524"/>
                      <a:pt x="302" y="11675"/>
                      <a:pt x="277" y="11826"/>
                    </a:cubicBezTo>
                    <a:cubicBezTo>
                      <a:pt x="265" y="11876"/>
                      <a:pt x="252" y="11939"/>
                      <a:pt x="239" y="11989"/>
                    </a:cubicBezTo>
                    <a:cubicBezTo>
                      <a:pt x="214" y="12152"/>
                      <a:pt x="189" y="12303"/>
                      <a:pt x="164" y="12466"/>
                    </a:cubicBezTo>
                    <a:cubicBezTo>
                      <a:pt x="164" y="12504"/>
                      <a:pt x="151" y="12542"/>
                      <a:pt x="151" y="12580"/>
                    </a:cubicBezTo>
                    <a:cubicBezTo>
                      <a:pt x="114" y="12781"/>
                      <a:pt x="89" y="12982"/>
                      <a:pt x="76" y="13183"/>
                    </a:cubicBezTo>
                    <a:lnTo>
                      <a:pt x="76" y="13220"/>
                    </a:lnTo>
                    <a:cubicBezTo>
                      <a:pt x="51" y="13409"/>
                      <a:pt x="38" y="13597"/>
                      <a:pt x="26" y="13786"/>
                    </a:cubicBezTo>
                    <a:cubicBezTo>
                      <a:pt x="26" y="13836"/>
                      <a:pt x="26" y="13874"/>
                      <a:pt x="26" y="13912"/>
                    </a:cubicBezTo>
                    <a:cubicBezTo>
                      <a:pt x="13" y="14087"/>
                      <a:pt x="13" y="14251"/>
                      <a:pt x="1" y="14427"/>
                    </a:cubicBezTo>
                    <a:cubicBezTo>
                      <a:pt x="1" y="14464"/>
                      <a:pt x="1" y="14490"/>
                      <a:pt x="1" y="14527"/>
                    </a:cubicBezTo>
                    <a:cubicBezTo>
                      <a:pt x="1" y="14942"/>
                      <a:pt x="13" y="15357"/>
                      <a:pt x="38" y="15771"/>
                    </a:cubicBezTo>
                    <a:cubicBezTo>
                      <a:pt x="38" y="15796"/>
                      <a:pt x="38" y="15822"/>
                      <a:pt x="51" y="15847"/>
                    </a:cubicBezTo>
                    <a:cubicBezTo>
                      <a:pt x="64" y="16023"/>
                      <a:pt x="76" y="16211"/>
                      <a:pt x="101" y="16387"/>
                    </a:cubicBezTo>
                    <a:cubicBezTo>
                      <a:pt x="101" y="16425"/>
                      <a:pt x="101" y="16450"/>
                      <a:pt x="101" y="16475"/>
                    </a:cubicBezTo>
                    <a:cubicBezTo>
                      <a:pt x="151" y="16890"/>
                      <a:pt x="227" y="17317"/>
                      <a:pt x="302" y="17719"/>
                    </a:cubicBezTo>
                    <a:lnTo>
                      <a:pt x="302" y="17732"/>
                    </a:lnTo>
                    <a:cubicBezTo>
                      <a:pt x="353" y="17933"/>
                      <a:pt x="390" y="18134"/>
                      <a:pt x="440" y="18322"/>
                    </a:cubicBezTo>
                    <a:cubicBezTo>
                      <a:pt x="440" y="18347"/>
                      <a:pt x="453" y="18372"/>
                      <a:pt x="453" y="18398"/>
                    </a:cubicBezTo>
                    <a:cubicBezTo>
                      <a:pt x="956" y="20408"/>
                      <a:pt x="1860" y="22318"/>
                      <a:pt x="3142" y="23939"/>
                    </a:cubicBezTo>
                    <a:lnTo>
                      <a:pt x="3243" y="24128"/>
                    </a:lnTo>
                    <a:cubicBezTo>
                      <a:pt x="2665" y="24417"/>
                      <a:pt x="2137" y="24794"/>
                      <a:pt x="1659" y="25221"/>
                    </a:cubicBezTo>
                    <a:lnTo>
                      <a:pt x="1609" y="25409"/>
                    </a:lnTo>
                    <a:cubicBezTo>
                      <a:pt x="2803" y="27043"/>
                      <a:pt x="3997" y="28677"/>
                      <a:pt x="5190" y="30298"/>
                    </a:cubicBezTo>
                    <a:cubicBezTo>
                      <a:pt x="7163" y="29053"/>
                      <a:pt x="9111" y="27797"/>
                      <a:pt x="11059" y="26503"/>
                    </a:cubicBezTo>
                    <a:cubicBezTo>
                      <a:pt x="13773" y="24681"/>
                      <a:pt x="16462" y="22821"/>
                      <a:pt x="19113" y="20911"/>
                    </a:cubicBezTo>
                    <a:cubicBezTo>
                      <a:pt x="20458" y="19943"/>
                      <a:pt x="21790" y="18976"/>
                      <a:pt x="23122" y="17983"/>
                    </a:cubicBezTo>
                    <a:cubicBezTo>
                      <a:pt x="23801" y="17468"/>
                      <a:pt x="24479" y="16952"/>
                      <a:pt x="25158" y="16437"/>
                    </a:cubicBezTo>
                    <a:cubicBezTo>
                      <a:pt x="25824" y="15935"/>
                      <a:pt x="26477" y="15432"/>
                      <a:pt x="27143" y="14917"/>
                    </a:cubicBezTo>
                    <a:cubicBezTo>
                      <a:pt x="27822" y="14389"/>
                      <a:pt x="28500" y="13849"/>
                      <a:pt x="29179" y="13321"/>
                    </a:cubicBezTo>
                    <a:cubicBezTo>
                      <a:pt x="29845" y="12793"/>
                      <a:pt x="30511" y="12265"/>
                      <a:pt x="31164" y="11725"/>
                    </a:cubicBezTo>
                    <a:cubicBezTo>
                      <a:pt x="31780" y="11235"/>
                      <a:pt x="32396" y="10732"/>
                      <a:pt x="32999" y="10230"/>
                    </a:cubicBezTo>
                    <a:lnTo>
                      <a:pt x="33011" y="10129"/>
                    </a:lnTo>
                    <a:cubicBezTo>
                      <a:pt x="31705" y="8646"/>
                      <a:pt x="30398" y="7151"/>
                      <a:pt x="29091" y="5668"/>
                    </a:cubicBezTo>
                    <a:lnTo>
                      <a:pt x="29015" y="5718"/>
                    </a:lnTo>
                    <a:cubicBezTo>
                      <a:pt x="28463" y="6121"/>
                      <a:pt x="27922" y="6510"/>
                      <a:pt x="27382" y="6912"/>
                    </a:cubicBezTo>
                    <a:lnTo>
                      <a:pt x="27269" y="6988"/>
                    </a:lnTo>
                    <a:cubicBezTo>
                      <a:pt x="26842" y="6297"/>
                      <a:pt x="26351" y="5656"/>
                      <a:pt x="25824" y="5053"/>
                    </a:cubicBezTo>
                    <a:cubicBezTo>
                      <a:pt x="25635" y="4839"/>
                      <a:pt x="25447" y="4638"/>
                      <a:pt x="25258" y="4449"/>
                    </a:cubicBezTo>
                    <a:cubicBezTo>
                      <a:pt x="25133" y="4324"/>
                      <a:pt x="25007" y="4211"/>
                      <a:pt x="24881" y="4085"/>
                    </a:cubicBezTo>
                    <a:cubicBezTo>
                      <a:pt x="24730" y="3947"/>
                      <a:pt x="24580" y="3821"/>
                      <a:pt x="24429" y="3683"/>
                    </a:cubicBezTo>
                    <a:cubicBezTo>
                      <a:pt x="24353" y="3620"/>
                      <a:pt x="24278" y="3557"/>
                      <a:pt x="24190" y="3482"/>
                    </a:cubicBezTo>
                    <a:cubicBezTo>
                      <a:pt x="23336" y="2778"/>
                      <a:pt x="22406" y="2175"/>
                      <a:pt x="21426" y="1672"/>
                    </a:cubicBezTo>
                    <a:lnTo>
                      <a:pt x="21413" y="1672"/>
                    </a:lnTo>
                    <a:cubicBezTo>
                      <a:pt x="20998" y="1459"/>
                      <a:pt x="20571" y="1258"/>
                      <a:pt x="20131" y="1082"/>
                    </a:cubicBezTo>
                    <a:cubicBezTo>
                      <a:pt x="20068" y="1057"/>
                      <a:pt x="20006" y="1031"/>
                      <a:pt x="19943" y="1006"/>
                    </a:cubicBezTo>
                    <a:cubicBezTo>
                      <a:pt x="18272" y="365"/>
                      <a:pt x="16487" y="14"/>
                      <a:pt x="146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75" name="Google Shape;2775;p44"/>
              <p:cNvGrpSpPr/>
              <p:nvPr/>
            </p:nvGrpSpPr>
            <p:grpSpPr>
              <a:xfrm>
                <a:off x="7987395" y="4351324"/>
                <a:ext cx="913843" cy="674798"/>
                <a:chOff x="7987395" y="4351324"/>
                <a:chExt cx="913843" cy="674798"/>
              </a:xfrm>
            </p:grpSpPr>
            <p:sp>
              <p:nvSpPr>
                <p:cNvPr id="2776" name="Google Shape;2776;p44"/>
                <p:cNvSpPr/>
                <p:nvPr/>
              </p:nvSpPr>
              <p:spPr>
                <a:xfrm>
                  <a:off x="7987395" y="4952916"/>
                  <a:ext cx="75001" cy="73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" h="2087" extrusionOk="0">
                      <a:moveTo>
                        <a:pt x="98" y="1"/>
                      </a:moveTo>
                      <a:cubicBezTo>
                        <a:pt x="51" y="1"/>
                        <a:pt x="1" y="58"/>
                        <a:pt x="41" y="99"/>
                      </a:cubicBezTo>
                      <a:cubicBezTo>
                        <a:pt x="355" y="451"/>
                        <a:pt x="682" y="778"/>
                        <a:pt x="1009" y="1117"/>
                      </a:cubicBezTo>
                      <a:cubicBezTo>
                        <a:pt x="1172" y="1293"/>
                        <a:pt x="1348" y="1456"/>
                        <a:pt x="1512" y="1619"/>
                      </a:cubicBezTo>
                      <a:cubicBezTo>
                        <a:pt x="1662" y="1770"/>
                        <a:pt x="1826" y="1996"/>
                        <a:pt x="2027" y="2084"/>
                      </a:cubicBezTo>
                      <a:cubicBezTo>
                        <a:pt x="2032" y="2086"/>
                        <a:pt x="2038" y="2086"/>
                        <a:pt x="2043" y="2086"/>
                      </a:cubicBezTo>
                      <a:cubicBezTo>
                        <a:pt x="2089" y="2086"/>
                        <a:pt x="2137" y="2041"/>
                        <a:pt x="2115" y="1996"/>
                      </a:cubicBezTo>
                      <a:cubicBezTo>
                        <a:pt x="2039" y="1808"/>
                        <a:pt x="1838" y="1657"/>
                        <a:pt x="1700" y="1519"/>
                      </a:cubicBezTo>
                      <a:cubicBezTo>
                        <a:pt x="1524" y="1343"/>
                        <a:pt x="1348" y="1167"/>
                        <a:pt x="1172" y="1004"/>
                      </a:cubicBezTo>
                      <a:cubicBezTo>
                        <a:pt x="833" y="664"/>
                        <a:pt x="494" y="325"/>
                        <a:pt x="129" y="11"/>
                      </a:cubicBezTo>
                      <a:cubicBezTo>
                        <a:pt x="120" y="4"/>
                        <a:pt x="109" y="1"/>
                        <a:pt x="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7" name="Google Shape;2777;p44"/>
                <p:cNvSpPr/>
                <p:nvPr/>
              </p:nvSpPr>
              <p:spPr>
                <a:xfrm>
                  <a:off x="8118836" y="4870728"/>
                  <a:ext cx="76474" cy="75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0" h="2158" extrusionOk="0">
                      <a:moveTo>
                        <a:pt x="89" y="0"/>
                      </a:moveTo>
                      <a:cubicBezTo>
                        <a:pt x="44" y="0"/>
                        <a:pt x="0" y="56"/>
                        <a:pt x="39" y="105"/>
                      </a:cubicBezTo>
                      <a:cubicBezTo>
                        <a:pt x="642" y="808"/>
                        <a:pt x="1296" y="1474"/>
                        <a:pt x="1962" y="2128"/>
                      </a:cubicBezTo>
                      <a:cubicBezTo>
                        <a:pt x="1983" y="2149"/>
                        <a:pt x="2005" y="2158"/>
                        <a:pt x="2027" y="2158"/>
                      </a:cubicBezTo>
                      <a:cubicBezTo>
                        <a:pt x="2110" y="2158"/>
                        <a:pt x="2179" y="2031"/>
                        <a:pt x="2100" y="1952"/>
                      </a:cubicBezTo>
                      <a:cubicBezTo>
                        <a:pt x="1472" y="1286"/>
                        <a:pt x="818" y="620"/>
                        <a:pt x="127" y="17"/>
                      </a:cubicBezTo>
                      <a:cubicBezTo>
                        <a:pt x="115" y="5"/>
                        <a:pt x="102" y="0"/>
                        <a:pt x="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8" name="Google Shape;2778;p44"/>
                <p:cNvSpPr/>
                <p:nvPr/>
              </p:nvSpPr>
              <p:spPr>
                <a:xfrm>
                  <a:off x="8271149" y="4767071"/>
                  <a:ext cx="60513" cy="77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5" h="2199" extrusionOk="0">
                      <a:moveTo>
                        <a:pt x="74" y="0"/>
                      </a:moveTo>
                      <a:cubicBezTo>
                        <a:pt x="38" y="0"/>
                        <a:pt x="1" y="47"/>
                        <a:pt x="20" y="94"/>
                      </a:cubicBezTo>
                      <a:cubicBezTo>
                        <a:pt x="246" y="484"/>
                        <a:pt x="485" y="861"/>
                        <a:pt x="748" y="1225"/>
                      </a:cubicBezTo>
                      <a:cubicBezTo>
                        <a:pt x="887" y="1414"/>
                        <a:pt x="1025" y="1577"/>
                        <a:pt x="1163" y="1753"/>
                      </a:cubicBezTo>
                      <a:cubicBezTo>
                        <a:pt x="1301" y="1904"/>
                        <a:pt x="1427" y="2105"/>
                        <a:pt x="1616" y="2193"/>
                      </a:cubicBezTo>
                      <a:cubicBezTo>
                        <a:pt x="1623" y="2197"/>
                        <a:pt x="1632" y="2198"/>
                        <a:pt x="1640" y="2198"/>
                      </a:cubicBezTo>
                      <a:cubicBezTo>
                        <a:pt x="1683" y="2198"/>
                        <a:pt x="1725" y="2147"/>
                        <a:pt x="1704" y="2105"/>
                      </a:cubicBezTo>
                      <a:cubicBezTo>
                        <a:pt x="1628" y="1916"/>
                        <a:pt x="1452" y="1765"/>
                        <a:pt x="1327" y="1602"/>
                      </a:cubicBezTo>
                      <a:cubicBezTo>
                        <a:pt x="1176" y="1439"/>
                        <a:pt x="1038" y="1263"/>
                        <a:pt x="899" y="1087"/>
                      </a:cubicBezTo>
                      <a:cubicBezTo>
                        <a:pt x="623" y="748"/>
                        <a:pt x="359" y="383"/>
                        <a:pt x="108" y="19"/>
                      </a:cubicBezTo>
                      <a:cubicBezTo>
                        <a:pt x="98" y="6"/>
                        <a:pt x="86" y="0"/>
                        <a:pt x="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9" name="Google Shape;2779;p44"/>
                <p:cNvSpPr/>
                <p:nvPr/>
              </p:nvSpPr>
              <p:spPr>
                <a:xfrm>
                  <a:off x="8401432" y="4666116"/>
                  <a:ext cx="78579" cy="85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0" h="2439" extrusionOk="0">
                      <a:moveTo>
                        <a:pt x="83" y="1"/>
                      </a:moveTo>
                      <a:cubicBezTo>
                        <a:pt x="40" y="1"/>
                        <a:pt x="0" y="48"/>
                        <a:pt x="38" y="95"/>
                      </a:cubicBezTo>
                      <a:cubicBezTo>
                        <a:pt x="679" y="874"/>
                        <a:pt x="1332" y="1640"/>
                        <a:pt x="1998" y="2407"/>
                      </a:cubicBezTo>
                      <a:cubicBezTo>
                        <a:pt x="2020" y="2429"/>
                        <a:pt x="2048" y="2438"/>
                        <a:pt x="2076" y="2438"/>
                      </a:cubicBezTo>
                      <a:cubicBezTo>
                        <a:pt x="2158" y="2438"/>
                        <a:pt x="2240" y="2356"/>
                        <a:pt x="2174" y="2281"/>
                      </a:cubicBezTo>
                      <a:cubicBezTo>
                        <a:pt x="1495" y="1527"/>
                        <a:pt x="817" y="761"/>
                        <a:pt x="126" y="19"/>
                      </a:cubicBezTo>
                      <a:cubicBezTo>
                        <a:pt x="113" y="6"/>
                        <a:pt x="98" y="1"/>
                        <a:pt x="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0" name="Google Shape;2780;p44"/>
                <p:cNvSpPr/>
                <p:nvPr/>
              </p:nvSpPr>
              <p:spPr>
                <a:xfrm>
                  <a:off x="8556095" y="4566669"/>
                  <a:ext cx="58619" cy="78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1" h="2227" extrusionOk="0">
                      <a:moveTo>
                        <a:pt x="73" y="1"/>
                      </a:moveTo>
                      <a:cubicBezTo>
                        <a:pt x="36" y="1"/>
                        <a:pt x="0" y="45"/>
                        <a:pt x="27" y="90"/>
                      </a:cubicBezTo>
                      <a:cubicBezTo>
                        <a:pt x="266" y="454"/>
                        <a:pt x="529" y="818"/>
                        <a:pt x="781" y="1170"/>
                      </a:cubicBezTo>
                      <a:cubicBezTo>
                        <a:pt x="906" y="1359"/>
                        <a:pt x="1032" y="1535"/>
                        <a:pt x="1158" y="1711"/>
                      </a:cubicBezTo>
                      <a:cubicBezTo>
                        <a:pt x="1271" y="1874"/>
                        <a:pt x="1384" y="2100"/>
                        <a:pt x="1547" y="2213"/>
                      </a:cubicBezTo>
                      <a:cubicBezTo>
                        <a:pt x="1562" y="2222"/>
                        <a:pt x="1577" y="2226"/>
                        <a:pt x="1590" y="2226"/>
                      </a:cubicBezTo>
                      <a:cubicBezTo>
                        <a:pt x="1635" y="2226"/>
                        <a:pt x="1670" y="2183"/>
                        <a:pt x="1660" y="2125"/>
                      </a:cubicBezTo>
                      <a:cubicBezTo>
                        <a:pt x="1610" y="1937"/>
                        <a:pt x="1434" y="1761"/>
                        <a:pt x="1309" y="1610"/>
                      </a:cubicBezTo>
                      <a:cubicBezTo>
                        <a:pt x="1183" y="1422"/>
                        <a:pt x="1045" y="1246"/>
                        <a:pt x="919" y="1070"/>
                      </a:cubicBezTo>
                      <a:cubicBezTo>
                        <a:pt x="655" y="718"/>
                        <a:pt x="404" y="354"/>
                        <a:pt x="115" y="27"/>
                      </a:cubicBezTo>
                      <a:cubicBezTo>
                        <a:pt x="104" y="8"/>
                        <a:pt x="88" y="1"/>
                        <a:pt x="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1" name="Google Shape;2781;p44"/>
                <p:cNvSpPr/>
                <p:nvPr/>
              </p:nvSpPr>
              <p:spPr>
                <a:xfrm>
                  <a:off x="8685115" y="4460137"/>
                  <a:ext cx="73984" cy="80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" h="2281" extrusionOk="0">
                      <a:moveTo>
                        <a:pt x="88" y="0"/>
                      </a:moveTo>
                      <a:cubicBezTo>
                        <a:pt x="44" y="0"/>
                        <a:pt x="0" y="57"/>
                        <a:pt x="31" y="98"/>
                      </a:cubicBezTo>
                      <a:cubicBezTo>
                        <a:pt x="345" y="475"/>
                        <a:pt x="672" y="840"/>
                        <a:pt x="998" y="1217"/>
                      </a:cubicBezTo>
                      <a:cubicBezTo>
                        <a:pt x="1162" y="1393"/>
                        <a:pt x="1325" y="1581"/>
                        <a:pt x="1488" y="1770"/>
                      </a:cubicBezTo>
                      <a:cubicBezTo>
                        <a:pt x="1639" y="1933"/>
                        <a:pt x="1790" y="2146"/>
                        <a:pt x="1978" y="2272"/>
                      </a:cubicBezTo>
                      <a:cubicBezTo>
                        <a:pt x="1989" y="2278"/>
                        <a:pt x="2002" y="2280"/>
                        <a:pt x="2014" y="2280"/>
                      </a:cubicBezTo>
                      <a:cubicBezTo>
                        <a:pt x="2060" y="2280"/>
                        <a:pt x="2109" y="2246"/>
                        <a:pt x="2079" y="2197"/>
                      </a:cubicBezTo>
                      <a:cubicBezTo>
                        <a:pt x="1991" y="1983"/>
                        <a:pt x="1790" y="1820"/>
                        <a:pt x="1639" y="1656"/>
                      </a:cubicBezTo>
                      <a:cubicBezTo>
                        <a:pt x="1463" y="1468"/>
                        <a:pt x="1300" y="1279"/>
                        <a:pt x="1124" y="1091"/>
                      </a:cubicBezTo>
                      <a:cubicBezTo>
                        <a:pt x="797" y="727"/>
                        <a:pt x="458" y="362"/>
                        <a:pt x="119" y="10"/>
                      </a:cubicBezTo>
                      <a:cubicBezTo>
                        <a:pt x="109" y="3"/>
                        <a:pt x="99" y="0"/>
                        <a:pt x="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2" name="Google Shape;2782;p44"/>
                <p:cNvSpPr/>
                <p:nvPr/>
              </p:nvSpPr>
              <p:spPr>
                <a:xfrm>
                  <a:off x="8836445" y="4351324"/>
                  <a:ext cx="64793" cy="79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" h="2254" extrusionOk="0">
                      <a:moveTo>
                        <a:pt x="63" y="0"/>
                      </a:moveTo>
                      <a:cubicBezTo>
                        <a:pt x="30" y="0"/>
                        <a:pt x="0" y="36"/>
                        <a:pt x="27" y="71"/>
                      </a:cubicBezTo>
                      <a:cubicBezTo>
                        <a:pt x="291" y="473"/>
                        <a:pt x="580" y="838"/>
                        <a:pt x="881" y="1215"/>
                      </a:cubicBezTo>
                      <a:cubicBezTo>
                        <a:pt x="1019" y="1403"/>
                        <a:pt x="1158" y="1579"/>
                        <a:pt x="1308" y="1768"/>
                      </a:cubicBezTo>
                      <a:cubicBezTo>
                        <a:pt x="1434" y="1919"/>
                        <a:pt x="1560" y="2170"/>
                        <a:pt x="1748" y="2245"/>
                      </a:cubicBezTo>
                      <a:cubicBezTo>
                        <a:pt x="1757" y="2251"/>
                        <a:pt x="1766" y="2253"/>
                        <a:pt x="1776" y="2253"/>
                      </a:cubicBezTo>
                      <a:cubicBezTo>
                        <a:pt x="1810" y="2253"/>
                        <a:pt x="1846" y="2222"/>
                        <a:pt x="1836" y="2182"/>
                      </a:cubicBezTo>
                      <a:cubicBezTo>
                        <a:pt x="1799" y="1981"/>
                        <a:pt x="1610" y="1818"/>
                        <a:pt x="1484" y="1667"/>
                      </a:cubicBezTo>
                      <a:cubicBezTo>
                        <a:pt x="1334" y="1479"/>
                        <a:pt x="1183" y="1290"/>
                        <a:pt x="1032" y="1102"/>
                      </a:cubicBezTo>
                      <a:cubicBezTo>
                        <a:pt x="730" y="737"/>
                        <a:pt x="429" y="360"/>
                        <a:pt x="102" y="21"/>
                      </a:cubicBezTo>
                      <a:cubicBezTo>
                        <a:pt x="91" y="6"/>
                        <a:pt x="77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3" name="Google Shape;2783;p44"/>
                <p:cNvSpPr/>
                <p:nvPr/>
              </p:nvSpPr>
              <p:spPr>
                <a:xfrm>
                  <a:off x="8085090" y="4934114"/>
                  <a:ext cx="36834" cy="49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" h="1416" extrusionOk="0">
                      <a:moveTo>
                        <a:pt x="45" y="1"/>
                      </a:moveTo>
                      <a:cubicBezTo>
                        <a:pt x="24" y="1"/>
                        <a:pt x="0" y="20"/>
                        <a:pt x="8" y="44"/>
                      </a:cubicBezTo>
                      <a:cubicBezTo>
                        <a:pt x="33" y="183"/>
                        <a:pt x="59" y="321"/>
                        <a:pt x="121" y="459"/>
                      </a:cubicBezTo>
                      <a:cubicBezTo>
                        <a:pt x="172" y="597"/>
                        <a:pt x="247" y="723"/>
                        <a:pt x="322" y="836"/>
                      </a:cubicBezTo>
                      <a:cubicBezTo>
                        <a:pt x="410" y="962"/>
                        <a:pt x="498" y="1062"/>
                        <a:pt x="611" y="1163"/>
                      </a:cubicBezTo>
                      <a:cubicBezTo>
                        <a:pt x="699" y="1263"/>
                        <a:pt x="825" y="1389"/>
                        <a:pt x="963" y="1414"/>
                      </a:cubicBezTo>
                      <a:cubicBezTo>
                        <a:pt x="967" y="1415"/>
                        <a:pt x="971" y="1415"/>
                        <a:pt x="974" y="1415"/>
                      </a:cubicBezTo>
                      <a:cubicBezTo>
                        <a:pt x="1019" y="1415"/>
                        <a:pt x="1049" y="1348"/>
                        <a:pt x="1026" y="1314"/>
                      </a:cubicBezTo>
                      <a:cubicBezTo>
                        <a:pt x="963" y="1200"/>
                        <a:pt x="825" y="1138"/>
                        <a:pt x="737" y="1050"/>
                      </a:cubicBezTo>
                      <a:cubicBezTo>
                        <a:pt x="637" y="962"/>
                        <a:pt x="536" y="849"/>
                        <a:pt x="461" y="748"/>
                      </a:cubicBezTo>
                      <a:cubicBezTo>
                        <a:pt x="297" y="534"/>
                        <a:pt x="147" y="283"/>
                        <a:pt x="71" y="19"/>
                      </a:cubicBezTo>
                      <a:cubicBezTo>
                        <a:pt x="67" y="6"/>
                        <a:pt x="56" y="1"/>
                        <a:pt x="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4" name="Google Shape;2784;p44"/>
                <p:cNvSpPr/>
                <p:nvPr/>
              </p:nvSpPr>
              <p:spPr>
                <a:xfrm>
                  <a:off x="8219968" y="4842875"/>
                  <a:ext cx="47042" cy="48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" h="1377" extrusionOk="0">
                      <a:moveTo>
                        <a:pt x="47" y="1"/>
                      </a:moveTo>
                      <a:cubicBezTo>
                        <a:pt x="25" y="1"/>
                        <a:pt x="0" y="23"/>
                        <a:pt x="8" y="57"/>
                      </a:cubicBezTo>
                      <a:cubicBezTo>
                        <a:pt x="134" y="333"/>
                        <a:pt x="310" y="597"/>
                        <a:pt x="524" y="823"/>
                      </a:cubicBezTo>
                      <a:cubicBezTo>
                        <a:pt x="637" y="936"/>
                        <a:pt x="750" y="1037"/>
                        <a:pt x="863" y="1137"/>
                      </a:cubicBezTo>
                      <a:cubicBezTo>
                        <a:pt x="976" y="1225"/>
                        <a:pt x="1114" y="1351"/>
                        <a:pt x="1252" y="1376"/>
                      </a:cubicBezTo>
                      <a:cubicBezTo>
                        <a:pt x="1303" y="1376"/>
                        <a:pt x="1340" y="1313"/>
                        <a:pt x="1315" y="1276"/>
                      </a:cubicBezTo>
                      <a:cubicBezTo>
                        <a:pt x="1227" y="1163"/>
                        <a:pt x="1089" y="1100"/>
                        <a:pt x="976" y="1012"/>
                      </a:cubicBezTo>
                      <a:cubicBezTo>
                        <a:pt x="863" y="924"/>
                        <a:pt x="750" y="823"/>
                        <a:pt x="637" y="723"/>
                      </a:cubicBezTo>
                      <a:cubicBezTo>
                        <a:pt x="423" y="509"/>
                        <a:pt x="235" y="270"/>
                        <a:pt x="71" y="19"/>
                      </a:cubicBezTo>
                      <a:cubicBezTo>
                        <a:pt x="67" y="7"/>
                        <a:pt x="57" y="1"/>
                        <a:pt x="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5" name="Google Shape;2785;p44"/>
                <p:cNvSpPr/>
                <p:nvPr/>
              </p:nvSpPr>
              <p:spPr>
                <a:xfrm>
                  <a:off x="8364143" y="4750129"/>
                  <a:ext cx="41219" cy="39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1133" extrusionOk="0">
                      <a:moveTo>
                        <a:pt x="58" y="0"/>
                      </a:moveTo>
                      <a:cubicBezTo>
                        <a:pt x="27" y="0"/>
                        <a:pt x="0" y="45"/>
                        <a:pt x="20" y="75"/>
                      </a:cubicBezTo>
                      <a:cubicBezTo>
                        <a:pt x="183" y="276"/>
                        <a:pt x="347" y="464"/>
                        <a:pt x="535" y="653"/>
                      </a:cubicBezTo>
                      <a:cubicBezTo>
                        <a:pt x="623" y="740"/>
                        <a:pt x="711" y="828"/>
                        <a:pt x="812" y="916"/>
                      </a:cubicBezTo>
                      <a:cubicBezTo>
                        <a:pt x="887" y="992"/>
                        <a:pt x="988" y="1117"/>
                        <a:pt x="1101" y="1130"/>
                      </a:cubicBezTo>
                      <a:cubicBezTo>
                        <a:pt x="1106" y="1132"/>
                        <a:pt x="1111" y="1133"/>
                        <a:pt x="1116" y="1133"/>
                      </a:cubicBezTo>
                      <a:cubicBezTo>
                        <a:pt x="1148" y="1133"/>
                        <a:pt x="1174" y="1100"/>
                        <a:pt x="1164" y="1067"/>
                      </a:cubicBezTo>
                      <a:cubicBezTo>
                        <a:pt x="1138" y="1004"/>
                        <a:pt x="1088" y="979"/>
                        <a:pt x="1050" y="942"/>
                      </a:cubicBezTo>
                      <a:cubicBezTo>
                        <a:pt x="1000" y="891"/>
                        <a:pt x="950" y="854"/>
                        <a:pt x="900" y="803"/>
                      </a:cubicBezTo>
                      <a:cubicBezTo>
                        <a:pt x="812" y="728"/>
                        <a:pt x="711" y="640"/>
                        <a:pt x="623" y="552"/>
                      </a:cubicBezTo>
                      <a:cubicBezTo>
                        <a:pt x="435" y="376"/>
                        <a:pt x="259" y="200"/>
                        <a:pt x="83" y="12"/>
                      </a:cubicBezTo>
                      <a:cubicBezTo>
                        <a:pt x="75" y="3"/>
                        <a:pt x="66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6" name="Google Shape;2786;p44"/>
                <p:cNvSpPr/>
                <p:nvPr/>
              </p:nvSpPr>
              <p:spPr>
                <a:xfrm>
                  <a:off x="8504458" y="4641877"/>
                  <a:ext cx="35676" cy="45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1292" extrusionOk="0">
                      <a:moveTo>
                        <a:pt x="70" y="1"/>
                      </a:moveTo>
                      <a:cubicBezTo>
                        <a:pt x="35" y="1"/>
                        <a:pt x="1" y="45"/>
                        <a:pt x="29" y="82"/>
                      </a:cubicBezTo>
                      <a:cubicBezTo>
                        <a:pt x="293" y="471"/>
                        <a:pt x="569" y="873"/>
                        <a:pt x="858" y="1263"/>
                      </a:cubicBezTo>
                      <a:cubicBezTo>
                        <a:pt x="872" y="1283"/>
                        <a:pt x="891" y="1292"/>
                        <a:pt x="910" y="1292"/>
                      </a:cubicBezTo>
                      <a:cubicBezTo>
                        <a:pt x="962" y="1292"/>
                        <a:pt x="1017" y="1230"/>
                        <a:pt x="971" y="1175"/>
                      </a:cubicBezTo>
                      <a:cubicBezTo>
                        <a:pt x="695" y="773"/>
                        <a:pt x="406" y="396"/>
                        <a:pt x="104" y="19"/>
                      </a:cubicBezTo>
                      <a:cubicBezTo>
                        <a:pt x="94" y="6"/>
                        <a:pt x="82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7" name="Google Shape;2787;p44"/>
                <p:cNvSpPr/>
                <p:nvPr/>
              </p:nvSpPr>
              <p:spPr>
                <a:xfrm>
                  <a:off x="8643160" y="4547797"/>
                  <a:ext cx="45639" cy="44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" h="1267" extrusionOk="0">
                      <a:moveTo>
                        <a:pt x="63" y="0"/>
                      </a:moveTo>
                      <a:cubicBezTo>
                        <a:pt x="35" y="0"/>
                        <a:pt x="1" y="45"/>
                        <a:pt x="20" y="75"/>
                      </a:cubicBezTo>
                      <a:cubicBezTo>
                        <a:pt x="385" y="477"/>
                        <a:pt x="774" y="854"/>
                        <a:pt x="1151" y="1243"/>
                      </a:cubicBezTo>
                      <a:cubicBezTo>
                        <a:pt x="1168" y="1260"/>
                        <a:pt x="1185" y="1267"/>
                        <a:pt x="1200" y="1267"/>
                      </a:cubicBezTo>
                      <a:cubicBezTo>
                        <a:pt x="1258" y="1267"/>
                        <a:pt x="1301" y="1177"/>
                        <a:pt x="1252" y="1118"/>
                      </a:cubicBezTo>
                      <a:cubicBezTo>
                        <a:pt x="862" y="741"/>
                        <a:pt x="485" y="364"/>
                        <a:pt x="83" y="12"/>
                      </a:cubicBezTo>
                      <a:cubicBezTo>
                        <a:pt x="78" y="4"/>
                        <a:pt x="7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8" name="Google Shape;2788;p44"/>
                <p:cNvSpPr/>
                <p:nvPr/>
              </p:nvSpPr>
              <p:spPr>
                <a:xfrm>
                  <a:off x="8782634" y="4422042"/>
                  <a:ext cx="46481" cy="61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743" extrusionOk="0">
                      <a:moveTo>
                        <a:pt x="55" y="0"/>
                      </a:moveTo>
                      <a:cubicBezTo>
                        <a:pt x="25" y="0"/>
                        <a:pt x="1" y="30"/>
                        <a:pt x="28" y="66"/>
                      </a:cubicBezTo>
                      <a:cubicBezTo>
                        <a:pt x="204" y="355"/>
                        <a:pt x="405" y="631"/>
                        <a:pt x="593" y="920"/>
                      </a:cubicBezTo>
                      <a:cubicBezTo>
                        <a:pt x="694" y="1059"/>
                        <a:pt x="794" y="1197"/>
                        <a:pt x="895" y="1335"/>
                      </a:cubicBezTo>
                      <a:cubicBezTo>
                        <a:pt x="995" y="1473"/>
                        <a:pt x="1083" y="1611"/>
                        <a:pt x="1196" y="1725"/>
                      </a:cubicBezTo>
                      <a:cubicBezTo>
                        <a:pt x="1209" y="1737"/>
                        <a:pt x="1224" y="1743"/>
                        <a:pt x="1239" y="1743"/>
                      </a:cubicBezTo>
                      <a:cubicBezTo>
                        <a:pt x="1283" y="1743"/>
                        <a:pt x="1325" y="1696"/>
                        <a:pt x="1297" y="1649"/>
                      </a:cubicBezTo>
                      <a:cubicBezTo>
                        <a:pt x="1234" y="1511"/>
                        <a:pt x="1121" y="1373"/>
                        <a:pt x="1033" y="1247"/>
                      </a:cubicBezTo>
                      <a:cubicBezTo>
                        <a:pt x="920" y="1109"/>
                        <a:pt x="819" y="971"/>
                        <a:pt x="719" y="832"/>
                      </a:cubicBezTo>
                      <a:cubicBezTo>
                        <a:pt x="518" y="556"/>
                        <a:pt x="304" y="279"/>
                        <a:pt x="91" y="16"/>
                      </a:cubicBezTo>
                      <a:cubicBezTo>
                        <a:pt x="80" y="5"/>
                        <a:pt x="67" y="0"/>
                        <a:pt x="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789" name="Google Shape;2789;p44"/>
            <p:cNvGrpSpPr/>
            <p:nvPr/>
          </p:nvGrpSpPr>
          <p:grpSpPr>
            <a:xfrm>
              <a:off x="4466150" y="3664200"/>
              <a:ext cx="507323" cy="521794"/>
              <a:chOff x="8498350" y="3464975"/>
              <a:chExt cx="507323" cy="521794"/>
            </a:xfrm>
          </p:grpSpPr>
          <p:sp>
            <p:nvSpPr>
              <p:cNvPr id="2790" name="Google Shape;2790;p44"/>
              <p:cNvSpPr/>
              <p:nvPr/>
            </p:nvSpPr>
            <p:spPr>
              <a:xfrm>
                <a:off x="8498350" y="3464975"/>
                <a:ext cx="507323" cy="521794"/>
              </a:xfrm>
              <a:custGeom>
                <a:avLst/>
                <a:gdLst/>
                <a:ahLst/>
                <a:cxnLst/>
                <a:rect l="l" t="t" r="r" b="b"/>
                <a:pathLst>
                  <a:path w="11674" h="12007" extrusionOk="0">
                    <a:moveTo>
                      <a:pt x="4140" y="1"/>
                    </a:moveTo>
                    <a:cubicBezTo>
                      <a:pt x="3823" y="1"/>
                      <a:pt x="3500" y="66"/>
                      <a:pt x="3192" y="203"/>
                    </a:cubicBezTo>
                    <a:cubicBezTo>
                      <a:pt x="2752" y="404"/>
                      <a:pt x="2363" y="693"/>
                      <a:pt x="2061" y="1058"/>
                    </a:cubicBezTo>
                    <a:cubicBezTo>
                      <a:pt x="1320" y="1950"/>
                      <a:pt x="0" y="3684"/>
                      <a:pt x="239" y="4375"/>
                    </a:cubicBezTo>
                    <a:lnTo>
                      <a:pt x="603" y="5192"/>
                    </a:lnTo>
                    <a:cubicBezTo>
                      <a:pt x="616" y="5242"/>
                      <a:pt x="641" y="5292"/>
                      <a:pt x="679" y="5330"/>
                    </a:cubicBezTo>
                    <a:cubicBezTo>
                      <a:pt x="866" y="5632"/>
                      <a:pt x="1186" y="5777"/>
                      <a:pt x="1514" y="5777"/>
                    </a:cubicBezTo>
                    <a:cubicBezTo>
                      <a:pt x="1870" y="5777"/>
                      <a:pt x="2235" y="5607"/>
                      <a:pt x="2451" y="5280"/>
                    </a:cubicBezTo>
                    <a:lnTo>
                      <a:pt x="3142" y="4287"/>
                    </a:lnTo>
                    <a:lnTo>
                      <a:pt x="5127" y="8773"/>
                    </a:lnTo>
                    <a:lnTo>
                      <a:pt x="4248" y="9163"/>
                    </a:lnTo>
                    <a:cubicBezTo>
                      <a:pt x="3519" y="9489"/>
                      <a:pt x="3192" y="10319"/>
                      <a:pt x="3506" y="11023"/>
                    </a:cubicBezTo>
                    <a:lnTo>
                      <a:pt x="3569" y="11186"/>
                    </a:lnTo>
                    <a:cubicBezTo>
                      <a:pt x="3799" y="11700"/>
                      <a:pt x="4310" y="12006"/>
                      <a:pt x="4853" y="12006"/>
                    </a:cubicBezTo>
                    <a:cubicBezTo>
                      <a:pt x="5053" y="12006"/>
                      <a:pt x="5258" y="11965"/>
                      <a:pt x="5454" y="11877"/>
                    </a:cubicBezTo>
                    <a:lnTo>
                      <a:pt x="10581" y="9615"/>
                    </a:lnTo>
                    <a:cubicBezTo>
                      <a:pt x="11322" y="9276"/>
                      <a:pt x="11674" y="8421"/>
                      <a:pt x="11347" y="7680"/>
                    </a:cubicBezTo>
                    <a:lnTo>
                      <a:pt x="11322" y="7617"/>
                    </a:lnTo>
                    <a:cubicBezTo>
                      <a:pt x="11083" y="7084"/>
                      <a:pt x="10556" y="6767"/>
                      <a:pt x="9995" y="6767"/>
                    </a:cubicBezTo>
                    <a:cubicBezTo>
                      <a:pt x="9788" y="6767"/>
                      <a:pt x="9577" y="6810"/>
                      <a:pt x="9374" y="6901"/>
                    </a:cubicBezTo>
                    <a:lnTo>
                      <a:pt x="8784" y="7152"/>
                    </a:lnTo>
                    <a:lnTo>
                      <a:pt x="6208" y="1322"/>
                    </a:lnTo>
                    <a:cubicBezTo>
                      <a:pt x="5839" y="492"/>
                      <a:pt x="5011" y="1"/>
                      <a:pt x="4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44"/>
              <p:cNvSpPr/>
              <p:nvPr/>
            </p:nvSpPr>
            <p:spPr>
              <a:xfrm>
                <a:off x="8686739" y="3511866"/>
                <a:ext cx="107079" cy="152797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3516" extrusionOk="0">
                    <a:moveTo>
                      <a:pt x="120" y="1"/>
                    </a:moveTo>
                    <a:cubicBezTo>
                      <a:pt x="72" y="1"/>
                      <a:pt x="34" y="25"/>
                      <a:pt x="13" y="67"/>
                    </a:cubicBezTo>
                    <a:cubicBezTo>
                      <a:pt x="1" y="130"/>
                      <a:pt x="26" y="192"/>
                      <a:pt x="76" y="205"/>
                    </a:cubicBezTo>
                    <a:cubicBezTo>
                      <a:pt x="692" y="419"/>
                      <a:pt x="1131" y="984"/>
                      <a:pt x="1420" y="1587"/>
                    </a:cubicBezTo>
                    <a:cubicBezTo>
                      <a:pt x="1709" y="2190"/>
                      <a:pt x="1898" y="2856"/>
                      <a:pt x="2250" y="3460"/>
                    </a:cubicBezTo>
                    <a:cubicBezTo>
                      <a:pt x="2275" y="3493"/>
                      <a:pt x="2311" y="3515"/>
                      <a:pt x="2348" y="3515"/>
                    </a:cubicBezTo>
                    <a:cubicBezTo>
                      <a:pt x="2366" y="3515"/>
                      <a:pt x="2384" y="3510"/>
                      <a:pt x="2401" y="3497"/>
                    </a:cubicBezTo>
                    <a:cubicBezTo>
                      <a:pt x="2451" y="3472"/>
                      <a:pt x="2463" y="3409"/>
                      <a:pt x="2438" y="3359"/>
                    </a:cubicBezTo>
                    <a:cubicBezTo>
                      <a:pt x="2086" y="2781"/>
                      <a:pt x="1911" y="2128"/>
                      <a:pt x="1609" y="1499"/>
                    </a:cubicBezTo>
                    <a:cubicBezTo>
                      <a:pt x="1307" y="871"/>
                      <a:pt x="842" y="243"/>
                      <a:pt x="151" y="4"/>
                    </a:cubicBezTo>
                    <a:cubicBezTo>
                      <a:pt x="141" y="2"/>
                      <a:pt x="130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92" name="Google Shape;2792;p44"/>
            <p:cNvGrpSpPr/>
            <p:nvPr/>
          </p:nvGrpSpPr>
          <p:grpSpPr>
            <a:xfrm>
              <a:off x="3441374" y="4260824"/>
              <a:ext cx="582254" cy="567217"/>
              <a:chOff x="8362049" y="142511"/>
              <a:chExt cx="582254" cy="567217"/>
            </a:xfrm>
          </p:grpSpPr>
          <p:sp>
            <p:nvSpPr>
              <p:cNvPr id="2793" name="Google Shape;2793;p44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44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44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96" name="Google Shape;2796;p44"/>
            <p:cNvSpPr/>
            <p:nvPr/>
          </p:nvSpPr>
          <p:spPr>
            <a:xfrm>
              <a:off x="4023613" y="400665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F3EA505-745E-77BB-4BC9-C4780E3B9C54}"/>
              </a:ext>
            </a:extLst>
          </p:cNvPr>
          <p:cNvSpPr txBox="1"/>
          <p:nvPr/>
        </p:nvSpPr>
        <p:spPr>
          <a:xfrm>
            <a:off x="914400" y="1450731"/>
            <a:ext cx="3953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You can also have an </a:t>
            </a:r>
            <a:r>
              <a:rPr lang="en-US" dirty="0">
                <a:solidFill>
                  <a:srgbClr val="FF0000"/>
                </a:solidFill>
              </a:rPr>
              <a:t>else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without the </a:t>
            </a:r>
            <a:r>
              <a:rPr lang="en-US" dirty="0" err="1">
                <a:solidFill>
                  <a:srgbClr val="FF0000"/>
                </a:solidFill>
              </a:rPr>
              <a:t>elif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:</a:t>
            </a:r>
            <a:endParaRPr lang="en-IQ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20D8C9-AFC6-0DDA-2EC2-210EBD756556}"/>
              </a:ext>
            </a:extLst>
          </p:cNvPr>
          <p:cNvSpPr txBox="1"/>
          <p:nvPr/>
        </p:nvSpPr>
        <p:spPr>
          <a:xfrm>
            <a:off x="1040163" y="1941564"/>
            <a:ext cx="35637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200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 =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33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b &gt; a: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"b is greater than a"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"b is not greater than a"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IQ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8F7DE5-5464-D168-367B-591BF5297BEA}"/>
              </a:ext>
            </a:extLst>
          </p:cNvPr>
          <p:cNvSpPr txBox="1"/>
          <p:nvPr/>
        </p:nvSpPr>
        <p:spPr>
          <a:xfrm>
            <a:off x="5297244" y="3100973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Q" dirty="0"/>
              <a:t>output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8CF4A9-677F-F414-29AA-FC4E42D121CB}"/>
              </a:ext>
            </a:extLst>
          </p:cNvPr>
          <p:cNvSpPr txBox="1"/>
          <p:nvPr/>
        </p:nvSpPr>
        <p:spPr>
          <a:xfrm>
            <a:off x="6007335" y="3162648"/>
            <a:ext cx="2470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b is not greater than a</a:t>
            </a:r>
            <a:endParaRPr lang="en-IQ" dirty="0"/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3FC00F52-11BE-379D-719A-7904788DFC7A}"/>
              </a:ext>
            </a:extLst>
          </p:cNvPr>
          <p:cNvCxnSpPr/>
          <p:nvPr/>
        </p:nvCxnSpPr>
        <p:spPr>
          <a:xfrm>
            <a:off x="4517902" y="2873276"/>
            <a:ext cx="1503485" cy="49162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" name="Google Shape;2803;p45"/>
          <p:cNvSpPr txBox="1">
            <a:spLocks noGrp="1"/>
          </p:cNvSpPr>
          <p:nvPr>
            <p:ph type="title"/>
          </p:nvPr>
        </p:nvSpPr>
        <p:spPr>
          <a:xfrm>
            <a:off x="631543" y="183421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Short Hand IF…. Else</a:t>
            </a:r>
          </a:p>
        </p:txBody>
      </p:sp>
      <p:sp>
        <p:nvSpPr>
          <p:cNvPr id="2814" name="Google Shape;2814;p45"/>
          <p:cNvSpPr/>
          <p:nvPr/>
        </p:nvSpPr>
        <p:spPr>
          <a:xfrm>
            <a:off x="8194417" y="4273770"/>
            <a:ext cx="912702" cy="545555"/>
          </a:xfrm>
          <a:custGeom>
            <a:avLst/>
            <a:gdLst/>
            <a:ahLst/>
            <a:cxnLst/>
            <a:rect l="l" t="t" r="r" b="b"/>
            <a:pathLst>
              <a:path w="25523" h="15256" extrusionOk="0">
                <a:moveTo>
                  <a:pt x="1" y="0"/>
                </a:moveTo>
                <a:lnTo>
                  <a:pt x="1" y="0"/>
                </a:lnTo>
                <a:cubicBezTo>
                  <a:pt x="6359" y="4901"/>
                  <a:pt x="12579" y="9990"/>
                  <a:pt x="18636" y="15255"/>
                </a:cubicBezTo>
                <a:cubicBezTo>
                  <a:pt x="18649" y="15243"/>
                  <a:pt x="18674" y="15243"/>
                  <a:pt x="18699" y="15243"/>
                </a:cubicBezTo>
                <a:cubicBezTo>
                  <a:pt x="20936" y="14539"/>
                  <a:pt x="23223" y="13999"/>
                  <a:pt x="25522" y="13584"/>
                </a:cubicBezTo>
                <a:cubicBezTo>
                  <a:pt x="17015" y="9060"/>
                  <a:pt x="8508" y="4524"/>
                  <a:pt x="1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45"/>
          <p:cNvSpPr/>
          <p:nvPr/>
        </p:nvSpPr>
        <p:spPr>
          <a:xfrm>
            <a:off x="8178254" y="4264795"/>
            <a:ext cx="684840" cy="797627"/>
          </a:xfrm>
          <a:custGeom>
            <a:avLst/>
            <a:gdLst/>
            <a:ahLst/>
            <a:cxnLst/>
            <a:rect l="l" t="t" r="r" b="b"/>
            <a:pathLst>
              <a:path w="19151" h="22305" extrusionOk="0">
                <a:moveTo>
                  <a:pt x="0" y="0"/>
                </a:moveTo>
                <a:cubicBezTo>
                  <a:pt x="26" y="75"/>
                  <a:pt x="63" y="151"/>
                  <a:pt x="88" y="226"/>
                </a:cubicBezTo>
                <a:lnTo>
                  <a:pt x="164" y="189"/>
                </a:lnTo>
                <a:cubicBezTo>
                  <a:pt x="5429" y="5919"/>
                  <a:pt x="10694" y="11636"/>
                  <a:pt x="15959" y="17354"/>
                </a:cubicBezTo>
                <a:lnTo>
                  <a:pt x="16085" y="17530"/>
                </a:lnTo>
                <a:lnTo>
                  <a:pt x="16110" y="17517"/>
                </a:lnTo>
                <a:lnTo>
                  <a:pt x="16236" y="17492"/>
                </a:lnTo>
                <a:cubicBezTo>
                  <a:pt x="16487" y="19088"/>
                  <a:pt x="16751" y="20671"/>
                  <a:pt x="17002" y="22267"/>
                </a:cubicBezTo>
                <a:lnTo>
                  <a:pt x="17015" y="22305"/>
                </a:lnTo>
                <a:cubicBezTo>
                  <a:pt x="17907" y="20093"/>
                  <a:pt x="18623" y="17819"/>
                  <a:pt x="19151" y="15494"/>
                </a:cubicBezTo>
                <a:cubicBezTo>
                  <a:pt x="19126" y="15494"/>
                  <a:pt x="19101" y="15494"/>
                  <a:pt x="19088" y="15506"/>
                </a:cubicBezTo>
                <a:cubicBezTo>
                  <a:pt x="13031" y="10241"/>
                  <a:pt x="6811" y="5152"/>
                  <a:pt x="453" y="251"/>
                </a:cubicBezTo>
                <a:cubicBezTo>
                  <a:pt x="302" y="163"/>
                  <a:pt x="151" y="88"/>
                  <a:pt x="0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6" name="Google Shape;2816;p45"/>
          <p:cNvSpPr/>
          <p:nvPr/>
        </p:nvSpPr>
        <p:spPr>
          <a:xfrm>
            <a:off x="8679269" y="4890250"/>
            <a:ext cx="106994" cy="171255"/>
          </a:xfrm>
          <a:custGeom>
            <a:avLst/>
            <a:gdLst/>
            <a:ahLst/>
            <a:cxnLst/>
            <a:rect l="l" t="t" r="r" b="b"/>
            <a:pathLst>
              <a:path w="2992" h="4789" extrusionOk="0">
                <a:moveTo>
                  <a:pt x="2225" y="1"/>
                </a:moveTo>
                <a:lnTo>
                  <a:pt x="2099" y="26"/>
                </a:lnTo>
                <a:lnTo>
                  <a:pt x="2074" y="39"/>
                </a:lnTo>
                <a:cubicBezTo>
                  <a:pt x="1420" y="554"/>
                  <a:pt x="729" y="994"/>
                  <a:pt x="0" y="1408"/>
                </a:cubicBezTo>
                <a:lnTo>
                  <a:pt x="38" y="1471"/>
                </a:lnTo>
                <a:cubicBezTo>
                  <a:pt x="1006" y="2577"/>
                  <a:pt x="1961" y="3683"/>
                  <a:pt x="2928" y="4789"/>
                </a:cubicBezTo>
                <a:lnTo>
                  <a:pt x="2991" y="4776"/>
                </a:lnTo>
                <a:cubicBezTo>
                  <a:pt x="2740" y="3180"/>
                  <a:pt x="2476" y="1597"/>
                  <a:pt x="2225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7" name="Google Shape;2817;p45"/>
          <p:cNvSpPr/>
          <p:nvPr/>
        </p:nvSpPr>
        <p:spPr>
          <a:xfrm>
            <a:off x="8181401" y="4271517"/>
            <a:ext cx="572053" cy="759006"/>
          </a:xfrm>
          <a:custGeom>
            <a:avLst/>
            <a:gdLst/>
            <a:ahLst/>
            <a:cxnLst/>
            <a:rect l="l" t="t" r="r" b="b"/>
            <a:pathLst>
              <a:path w="15997" h="21225" extrusionOk="0">
                <a:moveTo>
                  <a:pt x="76" y="1"/>
                </a:moveTo>
                <a:lnTo>
                  <a:pt x="0" y="38"/>
                </a:lnTo>
                <a:cubicBezTo>
                  <a:pt x="3016" y="7100"/>
                  <a:pt x="6019" y="14162"/>
                  <a:pt x="9023" y="21224"/>
                </a:cubicBezTo>
                <a:lnTo>
                  <a:pt x="11724" y="19867"/>
                </a:lnTo>
                <a:cubicBezTo>
                  <a:pt x="12466" y="19490"/>
                  <a:pt x="13207" y="19113"/>
                  <a:pt x="13923" y="18711"/>
                </a:cubicBezTo>
                <a:cubicBezTo>
                  <a:pt x="14652" y="18297"/>
                  <a:pt x="15343" y="17857"/>
                  <a:pt x="15997" y="17342"/>
                </a:cubicBezTo>
                <a:lnTo>
                  <a:pt x="15871" y="17166"/>
                </a:lnTo>
                <a:cubicBezTo>
                  <a:pt x="10606" y="11448"/>
                  <a:pt x="5341" y="5731"/>
                  <a:pt x="76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8" name="Google Shape;2818;p45"/>
          <p:cNvSpPr/>
          <p:nvPr/>
        </p:nvSpPr>
        <p:spPr>
          <a:xfrm>
            <a:off x="8194417" y="4273770"/>
            <a:ext cx="912702" cy="545555"/>
          </a:xfrm>
          <a:custGeom>
            <a:avLst/>
            <a:gdLst/>
            <a:ahLst/>
            <a:cxnLst/>
            <a:rect l="l" t="t" r="r" b="b"/>
            <a:pathLst>
              <a:path w="25523" h="15256" extrusionOk="0">
                <a:moveTo>
                  <a:pt x="1" y="0"/>
                </a:moveTo>
                <a:lnTo>
                  <a:pt x="1" y="0"/>
                </a:lnTo>
                <a:cubicBezTo>
                  <a:pt x="6359" y="4901"/>
                  <a:pt x="12579" y="9990"/>
                  <a:pt x="18636" y="15255"/>
                </a:cubicBezTo>
                <a:cubicBezTo>
                  <a:pt x="18649" y="15243"/>
                  <a:pt x="18674" y="15243"/>
                  <a:pt x="18699" y="15243"/>
                </a:cubicBezTo>
                <a:cubicBezTo>
                  <a:pt x="20936" y="14539"/>
                  <a:pt x="23223" y="13999"/>
                  <a:pt x="25522" y="13584"/>
                </a:cubicBezTo>
                <a:cubicBezTo>
                  <a:pt x="17015" y="9060"/>
                  <a:pt x="8508" y="4524"/>
                  <a:pt x="1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9" name="Google Shape;2819;p45"/>
          <p:cNvSpPr/>
          <p:nvPr/>
        </p:nvSpPr>
        <p:spPr>
          <a:xfrm>
            <a:off x="8178254" y="4264795"/>
            <a:ext cx="684840" cy="797627"/>
          </a:xfrm>
          <a:custGeom>
            <a:avLst/>
            <a:gdLst/>
            <a:ahLst/>
            <a:cxnLst/>
            <a:rect l="l" t="t" r="r" b="b"/>
            <a:pathLst>
              <a:path w="19151" h="22305" extrusionOk="0">
                <a:moveTo>
                  <a:pt x="17015" y="22305"/>
                </a:moveTo>
                <a:lnTo>
                  <a:pt x="17002" y="22267"/>
                </a:lnTo>
                <a:lnTo>
                  <a:pt x="17002" y="22267"/>
                </a:lnTo>
                <a:lnTo>
                  <a:pt x="17002" y="22267"/>
                </a:lnTo>
                <a:cubicBezTo>
                  <a:pt x="16751" y="20671"/>
                  <a:pt x="16487" y="19088"/>
                  <a:pt x="16236" y="17492"/>
                </a:cubicBezTo>
                <a:lnTo>
                  <a:pt x="16110" y="17517"/>
                </a:lnTo>
                <a:lnTo>
                  <a:pt x="16085" y="17530"/>
                </a:lnTo>
                <a:lnTo>
                  <a:pt x="16085" y="17530"/>
                </a:lnTo>
                <a:lnTo>
                  <a:pt x="15959" y="17354"/>
                </a:lnTo>
                <a:cubicBezTo>
                  <a:pt x="13082" y="14237"/>
                  <a:pt x="10217" y="11121"/>
                  <a:pt x="7339" y="7992"/>
                </a:cubicBezTo>
                <a:lnTo>
                  <a:pt x="7339" y="7992"/>
                </a:lnTo>
                <a:cubicBezTo>
                  <a:pt x="10217" y="11121"/>
                  <a:pt x="13082" y="14237"/>
                  <a:pt x="15959" y="17354"/>
                </a:cubicBezTo>
                <a:lnTo>
                  <a:pt x="16085" y="17530"/>
                </a:lnTo>
                <a:lnTo>
                  <a:pt x="16110" y="17517"/>
                </a:lnTo>
                <a:lnTo>
                  <a:pt x="16236" y="17492"/>
                </a:lnTo>
                <a:cubicBezTo>
                  <a:pt x="16487" y="19088"/>
                  <a:pt x="16751" y="20671"/>
                  <a:pt x="17002" y="22267"/>
                </a:cubicBezTo>
                <a:lnTo>
                  <a:pt x="17015" y="22305"/>
                </a:lnTo>
                <a:cubicBezTo>
                  <a:pt x="17907" y="20093"/>
                  <a:pt x="18623" y="17819"/>
                  <a:pt x="19151" y="15494"/>
                </a:cubicBezTo>
                <a:lnTo>
                  <a:pt x="19151" y="15494"/>
                </a:lnTo>
                <a:cubicBezTo>
                  <a:pt x="18623" y="17819"/>
                  <a:pt x="17907" y="20093"/>
                  <a:pt x="17015" y="22305"/>
                </a:cubicBezTo>
                <a:moveTo>
                  <a:pt x="453" y="251"/>
                </a:moveTo>
                <a:lnTo>
                  <a:pt x="453" y="251"/>
                </a:lnTo>
                <a:lnTo>
                  <a:pt x="453" y="251"/>
                </a:lnTo>
                <a:lnTo>
                  <a:pt x="453" y="251"/>
                </a:lnTo>
                <a:lnTo>
                  <a:pt x="453" y="251"/>
                </a:lnTo>
                <a:cubicBezTo>
                  <a:pt x="302" y="163"/>
                  <a:pt x="151" y="88"/>
                  <a:pt x="0" y="0"/>
                </a:cubicBezTo>
                <a:lnTo>
                  <a:pt x="0" y="0"/>
                </a:lnTo>
                <a:cubicBezTo>
                  <a:pt x="151" y="88"/>
                  <a:pt x="302" y="163"/>
                  <a:pt x="453" y="251"/>
                </a:cubicBezTo>
                <a:lnTo>
                  <a:pt x="453" y="251"/>
                </a:lnTo>
                <a:moveTo>
                  <a:pt x="38" y="113"/>
                </a:moveTo>
                <a:cubicBezTo>
                  <a:pt x="26" y="88"/>
                  <a:pt x="26" y="63"/>
                  <a:pt x="13" y="38"/>
                </a:cubicBezTo>
                <a:cubicBezTo>
                  <a:pt x="26" y="63"/>
                  <a:pt x="26" y="88"/>
                  <a:pt x="38" y="113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45"/>
          <p:cNvSpPr/>
          <p:nvPr/>
        </p:nvSpPr>
        <p:spPr>
          <a:xfrm>
            <a:off x="8178254" y="4264795"/>
            <a:ext cx="684840" cy="797627"/>
          </a:xfrm>
          <a:custGeom>
            <a:avLst/>
            <a:gdLst/>
            <a:ahLst/>
            <a:cxnLst/>
            <a:rect l="l" t="t" r="r" b="b"/>
            <a:pathLst>
              <a:path w="19151" h="22305" extrusionOk="0">
                <a:moveTo>
                  <a:pt x="0" y="0"/>
                </a:moveTo>
                <a:cubicBezTo>
                  <a:pt x="0" y="13"/>
                  <a:pt x="0" y="25"/>
                  <a:pt x="13" y="38"/>
                </a:cubicBezTo>
                <a:cubicBezTo>
                  <a:pt x="26" y="63"/>
                  <a:pt x="26" y="88"/>
                  <a:pt x="38" y="113"/>
                </a:cubicBezTo>
                <a:cubicBezTo>
                  <a:pt x="76" y="138"/>
                  <a:pt x="101" y="176"/>
                  <a:pt x="139" y="201"/>
                </a:cubicBezTo>
                <a:lnTo>
                  <a:pt x="164" y="189"/>
                </a:lnTo>
                <a:cubicBezTo>
                  <a:pt x="2564" y="2790"/>
                  <a:pt x="4951" y="5391"/>
                  <a:pt x="7339" y="7992"/>
                </a:cubicBezTo>
                <a:cubicBezTo>
                  <a:pt x="10217" y="11121"/>
                  <a:pt x="13082" y="14237"/>
                  <a:pt x="15959" y="17354"/>
                </a:cubicBezTo>
                <a:lnTo>
                  <a:pt x="16085" y="17530"/>
                </a:lnTo>
                <a:lnTo>
                  <a:pt x="16110" y="17517"/>
                </a:lnTo>
                <a:lnTo>
                  <a:pt x="16236" y="17492"/>
                </a:lnTo>
                <a:cubicBezTo>
                  <a:pt x="16487" y="19088"/>
                  <a:pt x="16751" y="20671"/>
                  <a:pt x="17002" y="22267"/>
                </a:cubicBezTo>
                <a:lnTo>
                  <a:pt x="17015" y="22305"/>
                </a:lnTo>
                <a:cubicBezTo>
                  <a:pt x="17907" y="20093"/>
                  <a:pt x="18623" y="17819"/>
                  <a:pt x="19151" y="15494"/>
                </a:cubicBezTo>
                <a:cubicBezTo>
                  <a:pt x="19126" y="15494"/>
                  <a:pt x="19101" y="15494"/>
                  <a:pt x="19088" y="15506"/>
                </a:cubicBezTo>
                <a:cubicBezTo>
                  <a:pt x="13031" y="10241"/>
                  <a:pt x="6811" y="5152"/>
                  <a:pt x="453" y="251"/>
                </a:cubicBezTo>
                <a:cubicBezTo>
                  <a:pt x="302" y="163"/>
                  <a:pt x="151" y="88"/>
                  <a:pt x="0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45"/>
          <p:cNvSpPr/>
          <p:nvPr/>
        </p:nvSpPr>
        <p:spPr>
          <a:xfrm>
            <a:off x="8758797" y="4890250"/>
            <a:ext cx="27464" cy="170790"/>
          </a:xfrm>
          <a:custGeom>
            <a:avLst/>
            <a:gdLst/>
            <a:ahLst/>
            <a:cxnLst/>
            <a:rect l="l" t="t" r="r" b="b"/>
            <a:pathLst>
              <a:path w="768" h="4776" extrusionOk="0">
                <a:moveTo>
                  <a:pt x="1" y="1"/>
                </a:moveTo>
                <a:lnTo>
                  <a:pt x="1" y="1"/>
                </a:lnTo>
                <a:cubicBezTo>
                  <a:pt x="173" y="1093"/>
                  <a:pt x="350" y="2179"/>
                  <a:pt x="526" y="3267"/>
                </a:cubicBezTo>
                <a:lnTo>
                  <a:pt x="526" y="3267"/>
                </a:lnTo>
                <a:cubicBezTo>
                  <a:pt x="385" y="2377"/>
                  <a:pt x="246" y="1488"/>
                  <a:pt x="101" y="604"/>
                </a:cubicBezTo>
                <a:cubicBezTo>
                  <a:pt x="63" y="403"/>
                  <a:pt x="38" y="202"/>
                  <a:pt x="1" y="1"/>
                </a:cubicBezTo>
                <a:close/>
                <a:moveTo>
                  <a:pt x="526" y="3267"/>
                </a:moveTo>
                <a:lnTo>
                  <a:pt x="526" y="3267"/>
                </a:lnTo>
                <a:cubicBezTo>
                  <a:pt x="606" y="3770"/>
                  <a:pt x="686" y="4273"/>
                  <a:pt x="767" y="4776"/>
                </a:cubicBezTo>
                <a:cubicBezTo>
                  <a:pt x="688" y="4272"/>
                  <a:pt x="607" y="3770"/>
                  <a:pt x="526" y="3267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2" name="Google Shape;2822;p45"/>
          <p:cNvSpPr/>
          <p:nvPr/>
        </p:nvSpPr>
        <p:spPr>
          <a:xfrm>
            <a:off x="8440652" y="4550578"/>
            <a:ext cx="312793" cy="341079"/>
          </a:xfrm>
          <a:custGeom>
            <a:avLst/>
            <a:gdLst/>
            <a:ahLst/>
            <a:cxnLst/>
            <a:rect l="l" t="t" r="r" b="b"/>
            <a:pathLst>
              <a:path w="8747" h="9538" extrusionOk="0">
                <a:moveTo>
                  <a:pt x="8747" y="9538"/>
                </a:moveTo>
                <a:lnTo>
                  <a:pt x="8621" y="9362"/>
                </a:lnTo>
                <a:cubicBezTo>
                  <a:pt x="5744" y="6245"/>
                  <a:pt x="2879" y="3129"/>
                  <a:pt x="1" y="0"/>
                </a:cubicBezTo>
                <a:cubicBezTo>
                  <a:pt x="2879" y="3129"/>
                  <a:pt x="5744" y="6245"/>
                  <a:pt x="8621" y="9362"/>
                </a:cubicBezTo>
                <a:lnTo>
                  <a:pt x="8747" y="9538"/>
                </a:lnTo>
                <a:lnTo>
                  <a:pt x="8747" y="9538"/>
                </a:lnTo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3" name="Google Shape;2823;p45"/>
          <p:cNvSpPr/>
          <p:nvPr/>
        </p:nvSpPr>
        <p:spPr>
          <a:xfrm>
            <a:off x="8194417" y="4273770"/>
            <a:ext cx="666459" cy="545555"/>
          </a:xfrm>
          <a:custGeom>
            <a:avLst/>
            <a:gdLst/>
            <a:ahLst/>
            <a:cxnLst/>
            <a:rect l="l" t="t" r="r" b="b"/>
            <a:pathLst>
              <a:path w="18637" h="15256" extrusionOk="0">
                <a:moveTo>
                  <a:pt x="18636" y="15255"/>
                </a:moveTo>
                <a:lnTo>
                  <a:pt x="18636" y="15255"/>
                </a:lnTo>
                <a:cubicBezTo>
                  <a:pt x="12579" y="9990"/>
                  <a:pt x="6359" y="4901"/>
                  <a:pt x="1" y="0"/>
                </a:cubicBezTo>
                <a:lnTo>
                  <a:pt x="1" y="0"/>
                </a:lnTo>
                <a:cubicBezTo>
                  <a:pt x="6359" y="4901"/>
                  <a:pt x="12579" y="9990"/>
                  <a:pt x="18636" y="15255"/>
                </a:cubicBezTo>
                <a:lnTo>
                  <a:pt x="18636" y="15255"/>
                </a:lnTo>
                <a:lnTo>
                  <a:pt x="18636" y="15255"/>
                </a:lnTo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45"/>
          <p:cNvSpPr/>
          <p:nvPr/>
        </p:nvSpPr>
        <p:spPr>
          <a:xfrm>
            <a:off x="8679269" y="4890250"/>
            <a:ext cx="106994" cy="171255"/>
          </a:xfrm>
          <a:custGeom>
            <a:avLst/>
            <a:gdLst/>
            <a:ahLst/>
            <a:cxnLst/>
            <a:rect l="l" t="t" r="r" b="b"/>
            <a:pathLst>
              <a:path w="2992" h="4789" extrusionOk="0">
                <a:moveTo>
                  <a:pt x="2225" y="1"/>
                </a:moveTo>
                <a:lnTo>
                  <a:pt x="2099" y="26"/>
                </a:lnTo>
                <a:lnTo>
                  <a:pt x="2074" y="39"/>
                </a:lnTo>
                <a:cubicBezTo>
                  <a:pt x="1420" y="554"/>
                  <a:pt x="729" y="994"/>
                  <a:pt x="0" y="1408"/>
                </a:cubicBezTo>
                <a:lnTo>
                  <a:pt x="38" y="1471"/>
                </a:lnTo>
                <a:cubicBezTo>
                  <a:pt x="1006" y="2577"/>
                  <a:pt x="1961" y="3683"/>
                  <a:pt x="2928" y="4789"/>
                </a:cubicBezTo>
                <a:lnTo>
                  <a:pt x="2991" y="4776"/>
                </a:lnTo>
                <a:cubicBezTo>
                  <a:pt x="2765" y="3381"/>
                  <a:pt x="2551" y="1986"/>
                  <a:pt x="2325" y="604"/>
                </a:cubicBezTo>
                <a:cubicBezTo>
                  <a:pt x="2287" y="403"/>
                  <a:pt x="2262" y="202"/>
                  <a:pt x="2225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45"/>
          <p:cNvSpPr/>
          <p:nvPr/>
        </p:nvSpPr>
        <p:spPr>
          <a:xfrm>
            <a:off x="8762408" y="4911848"/>
            <a:ext cx="23852" cy="149191"/>
          </a:xfrm>
          <a:custGeom>
            <a:avLst/>
            <a:gdLst/>
            <a:ahLst/>
            <a:cxnLst/>
            <a:rect l="l" t="t" r="r" b="b"/>
            <a:pathLst>
              <a:path w="667" h="4172" extrusionOk="0">
                <a:moveTo>
                  <a:pt x="666" y="4172"/>
                </a:moveTo>
                <a:lnTo>
                  <a:pt x="666" y="4172"/>
                </a:lnTo>
                <a:cubicBezTo>
                  <a:pt x="440" y="2777"/>
                  <a:pt x="226" y="1382"/>
                  <a:pt x="0" y="0"/>
                </a:cubicBezTo>
                <a:cubicBezTo>
                  <a:pt x="226" y="1382"/>
                  <a:pt x="440" y="2777"/>
                  <a:pt x="666" y="4172"/>
                </a:cubicBezTo>
                <a:lnTo>
                  <a:pt x="666" y="4172"/>
                </a:lnTo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45"/>
          <p:cNvSpPr/>
          <p:nvPr/>
        </p:nvSpPr>
        <p:spPr>
          <a:xfrm rot="-2058234">
            <a:off x="931829" y="4452012"/>
            <a:ext cx="265509" cy="260337"/>
          </a:xfrm>
          <a:custGeom>
            <a:avLst/>
            <a:gdLst/>
            <a:ahLst/>
            <a:cxnLst/>
            <a:rect l="l" t="t" r="r" b="b"/>
            <a:pathLst>
              <a:path w="9036" h="8860" extrusionOk="0">
                <a:moveTo>
                  <a:pt x="6661" y="1"/>
                </a:moveTo>
                <a:cubicBezTo>
                  <a:pt x="5794" y="554"/>
                  <a:pt x="4939" y="1107"/>
                  <a:pt x="4072" y="1647"/>
                </a:cubicBezTo>
                <a:lnTo>
                  <a:pt x="4047" y="1597"/>
                </a:lnTo>
                <a:cubicBezTo>
                  <a:pt x="2991" y="1232"/>
                  <a:pt x="1936" y="855"/>
                  <a:pt x="880" y="478"/>
                </a:cubicBezTo>
                <a:lnTo>
                  <a:pt x="880" y="478"/>
                </a:lnTo>
                <a:cubicBezTo>
                  <a:pt x="1220" y="1521"/>
                  <a:pt x="1572" y="2564"/>
                  <a:pt x="1911" y="3607"/>
                </a:cubicBezTo>
                <a:lnTo>
                  <a:pt x="1710" y="3695"/>
                </a:lnTo>
                <a:cubicBezTo>
                  <a:pt x="1257" y="4562"/>
                  <a:pt x="679" y="5367"/>
                  <a:pt x="1" y="6070"/>
                </a:cubicBezTo>
                <a:cubicBezTo>
                  <a:pt x="1031" y="6083"/>
                  <a:pt x="2062" y="6083"/>
                  <a:pt x="3105" y="6095"/>
                </a:cubicBezTo>
                <a:cubicBezTo>
                  <a:pt x="3670" y="7013"/>
                  <a:pt x="4235" y="7943"/>
                  <a:pt x="4801" y="8860"/>
                </a:cubicBezTo>
                <a:cubicBezTo>
                  <a:pt x="5103" y="7867"/>
                  <a:pt x="5404" y="6887"/>
                  <a:pt x="5706" y="5894"/>
                </a:cubicBezTo>
                <a:lnTo>
                  <a:pt x="5655" y="5744"/>
                </a:lnTo>
                <a:cubicBezTo>
                  <a:pt x="6774" y="5417"/>
                  <a:pt x="7905" y="5115"/>
                  <a:pt x="9036" y="4851"/>
                </a:cubicBezTo>
                <a:cubicBezTo>
                  <a:pt x="8269" y="4248"/>
                  <a:pt x="7478" y="3683"/>
                  <a:pt x="6661" y="3168"/>
                </a:cubicBezTo>
                <a:lnTo>
                  <a:pt x="6585" y="3042"/>
                </a:lnTo>
                <a:cubicBezTo>
                  <a:pt x="6698" y="2037"/>
                  <a:pt x="6724" y="1006"/>
                  <a:pt x="6661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asurement and Data - Mathematics - 1st Grade by Slidesgo">
  <a:themeElements>
    <a:clrScheme name="Simple Light">
      <a:dk1>
        <a:srgbClr val="000F7C"/>
      </a:dk1>
      <a:lt1>
        <a:srgbClr val="FFD495"/>
      </a:lt1>
      <a:dk2>
        <a:srgbClr val="FDFDFD"/>
      </a:dk2>
      <a:lt2>
        <a:srgbClr val="D51460"/>
      </a:lt2>
      <a:accent1>
        <a:srgbClr val="F2825C"/>
      </a:accent1>
      <a:accent2>
        <a:srgbClr val="31AFA1"/>
      </a:accent2>
      <a:accent3>
        <a:srgbClr val="5A5FA5"/>
      </a:accent3>
      <a:accent4>
        <a:srgbClr val="ECEBF8"/>
      </a:accent4>
      <a:accent5>
        <a:srgbClr val="FFFFFF"/>
      </a:accent5>
      <a:accent6>
        <a:srgbClr val="FFFFFF"/>
      </a:accent6>
      <a:hlink>
        <a:srgbClr val="000F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530</Words>
  <Application>Microsoft Macintosh PowerPoint</Application>
  <PresentationFormat>On-screen Show (16:9)</PresentationFormat>
  <Paragraphs>63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Segoe UI</vt:lpstr>
      <vt:lpstr>Verdana</vt:lpstr>
      <vt:lpstr>Lato</vt:lpstr>
      <vt:lpstr>Quicksand Medium</vt:lpstr>
      <vt:lpstr>Lilita One</vt:lpstr>
      <vt:lpstr>Consolas</vt:lpstr>
      <vt:lpstr>AkayaTelivigala</vt:lpstr>
      <vt:lpstr>Arial</vt:lpstr>
      <vt:lpstr>Jua</vt:lpstr>
      <vt:lpstr>Apple Chancery</vt:lpstr>
      <vt:lpstr>Nunito Light</vt:lpstr>
      <vt:lpstr>Measurement and Data - Mathematics - 1st Grade by Slidesgo</vt:lpstr>
      <vt:lpstr>Introduction to Medical Informatics</vt:lpstr>
      <vt:lpstr>Python Conditions and If statements</vt:lpstr>
      <vt:lpstr>User input</vt:lpstr>
      <vt:lpstr>IF……. Else</vt:lpstr>
      <vt:lpstr>IF……. Else</vt:lpstr>
      <vt:lpstr>IF……. Else</vt:lpstr>
      <vt:lpstr>IF……. Else……Elif</vt:lpstr>
      <vt:lpstr>IF……. Else……Elif</vt:lpstr>
      <vt:lpstr>Short Hand IF…. Else</vt:lpstr>
      <vt:lpstr>PowerPoint Presentation</vt:lpstr>
      <vt:lpstr>Short Hand IF…. Else</vt:lpstr>
      <vt:lpstr>Assignment 1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and Data Mathematics</dc:title>
  <cp:lastModifiedBy>Microsoft Office User</cp:lastModifiedBy>
  <cp:revision>6</cp:revision>
  <dcterms:modified xsi:type="dcterms:W3CDTF">2024-01-26T15:10:34Z</dcterms:modified>
</cp:coreProperties>
</file>