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69" r:id="rId4"/>
    <p:sldId id="270" r:id="rId5"/>
    <p:sldId id="271" r:id="rId6"/>
    <p:sldId id="272" r:id="rId7"/>
  </p:sldIdLst>
  <p:sldSz cx="24688800" cy="13716000"/>
  <p:notesSz cx="6858000" cy="9144000"/>
  <p:defaultTextStyle>
    <a:defPPr>
      <a:defRPr lang="en-US"/>
    </a:defPPr>
    <a:lvl1pPr marL="0" algn="l" defTabSz="2403500" rtl="0" eaLnBrk="1" latinLnBrk="0" hangingPunct="1">
      <a:defRPr sz="4700" kern="1200">
        <a:solidFill>
          <a:schemeClr val="tx1"/>
        </a:solidFill>
        <a:latin typeface="+mn-lt"/>
        <a:ea typeface="+mn-ea"/>
        <a:cs typeface="+mn-cs"/>
      </a:defRPr>
    </a:lvl1pPr>
    <a:lvl2pPr marL="1201750" algn="l" defTabSz="2403500" rtl="0" eaLnBrk="1" latinLnBrk="0" hangingPunct="1">
      <a:defRPr sz="4700" kern="1200">
        <a:solidFill>
          <a:schemeClr val="tx1"/>
        </a:solidFill>
        <a:latin typeface="+mn-lt"/>
        <a:ea typeface="+mn-ea"/>
        <a:cs typeface="+mn-cs"/>
      </a:defRPr>
    </a:lvl2pPr>
    <a:lvl3pPr marL="2403500" algn="l" defTabSz="2403500" rtl="0" eaLnBrk="1" latinLnBrk="0" hangingPunct="1">
      <a:defRPr sz="4700" kern="1200">
        <a:solidFill>
          <a:schemeClr val="tx1"/>
        </a:solidFill>
        <a:latin typeface="+mn-lt"/>
        <a:ea typeface="+mn-ea"/>
        <a:cs typeface="+mn-cs"/>
      </a:defRPr>
    </a:lvl3pPr>
    <a:lvl4pPr marL="3605251" algn="l" defTabSz="2403500" rtl="0" eaLnBrk="1" latinLnBrk="0" hangingPunct="1">
      <a:defRPr sz="4700" kern="1200">
        <a:solidFill>
          <a:schemeClr val="tx1"/>
        </a:solidFill>
        <a:latin typeface="+mn-lt"/>
        <a:ea typeface="+mn-ea"/>
        <a:cs typeface="+mn-cs"/>
      </a:defRPr>
    </a:lvl4pPr>
    <a:lvl5pPr marL="4807001" algn="l" defTabSz="2403500" rtl="0" eaLnBrk="1" latinLnBrk="0" hangingPunct="1">
      <a:defRPr sz="4700" kern="1200">
        <a:solidFill>
          <a:schemeClr val="tx1"/>
        </a:solidFill>
        <a:latin typeface="+mn-lt"/>
        <a:ea typeface="+mn-ea"/>
        <a:cs typeface="+mn-cs"/>
      </a:defRPr>
    </a:lvl5pPr>
    <a:lvl6pPr marL="6008751" algn="l" defTabSz="2403500" rtl="0" eaLnBrk="1" latinLnBrk="0" hangingPunct="1">
      <a:defRPr sz="4700" kern="1200">
        <a:solidFill>
          <a:schemeClr val="tx1"/>
        </a:solidFill>
        <a:latin typeface="+mn-lt"/>
        <a:ea typeface="+mn-ea"/>
        <a:cs typeface="+mn-cs"/>
      </a:defRPr>
    </a:lvl6pPr>
    <a:lvl7pPr marL="7210501" algn="l" defTabSz="2403500" rtl="0" eaLnBrk="1" latinLnBrk="0" hangingPunct="1">
      <a:defRPr sz="4700" kern="1200">
        <a:solidFill>
          <a:schemeClr val="tx1"/>
        </a:solidFill>
        <a:latin typeface="+mn-lt"/>
        <a:ea typeface="+mn-ea"/>
        <a:cs typeface="+mn-cs"/>
      </a:defRPr>
    </a:lvl7pPr>
    <a:lvl8pPr marL="8412251" algn="l" defTabSz="2403500" rtl="0" eaLnBrk="1" latinLnBrk="0" hangingPunct="1">
      <a:defRPr sz="4700" kern="1200">
        <a:solidFill>
          <a:schemeClr val="tx1"/>
        </a:solidFill>
        <a:latin typeface="+mn-lt"/>
        <a:ea typeface="+mn-ea"/>
        <a:cs typeface="+mn-cs"/>
      </a:defRPr>
    </a:lvl8pPr>
    <a:lvl9pPr marL="9614002" algn="l" defTabSz="2403500" rtl="0" eaLnBrk="1" latinLnBrk="0" hangingPunct="1">
      <a:defRPr sz="4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7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4" d="100"/>
          <a:sy n="34" d="100"/>
        </p:scale>
        <p:origin x="804" y="60"/>
      </p:cViewPr>
      <p:guideLst>
        <p:guide orient="horz" pos="4320"/>
        <p:guide pos="77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0" name="Rounded Rectangle 9"/>
          <p:cNvSpPr/>
          <p:nvPr/>
        </p:nvSpPr>
        <p:spPr>
          <a:xfrm>
            <a:off x="1130211" y="868324"/>
            <a:ext cx="22428384" cy="621792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5" name="Title 4"/>
          <p:cNvSpPr>
            <a:spLocks noGrp="1"/>
          </p:cNvSpPr>
          <p:nvPr>
            <p:ph type="ctrTitle"/>
          </p:nvPr>
        </p:nvSpPr>
        <p:spPr>
          <a:xfrm>
            <a:off x="1950415" y="3640412"/>
            <a:ext cx="20985480" cy="3657600"/>
          </a:xfrm>
        </p:spPr>
        <p:txBody>
          <a:bodyPr lIns="109728" rIns="109728" bIns="109728"/>
          <a:lstStyle>
            <a:lvl1pPr algn="r">
              <a:defRPr sz="108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1950415" y="7370064"/>
            <a:ext cx="20985480" cy="1828800"/>
          </a:xfrm>
        </p:spPr>
        <p:txBody>
          <a:bodyPr lIns="438912" tIns="0"/>
          <a:lstStyle>
            <a:lvl1pPr marL="87782" indent="0" algn="r">
              <a:spcBef>
                <a:spcPts val="0"/>
              </a:spcBef>
              <a:buNone/>
              <a:defRPr sz="4800">
                <a:solidFill>
                  <a:schemeClr val="bg2">
                    <a:shade val="25000"/>
                  </a:schemeClr>
                </a:solidFill>
              </a:defRPr>
            </a:lvl1pPr>
            <a:lvl2pPr marL="1097280" indent="0" algn="ctr">
              <a:buNone/>
            </a:lvl2pPr>
            <a:lvl3pPr marL="2194560" indent="0" algn="ctr">
              <a:buNone/>
            </a:lvl3pPr>
            <a:lvl4pPr marL="3291840" indent="0" algn="ctr">
              <a:buNone/>
            </a:lvl4pPr>
            <a:lvl5pPr marL="4389120" indent="0" algn="ctr">
              <a:buNone/>
            </a:lvl5pPr>
            <a:lvl6pPr marL="5486400" indent="0" algn="ctr">
              <a:buNone/>
            </a:lvl6pPr>
            <a:lvl7pPr marL="6583680" indent="0" algn="ctr">
              <a:buNone/>
            </a:lvl7pPr>
            <a:lvl8pPr marL="7680960" indent="0" algn="ctr">
              <a:buNone/>
            </a:lvl8pPr>
            <a:lvl9pPr marL="877824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8CF8C9A6-5A6A-4A25-A6D2-E452ADECACCC}" type="datetimeFigureOut">
              <a:rPr lang="en-US" smtClean="0"/>
              <a:t>1/28/2024</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57884" y="9966960"/>
            <a:ext cx="22096476" cy="210312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1357884" y="1060704"/>
            <a:ext cx="22096476" cy="837590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F8C9A6-5A6A-4A25-A6D2-E452ADECACCC}"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99380" y="1066809"/>
            <a:ext cx="5349240" cy="10515598"/>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440180" y="1066805"/>
            <a:ext cx="16047720" cy="1051560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F8C9A6-5A6A-4A25-A6D2-E452ADECACCC}"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7884" y="9966960"/>
            <a:ext cx="22096476" cy="2103120"/>
          </a:xfrm>
        </p:spPr>
        <p:txBody>
          <a:bodyPr/>
          <a:lstStyle/>
          <a:p>
            <a:r>
              <a:rPr kumimoji="0" lang="en-US"/>
              <a:t>Click to edit Master title style</a:t>
            </a:r>
          </a:p>
        </p:txBody>
      </p:sp>
      <p:sp>
        <p:nvSpPr>
          <p:cNvPr id="3" name="Content Placeholder 2"/>
          <p:cNvSpPr>
            <a:spLocks noGrp="1"/>
          </p:cNvSpPr>
          <p:nvPr>
            <p:ph idx="1"/>
          </p:nvPr>
        </p:nvSpPr>
        <p:spPr>
          <a:xfrm>
            <a:off x="1357884" y="1060704"/>
            <a:ext cx="22096476" cy="83759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F8C9A6-5A6A-4A25-A6D2-E452ADECACCC}"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1" name="Rounded Rectangle 10"/>
          <p:cNvSpPr/>
          <p:nvPr/>
        </p:nvSpPr>
        <p:spPr>
          <a:xfrm>
            <a:off x="1130211" y="868325"/>
            <a:ext cx="22428384" cy="8682658"/>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2" name="Title 1"/>
          <p:cNvSpPr>
            <a:spLocks noGrp="1"/>
          </p:cNvSpPr>
          <p:nvPr>
            <p:ph type="title"/>
          </p:nvPr>
        </p:nvSpPr>
        <p:spPr>
          <a:xfrm>
            <a:off x="1264529" y="9857232"/>
            <a:ext cx="22096476" cy="1353312"/>
          </a:xfrm>
        </p:spPr>
        <p:txBody>
          <a:bodyPr lIns="219456" bIns="0" anchor="b"/>
          <a:lstStyle>
            <a:lvl1pPr algn="l">
              <a:buNone/>
              <a:defRPr sz="8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1264529" y="11248968"/>
            <a:ext cx="22096476" cy="841248"/>
          </a:xfrm>
        </p:spPr>
        <p:txBody>
          <a:bodyPr lIns="285293" tIns="0" anchor="t"/>
          <a:lstStyle>
            <a:lvl1pPr marL="0" marR="87782" indent="0" algn="l">
              <a:spcBef>
                <a:spcPts val="0"/>
              </a:spcBef>
              <a:spcAft>
                <a:spcPts val="0"/>
              </a:spcAft>
              <a:buNone/>
              <a:defRPr sz="4300" b="0">
                <a:solidFill>
                  <a:schemeClr val="accent1">
                    <a:shade val="50000"/>
                    <a:satMod val="110000"/>
                  </a:schemeClr>
                </a:solidFill>
                <a:effectLst/>
              </a:defRPr>
            </a:lvl1pPr>
            <a:lvl2pPr>
              <a:buNone/>
              <a:defRPr sz="4300">
                <a:solidFill>
                  <a:schemeClr val="tx1">
                    <a:tint val="75000"/>
                  </a:schemeClr>
                </a:solidFill>
              </a:defRPr>
            </a:lvl2pPr>
            <a:lvl3pPr>
              <a:buNone/>
              <a:defRPr sz="3800">
                <a:solidFill>
                  <a:schemeClr val="tx1">
                    <a:tint val="75000"/>
                  </a:schemeClr>
                </a:solidFill>
              </a:defRPr>
            </a:lvl3pPr>
            <a:lvl4pPr>
              <a:buNone/>
              <a:defRPr sz="3400">
                <a:solidFill>
                  <a:schemeClr val="tx1">
                    <a:tint val="75000"/>
                  </a:schemeClr>
                </a:solidFill>
              </a:defRPr>
            </a:lvl4pPr>
            <a:lvl5pPr>
              <a:buNone/>
              <a:defRPr sz="3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CF8C9A6-5A6A-4A25-A6D2-E452ADECACCC}"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1388750" y="1060704"/>
            <a:ext cx="10616184" cy="8778240"/>
          </a:xfrm>
        </p:spPr>
        <p:txBody>
          <a:bodyPr/>
          <a:lstStyle>
            <a:lvl1pPr>
              <a:defRPr sz="6200"/>
            </a:lvl1pPr>
            <a:lvl2pPr>
              <a:defRPr sz="5300"/>
            </a:lvl2pPr>
            <a:lvl3pPr>
              <a:defRPr sz="4800"/>
            </a:lvl3pPr>
            <a:lvl4pPr>
              <a:defRPr sz="4300"/>
            </a:lvl4pPr>
            <a:lvl5pPr>
              <a:defRPr sz="43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12839472" y="1060704"/>
            <a:ext cx="10616184" cy="8778240"/>
          </a:xfrm>
        </p:spPr>
        <p:txBody>
          <a:bodyPr/>
          <a:lstStyle>
            <a:lvl1pPr>
              <a:defRPr sz="6200"/>
            </a:lvl1pPr>
            <a:lvl2pPr>
              <a:defRPr sz="5300"/>
            </a:lvl2pPr>
            <a:lvl3pPr>
              <a:defRPr sz="4800"/>
            </a:lvl3pPr>
            <a:lvl4pPr>
              <a:defRPr sz="4300"/>
            </a:lvl4pPr>
            <a:lvl5pPr>
              <a:defRPr sz="43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F8C9A6-5A6A-4A25-A6D2-E452ADECACCC}"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57884" y="9966960"/>
            <a:ext cx="22096476" cy="210312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1639505" y="1158876"/>
            <a:ext cx="10616184" cy="1584324"/>
          </a:xfrm>
        </p:spPr>
        <p:txBody>
          <a:bodyPr lIns="351130" anchor="ctr"/>
          <a:lstStyle>
            <a:lvl1pPr marL="0" indent="0" algn="l">
              <a:buNone/>
              <a:defRPr sz="5800" b="1">
                <a:solidFill>
                  <a:schemeClr val="tx1"/>
                </a:solidFill>
              </a:defRPr>
            </a:lvl1pPr>
            <a:lvl2pPr>
              <a:buNone/>
              <a:defRPr sz="4800" b="1"/>
            </a:lvl2pPr>
            <a:lvl3pPr>
              <a:buNone/>
              <a:defRPr sz="4300" b="1"/>
            </a:lvl3pPr>
            <a:lvl4pPr>
              <a:buNone/>
              <a:defRPr sz="3800" b="1"/>
            </a:lvl4pPr>
            <a:lvl5pPr>
              <a:buNone/>
              <a:defRPr sz="38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2560856" y="1158876"/>
            <a:ext cx="10616184" cy="1584324"/>
          </a:xfrm>
        </p:spPr>
        <p:txBody>
          <a:bodyPr lIns="329184" anchor="ctr"/>
          <a:lstStyle>
            <a:lvl1pPr marL="0" indent="0" algn="l">
              <a:buNone/>
              <a:defRPr sz="5800" b="1">
                <a:solidFill>
                  <a:schemeClr val="tx1"/>
                </a:solidFill>
              </a:defRPr>
            </a:lvl1pPr>
            <a:lvl2pPr>
              <a:buNone/>
              <a:defRPr sz="4800" b="1"/>
            </a:lvl2pPr>
            <a:lvl3pPr>
              <a:buNone/>
              <a:defRPr sz="4300" b="1"/>
            </a:lvl3pPr>
            <a:lvl4pPr>
              <a:buNone/>
              <a:defRPr sz="3800" b="1"/>
            </a:lvl4pPr>
            <a:lvl5pPr>
              <a:buNone/>
              <a:defRPr sz="38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1639505" y="2895600"/>
            <a:ext cx="10616184" cy="6979920"/>
          </a:xfrm>
        </p:spPr>
        <p:txBody>
          <a:bodyPr anchor="t"/>
          <a:lstStyle>
            <a:lvl1pPr algn="l">
              <a:defRPr sz="5800"/>
            </a:lvl1pPr>
            <a:lvl2pPr algn="l">
              <a:defRPr sz="4800"/>
            </a:lvl2pPr>
            <a:lvl3pPr algn="l">
              <a:defRPr sz="4300"/>
            </a:lvl3pPr>
            <a:lvl4pPr algn="l">
              <a:defRPr sz="3800"/>
            </a:lvl4pPr>
            <a:lvl5pPr algn="l">
              <a:defRPr sz="3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12560856" y="2895600"/>
            <a:ext cx="10616184" cy="6979920"/>
          </a:xfrm>
        </p:spPr>
        <p:txBody>
          <a:bodyPr anchor="t"/>
          <a:lstStyle>
            <a:lvl1pPr algn="l">
              <a:defRPr sz="5800"/>
            </a:lvl1pPr>
            <a:lvl2pPr algn="l">
              <a:defRPr sz="4800"/>
            </a:lvl2pPr>
            <a:lvl3pPr algn="l">
              <a:defRPr sz="4300"/>
            </a:lvl3pPr>
            <a:lvl4pPr algn="l">
              <a:defRPr sz="3800"/>
            </a:lvl4pPr>
            <a:lvl5pPr algn="l">
              <a:defRPr sz="3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CF8C9A6-5A6A-4A25-A6D2-E452ADECACCC}" type="datetimeFigureOut">
              <a:rPr lang="en-US" smtClean="0"/>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CF8C9A6-5A6A-4A25-A6D2-E452ADECACCC}" type="datetimeFigureOut">
              <a:rPr lang="en-US" smtClean="0"/>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8CF8C9A6-5A6A-4A25-A6D2-E452ADECACCC}" type="datetimeFigureOut">
              <a:rPr lang="en-US" smtClean="0"/>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54717" y="1066800"/>
            <a:ext cx="8023860" cy="1828800"/>
          </a:xfrm>
        </p:spPr>
        <p:txBody>
          <a:bodyPr anchor="b"/>
          <a:lstStyle>
            <a:lvl1pPr algn="l">
              <a:buNone/>
              <a:defRPr sz="53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14954887" y="2895604"/>
            <a:ext cx="8023860" cy="8412224"/>
          </a:xfrm>
        </p:spPr>
        <p:txBody>
          <a:bodyPr lIns="219456"/>
          <a:lstStyle>
            <a:lvl1pPr marL="43891" marR="43891" indent="0">
              <a:spcBef>
                <a:spcPts val="0"/>
              </a:spcBef>
              <a:buNone/>
              <a:defRPr sz="3400">
                <a:solidFill>
                  <a:schemeClr val="tx1"/>
                </a:solidFill>
              </a:defRPr>
            </a:lvl1pPr>
            <a:lvl2pPr>
              <a:buNone/>
              <a:defRPr sz="2900">
                <a:solidFill>
                  <a:schemeClr val="tx1"/>
                </a:solidFill>
              </a:defRPr>
            </a:lvl2pPr>
            <a:lvl3pPr>
              <a:buNone/>
              <a:defRPr sz="2400">
                <a:solidFill>
                  <a:schemeClr val="tx1"/>
                </a:solidFill>
              </a:defRPr>
            </a:lvl3pPr>
            <a:lvl4pPr>
              <a:buNone/>
              <a:defRPr sz="2200">
                <a:solidFill>
                  <a:schemeClr val="tx1"/>
                </a:solidFill>
              </a:defRPr>
            </a:lvl4pPr>
            <a:lvl5pPr>
              <a:buNone/>
              <a:defRPr sz="22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2055706" y="1860288"/>
            <a:ext cx="12490629" cy="9448804"/>
          </a:xfrm>
        </p:spPr>
        <p:txBody>
          <a:bodyPr/>
          <a:lstStyle>
            <a:lvl1pPr>
              <a:defRPr sz="6700">
                <a:solidFill>
                  <a:schemeClr val="tx1"/>
                </a:solidFill>
              </a:defRPr>
            </a:lvl1pPr>
            <a:lvl2pPr>
              <a:defRPr sz="6200">
                <a:solidFill>
                  <a:schemeClr val="tx1"/>
                </a:solidFill>
              </a:defRPr>
            </a:lvl2pPr>
            <a:lvl3pPr>
              <a:defRPr sz="5800">
                <a:solidFill>
                  <a:schemeClr val="tx1"/>
                </a:solidFill>
              </a:defRPr>
            </a:lvl3pPr>
            <a:lvl4pPr>
              <a:defRPr sz="4800">
                <a:solidFill>
                  <a:schemeClr val="tx1"/>
                </a:solidFill>
              </a:defRPr>
            </a:lvl4pPr>
            <a:lvl5pPr>
              <a:defRPr sz="48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F8C9A6-5A6A-4A25-A6D2-E452ADECACCC}"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1" name="Round Single Corner Rectangle 10"/>
          <p:cNvSpPr/>
          <p:nvPr/>
        </p:nvSpPr>
        <p:spPr>
          <a:xfrm>
            <a:off x="17282161" y="868324"/>
            <a:ext cx="6276434" cy="86868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2" name="Title 1"/>
          <p:cNvSpPr>
            <a:spLocks noGrp="1"/>
          </p:cNvSpPr>
          <p:nvPr>
            <p:ph type="title"/>
          </p:nvPr>
        </p:nvSpPr>
        <p:spPr>
          <a:xfrm>
            <a:off x="1234440" y="10024112"/>
            <a:ext cx="22219920" cy="2103120"/>
          </a:xfrm>
        </p:spPr>
        <p:txBody>
          <a:bodyPr anchor="t"/>
          <a:lstStyle>
            <a:lvl1pPr algn="l">
              <a:buNone/>
              <a:defRPr sz="8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17449322" y="1066800"/>
            <a:ext cx="6048756" cy="8422960"/>
          </a:xfrm>
        </p:spPr>
        <p:txBody>
          <a:bodyPr lIns="219456"/>
          <a:lstStyle>
            <a:lvl1pPr marL="109728" indent="0" algn="l">
              <a:spcBef>
                <a:spcPts val="0"/>
              </a:spcBef>
              <a:buNone/>
              <a:defRPr sz="3400">
                <a:solidFill>
                  <a:srgbClr val="FFFFFF"/>
                </a:solidFill>
              </a:defRPr>
            </a:lvl1pPr>
            <a:lvl2pPr>
              <a:defRPr sz="2900">
                <a:solidFill>
                  <a:srgbClr val="FFFFFF"/>
                </a:solidFill>
              </a:defRPr>
            </a:lvl2pPr>
            <a:lvl3pPr>
              <a:defRPr sz="2400">
                <a:solidFill>
                  <a:srgbClr val="FFFFFF"/>
                </a:solidFill>
              </a:defRPr>
            </a:lvl3pPr>
            <a:lvl4pPr>
              <a:defRPr sz="2200">
                <a:solidFill>
                  <a:srgbClr val="FFFFFF"/>
                </a:solidFill>
              </a:defRPr>
            </a:lvl4pPr>
            <a:lvl5pPr>
              <a:defRPr sz="22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F8C9A6-5A6A-4A25-A6D2-E452ADECACCC}"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3545A-2120-4F3A-B2B7-E8112C85F758}" type="slidenum">
              <a:rPr lang="en-US" smtClean="0"/>
              <a:t>‹#›</a:t>
            </a:fld>
            <a:endParaRPr lang="en-US"/>
          </a:p>
        </p:txBody>
      </p:sp>
      <p:sp>
        <p:nvSpPr>
          <p:cNvPr id="3" name="Picture Placeholder 2"/>
          <p:cNvSpPr>
            <a:spLocks noGrp="1"/>
          </p:cNvSpPr>
          <p:nvPr>
            <p:ph type="pic" idx="1"/>
          </p:nvPr>
        </p:nvSpPr>
        <p:spPr>
          <a:xfrm>
            <a:off x="1137996" y="871536"/>
            <a:ext cx="15998342" cy="8686800"/>
          </a:xfrm>
          <a:prstGeom prst="snipRoundRect">
            <a:avLst>
              <a:gd name="adj1" fmla="val 1040"/>
              <a:gd name="adj2" fmla="val 0"/>
            </a:avLst>
          </a:prstGeom>
          <a:solidFill>
            <a:schemeClr val="bg2">
              <a:shade val="10000"/>
            </a:schemeClr>
          </a:solidFill>
        </p:spPr>
        <p:txBody>
          <a:bodyPr/>
          <a:lstStyle>
            <a:lvl1pPr marL="0" indent="0">
              <a:buNone/>
              <a:defRPr sz="77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9" name="Rounded Rectangle 8"/>
          <p:cNvSpPr/>
          <p:nvPr/>
        </p:nvSpPr>
        <p:spPr>
          <a:xfrm>
            <a:off x="1130211" y="868324"/>
            <a:ext cx="22428384" cy="109728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3" name="Title Placeholder 12"/>
          <p:cNvSpPr>
            <a:spLocks noGrp="1"/>
          </p:cNvSpPr>
          <p:nvPr>
            <p:ph type="title"/>
          </p:nvPr>
        </p:nvSpPr>
        <p:spPr>
          <a:xfrm>
            <a:off x="1357884" y="9971180"/>
            <a:ext cx="22096476" cy="2103120"/>
          </a:xfrm>
          <a:prstGeom prst="rect">
            <a:avLst/>
          </a:prstGeom>
        </p:spPr>
        <p:txBody>
          <a:bodyPr vert="horz" lIns="219456" tIns="109728" rIns="219456" bIns="109728" anchor="b">
            <a:normAutofit/>
          </a:bodyPr>
          <a:lstStyle/>
          <a:p>
            <a:r>
              <a:rPr kumimoji="0" lang="en-US"/>
              <a:t>Click to edit Master title style</a:t>
            </a:r>
          </a:p>
        </p:txBody>
      </p:sp>
      <p:sp>
        <p:nvSpPr>
          <p:cNvPr id="4" name="Text Placeholder 3"/>
          <p:cNvSpPr>
            <a:spLocks noGrp="1"/>
          </p:cNvSpPr>
          <p:nvPr>
            <p:ph type="body" idx="1"/>
          </p:nvPr>
        </p:nvSpPr>
        <p:spPr>
          <a:xfrm>
            <a:off x="1357884" y="1060704"/>
            <a:ext cx="22096476" cy="8375904"/>
          </a:xfrm>
          <a:prstGeom prst="rect">
            <a:avLst/>
          </a:prstGeom>
        </p:spPr>
        <p:txBody>
          <a:bodyPr vert="horz" lIns="438912" tIns="219456" rIns="219456" bIns="10972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10196086" y="12223751"/>
            <a:ext cx="6172200" cy="730250"/>
          </a:xfrm>
          <a:prstGeom prst="rect">
            <a:avLst/>
          </a:prstGeom>
        </p:spPr>
        <p:txBody>
          <a:bodyPr vert="horz" lIns="219456" tIns="109728" rIns="219456" bIns="109728" anchor="b"/>
          <a:lstStyle>
            <a:lvl1pPr algn="r" eaLnBrk="1" latinLnBrk="0" hangingPunct="1">
              <a:defRPr kumimoji="0" sz="2400">
                <a:solidFill>
                  <a:schemeClr val="bg2">
                    <a:shade val="50000"/>
                  </a:schemeClr>
                </a:solidFill>
              </a:defRPr>
            </a:lvl1pPr>
            <a:extLst/>
          </a:lstStyle>
          <a:p>
            <a:fld id="{8CF8C9A6-5A6A-4A25-A6D2-E452ADECACCC}" type="datetimeFigureOut">
              <a:rPr lang="en-US" smtClean="0"/>
              <a:t>1/28/2024</a:t>
            </a:fld>
            <a:endParaRPr lang="en-US"/>
          </a:p>
        </p:txBody>
      </p:sp>
      <p:sp>
        <p:nvSpPr>
          <p:cNvPr id="18" name="Footer Placeholder 17"/>
          <p:cNvSpPr>
            <a:spLocks noGrp="1"/>
          </p:cNvSpPr>
          <p:nvPr>
            <p:ph type="ftr" sz="quarter" idx="3"/>
          </p:nvPr>
        </p:nvSpPr>
        <p:spPr>
          <a:xfrm>
            <a:off x="16368286" y="12223751"/>
            <a:ext cx="6172200" cy="730250"/>
          </a:xfrm>
          <a:prstGeom prst="rect">
            <a:avLst/>
          </a:prstGeom>
        </p:spPr>
        <p:txBody>
          <a:bodyPr vert="horz" lIns="219456" tIns="109728" rIns="219456" bIns="109728" anchor="b"/>
          <a:lstStyle>
            <a:lvl1pPr algn="l" eaLnBrk="1" latinLnBrk="0" hangingPunct="1">
              <a:defRPr kumimoji="0" sz="24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22540486" y="12223751"/>
            <a:ext cx="1234440" cy="730250"/>
          </a:xfrm>
          <a:prstGeom prst="rect">
            <a:avLst/>
          </a:prstGeom>
        </p:spPr>
        <p:txBody>
          <a:bodyPr vert="horz" lIns="219456" tIns="109728" rIns="219456" bIns="109728" anchor="b"/>
          <a:lstStyle>
            <a:lvl1pPr algn="r" eaLnBrk="1" latinLnBrk="0" hangingPunct="1">
              <a:defRPr kumimoji="0" sz="2400">
                <a:solidFill>
                  <a:schemeClr val="bg2">
                    <a:shade val="50000"/>
                  </a:schemeClr>
                </a:solidFill>
              </a:defRPr>
            </a:lvl1pPr>
            <a:extLst/>
          </a:lstStyle>
          <a:p>
            <a:fld id="{8C73545A-2120-4F3A-B2B7-E8112C85F7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8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636422" indent="-636422" algn="l" rtl="0" eaLnBrk="1" latinLnBrk="0" hangingPunct="1">
        <a:spcBef>
          <a:spcPts val="600"/>
        </a:spcBef>
        <a:buClr>
          <a:schemeClr val="accent1"/>
        </a:buClr>
        <a:buSzPct val="80000"/>
        <a:buFont typeface="Wingdings 2"/>
        <a:buChar char=""/>
        <a:defRPr kumimoji="0" sz="6700" kern="1200">
          <a:solidFill>
            <a:schemeClr val="tx1"/>
          </a:solidFill>
          <a:effectLst/>
          <a:latin typeface="+mn-lt"/>
          <a:ea typeface="+mn-ea"/>
          <a:cs typeface="+mn-cs"/>
        </a:defRPr>
      </a:lvl1pPr>
      <a:lvl2pPr marL="1316736" indent="-482803" algn="l" rtl="0" eaLnBrk="1" latinLnBrk="0" hangingPunct="1">
        <a:spcBef>
          <a:spcPts val="600"/>
        </a:spcBef>
        <a:buClr>
          <a:schemeClr val="accent1"/>
        </a:buClr>
        <a:buSzPct val="100000"/>
        <a:buFont typeface="Verdana"/>
        <a:buChar char="◦"/>
        <a:defRPr kumimoji="0" sz="5800" kern="1200">
          <a:solidFill>
            <a:schemeClr val="tx1"/>
          </a:solidFill>
          <a:latin typeface="+mn-lt"/>
          <a:ea typeface="+mn-ea"/>
          <a:cs typeface="+mn-cs"/>
        </a:defRPr>
      </a:lvl2pPr>
      <a:lvl3pPr marL="1887322" indent="-438912" algn="l" rtl="0" eaLnBrk="1" latinLnBrk="0" hangingPunct="1">
        <a:spcBef>
          <a:spcPts val="600"/>
        </a:spcBef>
        <a:buClr>
          <a:schemeClr val="accent2">
            <a:tint val="85000"/>
            <a:satMod val="285000"/>
          </a:schemeClr>
        </a:buClr>
        <a:buSzPct val="100000"/>
        <a:buFont typeface="Wingdings 2"/>
        <a:buChar char=""/>
        <a:defRPr kumimoji="0" sz="5300" kern="1200">
          <a:solidFill>
            <a:schemeClr val="tx1"/>
          </a:solidFill>
          <a:latin typeface="+mn-lt"/>
          <a:ea typeface="+mn-ea"/>
          <a:cs typeface="+mn-cs"/>
        </a:defRPr>
      </a:lvl3pPr>
      <a:lvl4pPr marL="2457907" indent="-438912" algn="l" rtl="0" eaLnBrk="1" latinLnBrk="0" hangingPunct="1">
        <a:spcBef>
          <a:spcPts val="552"/>
        </a:spcBef>
        <a:buClr>
          <a:schemeClr val="accent2">
            <a:tint val="85000"/>
            <a:satMod val="285000"/>
          </a:schemeClr>
        </a:buClr>
        <a:buSzPct val="112000"/>
        <a:buFont typeface="Verdana"/>
        <a:buChar char="◦"/>
        <a:defRPr kumimoji="0" sz="4600" kern="1200">
          <a:solidFill>
            <a:schemeClr val="tx1"/>
          </a:solidFill>
          <a:latin typeface="+mn-lt"/>
          <a:ea typeface="+mn-ea"/>
          <a:cs typeface="+mn-cs"/>
        </a:defRPr>
      </a:lvl4pPr>
      <a:lvl5pPr marL="3072384" indent="-438912" algn="l" rtl="0" eaLnBrk="1" latinLnBrk="0" hangingPunct="1">
        <a:spcBef>
          <a:spcPts val="600"/>
        </a:spcBef>
        <a:buClr>
          <a:schemeClr val="accent3">
            <a:tint val="85000"/>
            <a:satMod val="275000"/>
          </a:schemeClr>
        </a:buClr>
        <a:buSzPct val="100000"/>
        <a:buFont typeface="Wingdings 2"/>
        <a:buChar char=""/>
        <a:defRPr kumimoji="0" sz="4300" kern="1200">
          <a:solidFill>
            <a:schemeClr val="tx1"/>
          </a:solidFill>
          <a:latin typeface="+mn-lt"/>
          <a:ea typeface="+mn-ea"/>
          <a:cs typeface="+mn-cs"/>
        </a:defRPr>
      </a:lvl5pPr>
      <a:lvl6pPr marL="3577133" indent="-438912" algn="l" rtl="0" eaLnBrk="1" latinLnBrk="0" hangingPunct="1">
        <a:spcBef>
          <a:spcPts val="600"/>
        </a:spcBef>
        <a:buClr>
          <a:schemeClr val="accent3">
            <a:tint val="85000"/>
            <a:satMod val="275000"/>
          </a:schemeClr>
        </a:buClr>
        <a:buSzPct val="100000"/>
        <a:buFont typeface="Verdana"/>
        <a:buChar char="◦"/>
        <a:defRPr kumimoji="0" sz="4100" kern="1200" baseline="0">
          <a:solidFill>
            <a:schemeClr val="tx1"/>
          </a:solidFill>
          <a:latin typeface="+mn-lt"/>
          <a:ea typeface="+mn-ea"/>
          <a:cs typeface="+mn-cs"/>
        </a:defRPr>
      </a:lvl6pPr>
      <a:lvl7pPr marL="4081882" indent="-438912" algn="l" rtl="0" eaLnBrk="1" latinLnBrk="0" hangingPunct="1">
        <a:spcBef>
          <a:spcPts val="612"/>
        </a:spcBef>
        <a:buClr>
          <a:schemeClr val="accent3">
            <a:tint val="85000"/>
            <a:satMod val="275000"/>
          </a:schemeClr>
        </a:buClr>
        <a:buSzPct val="100000"/>
        <a:buFont typeface="Wingdings 2"/>
        <a:buChar char=""/>
        <a:defRPr kumimoji="0" sz="3600" kern="1200">
          <a:solidFill>
            <a:schemeClr val="tx1"/>
          </a:solidFill>
          <a:latin typeface="+mn-lt"/>
          <a:ea typeface="+mn-ea"/>
          <a:cs typeface="+mn-cs"/>
        </a:defRPr>
      </a:lvl7pPr>
      <a:lvl8pPr marL="4608576" indent="-438912" algn="l" rtl="0" eaLnBrk="1" latinLnBrk="0" hangingPunct="1">
        <a:spcBef>
          <a:spcPts val="617"/>
        </a:spcBef>
        <a:buClr>
          <a:schemeClr val="accent3">
            <a:tint val="85000"/>
            <a:satMod val="275000"/>
          </a:schemeClr>
        </a:buClr>
        <a:buSzPct val="100000"/>
        <a:buFont typeface="Verdana"/>
        <a:buChar char="◦"/>
        <a:defRPr kumimoji="0" sz="3600" kern="1200" baseline="0">
          <a:solidFill>
            <a:schemeClr val="tx1"/>
          </a:solidFill>
          <a:latin typeface="+mn-lt"/>
          <a:ea typeface="+mn-ea"/>
          <a:cs typeface="+mn-cs"/>
        </a:defRPr>
      </a:lvl8pPr>
      <a:lvl9pPr marL="5157216" indent="-438912" algn="l" rtl="0" eaLnBrk="1" latinLnBrk="0" hangingPunct="1">
        <a:spcBef>
          <a:spcPts val="612"/>
        </a:spcBef>
        <a:buClr>
          <a:schemeClr val="accent3">
            <a:tint val="85000"/>
            <a:satMod val="275000"/>
          </a:schemeClr>
        </a:buClr>
        <a:buSzPct val="100000"/>
        <a:buFont typeface="Wingdings 2"/>
        <a:buChar char=""/>
        <a:defRPr kumimoji="0" sz="3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097280" algn="l" rtl="0" eaLnBrk="1" latinLnBrk="0" hangingPunct="1">
        <a:defRPr kumimoji="0" kern="1200">
          <a:solidFill>
            <a:schemeClr val="tx1"/>
          </a:solidFill>
          <a:latin typeface="+mn-lt"/>
          <a:ea typeface="+mn-ea"/>
          <a:cs typeface="+mn-cs"/>
        </a:defRPr>
      </a:lvl2pPr>
      <a:lvl3pPr marL="2194560" algn="l" rtl="0" eaLnBrk="1" latinLnBrk="0" hangingPunct="1">
        <a:defRPr kumimoji="0" kern="1200">
          <a:solidFill>
            <a:schemeClr val="tx1"/>
          </a:solidFill>
          <a:latin typeface="+mn-lt"/>
          <a:ea typeface="+mn-ea"/>
          <a:cs typeface="+mn-cs"/>
        </a:defRPr>
      </a:lvl3pPr>
      <a:lvl4pPr marL="3291840" algn="l" rtl="0" eaLnBrk="1" latinLnBrk="0" hangingPunct="1">
        <a:defRPr kumimoji="0" kern="1200">
          <a:solidFill>
            <a:schemeClr val="tx1"/>
          </a:solidFill>
          <a:latin typeface="+mn-lt"/>
          <a:ea typeface="+mn-ea"/>
          <a:cs typeface="+mn-cs"/>
        </a:defRPr>
      </a:lvl4pPr>
      <a:lvl5pPr marL="4389120" algn="l" rtl="0" eaLnBrk="1" latinLnBrk="0" hangingPunct="1">
        <a:defRPr kumimoji="0" kern="1200">
          <a:solidFill>
            <a:schemeClr val="tx1"/>
          </a:solidFill>
          <a:latin typeface="+mn-lt"/>
          <a:ea typeface="+mn-ea"/>
          <a:cs typeface="+mn-cs"/>
        </a:defRPr>
      </a:lvl5pPr>
      <a:lvl6pPr marL="5486400" algn="l" rtl="0" eaLnBrk="1" latinLnBrk="0" hangingPunct="1">
        <a:defRPr kumimoji="0" kern="1200">
          <a:solidFill>
            <a:schemeClr val="tx1"/>
          </a:solidFill>
          <a:latin typeface="+mn-lt"/>
          <a:ea typeface="+mn-ea"/>
          <a:cs typeface="+mn-cs"/>
        </a:defRPr>
      </a:lvl6pPr>
      <a:lvl7pPr marL="6583680" algn="l" rtl="0" eaLnBrk="1" latinLnBrk="0" hangingPunct="1">
        <a:defRPr kumimoji="0" kern="1200">
          <a:solidFill>
            <a:schemeClr val="tx1"/>
          </a:solidFill>
          <a:latin typeface="+mn-lt"/>
          <a:ea typeface="+mn-ea"/>
          <a:cs typeface="+mn-cs"/>
        </a:defRPr>
      </a:lvl7pPr>
      <a:lvl8pPr marL="7680960" algn="l" rtl="0" eaLnBrk="1" latinLnBrk="0" hangingPunct="1">
        <a:defRPr kumimoji="0" kern="1200">
          <a:solidFill>
            <a:schemeClr val="tx1"/>
          </a:solidFill>
          <a:latin typeface="+mn-lt"/>
          <a:ea typeface="+mn-ea"/>
          <a:cs typeface="+mn-cs"/>
        </a:defRPr>
      </a:lvl8pPr>
      <a:lvl9pPr marL="877824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81600" y="4495800"/>
            <a:ext cx="13182600" cy="7391400"/>
          </a:xfrm>
        </p:spPr>
        <p:txBody>
          <a:bodyPr>
            <a:normAutofit/>
          </a:bodyPr>
          <a:lstStyle/>
          <a:p>
            <a:pPr algn="ctr" rtl="1">
              <a:lnSpc>
                <a:spcPct val="115000"/>
              </a:lnSpc>
              <a:spcAft>
                <a:spcPts val="0"/>
              </a:spcAft>
            </a:pPr>
            <a:r>
              <a:rPr lang="en-US" sz="6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doni MT Black" pitchFamily="18" charset="0"/>
              </a:rPr>
              <a:t>Composition and design</a:t>
            </a:r>
            <a:br>
              <a:rPr lang="en-US" sz="6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doni MT Black" pitchFamily="18" charset="0"/>
              </a:rPr>
            </a:br>
            <a:r>
              <a:rPr lang="ar-IQ" sz="6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doni MT Black" pitchFamily="18" charset="0"/>
              </a:rPr>
              <a:t>التشكيل والتصميم</a:t>
            </a:r>
            <a:br>
              <a:rPr lang="ar-IQ" sz="8800" dirty="0">
                <a:latin typeface="Simplified Arabic" pitchFamily="18" charset="-78"/>
                <a:cs typeface="Simplified Arabic" pitchFamily="18" charset="-78"/>
              </a:rPr>
            </a:br>
            <a:br>
              <a:rPr lang="ar-IQ" sz="8800" dirty="0">
                <a:latin typeface="Simplified Arabic" pitchFamily="18" charset="-78"/>
                <a:cs typeface="Simplified Arabic" pitchFamily="18" charset="-78"/>
              </a:rPr>
            </a:br>
            <a:r>
              <a:rPr lang="ar-IQ" sz="5400" dirty="0" err="1">
                <a:solidFill>
                  <a:schemeClr val="tx1"/>
                </a:solidFill>
                <a:latin typeface="Simplified Arabic" pitchFamily="18" charset="-78"/>
                <a:cs typeface="Simplified Arabic" pitchFamily="18" charset="-78"/>
              </a:rPr>
              <a:t>م.م</a:t>
            </a:r>
            <a:r>
              <a:rPr lang="ar-IQ" sz="5400" dirty="0">
                <a:solidFill>
                  <a:schemeClr val="tx1"/>
                </a:solidFill>
                <a:latin typeface="Simplified Arabic" pitchFamily="18" charset="-78"/>
                <a:cs typeface="Simplified Arabic" pitchFamily="18" charset="-78"/>
              </a:rPr>
              <a:t> ضحى ياسر</a:t>
            </a:r>
            <a:r>
              <a:rPr lang="ar-IQ" sz="5400" dirty="0">
                <a:solidFill>
                  <a:schemeClr val="tx1"/>
                </a:solidFill>
              </a:rPr>
              <a:t> </a:t>
            </a:r>
            <a:br>
              <a:rPr lang="ar-IQ" sz="6300" dirty="0">
                <a:solidFill>
                  <a:schemeClr val="tx1"/>
                </a:solidFill>
              </a:rPr>
            </a:br>
            <a:r>
              <a:rPr lang="ar-IQ" sz="6000" dirty="0">
                <a:ln w="9525" cap="flat" cmpd="sng" algn="ctr">
                  <a:solidFill>
                    <a:srgbClr val="000000"/>
                  </a:solidFill>
                  <a:prstDash val="solid"/>
                  <a:round/>
                </a:ln>
                <a:solidFill>
                  <a:schemeClr val="tx1"/>
                </a:solidFill>
                <a:latin typeface="Simplified Arabic" pitchFamily="18" charset="-78"/>
                <a:ea typeface="Calibri"/>
                <a:cs typeface="Simplified Arabic" pitchFamily="18" charset="-78"/>
              </a:rPr>
              <a:t>العام الدراسي </a:t>
            </a:r>
            <a:r>
              <a:rPr lang="en-US" sz="6000" b="1" dirty="0">
                <a:ln w="9525" cap="flat" cmpd="sng" algn="ctr">
                  <a:solidFill>
                    <a:srgbClr val="000000"/>
                  </a:solidFill>
                  <a:prstDash val="solid"/>
                  <a:round/>
                </a:ln>
                <a:solidFill>
                  <a:schemeClr val="tx1"/>
                </a:solidFill>
                <a:effectLst>
                  <a:outerShdw blurRad="50000" dist="50800" dir="7500000" algn="tl">
                    <a:srgbClr val="000000">
                      <a:alpha val="35000"/>
                    </a:srgbClr>
                  </a:outerShdw>
                </a:effectLst>
                <a:latin typeface="Simplified Arabic" pitchFamily="18" charset="-78"/>
                <a:ea typeface="Calibri"/>
                <a:cs typeface="Simplified Arabic" pitchFamily="18" charset="-78"/>
              </a:rPr>
              <a:t>2023</a:t>
            </a:r>
            <a:r>
              <a:rPr lang="ar-IQ" sz="6000" dirty="0">
                <a:ln w="9525" cap="flat" cmpd="sng" algn="ctr">
                  <a:solidFill>
                    <a:srgbClr val="000000"/>
                  </a:solidFill>
                  <a:prstDash val="solid"/>
                  <a:round/>
                </a:ln>
                <a:solidFill>
                  <a:schemeClr val="tx1"/>
                </a:solidFill>
                <a:effectLst>
                  <a:outerShdw blurRad="50000" dist="50800" dir="7500000" algn="tl">
                    <a:srgbClr val="000000">
                      <a:alpha val="35000"/>
                    </a:srgbClr>
                  </a:outerShdw>
                </a:effectLst>
                <a:latin typeface="Simplified Arabic" pitchFamily="18" charset="-78"/>
                <a:ea typeface="Calibri"/>
                <a:cs typeface="Simplified Arabic" pitchFamily="18" charset="-78"/>
              </a:rPr>
              <a:t>-</a:t>
            </a:r>
            <a:r>
              <a:rPr lang="en-US" sz="6000" b="1" dirty="0">
                <a:ln w="9525" cap="flat" cmpd="sng" algn="ctr">
                  <a:solidFill>
                    <a:srgbClr val="000000"/>
                  </a:solidFill>
                  <a:prstDash val="solid"/>
                  <a:round/>
                </a:ln>
                <a:solidFill>
                  <a:schemeClr val="tx1"/>
                </a:solidFill>
                <a:effectLst>
                  <a:outerShdw blurRad="50000" dist="50800" dir="7500000" algn="tl">
                    <a:srgbClr val="000000">
                      <a:alpha val="35000"/>
                    </a:srgbClr>
                  </a:outerShdw>
                </a:effectLst>
                <a:latin typeface="Simplified Arabic" pitchFamily="18" charset="-78"/>
                <a:ea typeface="Calibri"/>
                <a:cs typeface="Simplified Arabic" pitchFamily="18" charset="-78"/>
              </a:rPr>
              <a:t>2024</a:t>
            </a:r>
            <a:endParaRPr lang="en-US" sz="9600" dirty="0">
              <a:solidFill>
                <a:schemeClr val="tx1"/>
              </a:solidFill>
              <a:latin typeface="Simplified Arabic" pitchFamily="18" charset="-78"/>
              <a:cs typeface="Simplified Arabic" pitchFamily="18" charset="-78"/>
            </a:endParaRPr>
          </a:p>
        </p:txBody>
      </p:sp>
      <p:sp>
        <p:nvSpPr>
          <p:cNvPr id="4" name="TextBox 3"/>
          <p:cNvSpPr txBox="1"/>
          <p:nvPr/>
        </p:nvSpPr>
        <p:spPr>
          <a:xfrm>
            <a:off x="18059400" y="914400"/>
            <a:ext cx="5181600" cy="3428185"/>
          </a:xfrm>
          <a:prstGeom prst="rect">
            <a:avLst/>
          </a:prstGeom>
          <a:noFill/>
        </p:spPr>
        <p:txBody>
          <a:bodyPr wrap="square" lIns="240350" tIns="120175" rIns="240350" bIns="120175" rtlCol="0">
            <a:spAutoFit/>
          </a:bodyPr>
          <a:lstStyle/>
          <a:p>
            <a:pPr algn="ctr" rtl="1">
              <a:lnSpc>
                <a:spcPct val="115000"/>
              </a:lnSpc>
              <a:spcAft>
                <a:spcPts val="0"/>
              </a:spcAft>
            </a:pPr>
            <a:r>
              <a:rPr lang="ar-IQ" sz="3600" b="1" dirty="0">
                <a:effectLst/>
                <a:latin typeface="Calibri"/>
                <a:ea typeface="Calibri"/>
                <a:cs typeface="Sakkal Majalla"/>
              </a:rPr>
              <a:t>جمهورية العراق</a:t>
            </a:r>
            <a:endParaRPr lang="en-US" sz="2000" dirty="0">
              <a:effectLst/>
              <a:latin typeface="Calibri"/>
              <a:ea typeface="Calibri"/>
              <a:cs typeface="Arial"/>
            </a:endParaRPr>
          </a:p>
          <a:p>
            <a:pPr algn="ctr" rtl="1">
              <a:lnSpc>
                <a:spcPct val="115000"/>
              </a:lnSpc>
              <a:spcAft>
                <a:spcPts val="0"/>
              </a:spcAft>
            </a:pPr>
            <a:r>
              <a:rPr lang="ar-IQ" sz="3600" b="1" dirty="0">
                <a:effectLst/>
                <a:latin typeface="Calibri"/>
                <a:ea typeface="Calibri"/>
                <a:cs typeface="Sakkal Majalla"/>
              </a:rPr>
              <a:t>وزارة التعليم العالي والبحث العلمي</a:t>
            </a:r>
            <a:endParaRPr lang="en-US" sz="2000" dirty="0">
              <a:effectLst/>
              <a:latin typeface="Calibri"/>
              <a:ea typeface="Calibri"/>
              <a:cs typeface="Arial"/>
            </a:endParaRPr>
          </a:p>
          <a:p>
            <a:pPr algn="ctr" rtl="1">
              <a:lnSpc>
                <a:spcPct val="115000"/>
              </a:lnSpc>
              <a:spcAft>
                <a:spcPts val="0"/>
              </a:spcAft>
            </a:pPr>
            <a:r>
              <a:rPr lang="ar-IQ" sz="3600" b="1" dirty="0">
                <a:effectLst/>
                <a:latin typeface="Calibri"/>
                <a:ea typeface="Calibri"/>
                <a:cs typeface="Sakkal Majalla"/>
              </a:rPr>
              <a:t>جامعة المستقبل</a:t>
            </a:r>
            <a:endParaRPr lang="en-US" sz="2000" dirty="0">
              <a:effectLst/>
              <a:latin typeface="Calibri"/>
              <a:ea typeface="Calibri"/>
              <a:cs typeface="Arial"/>
            </a:endParaRPr>
          </a:p>
          <a:p>
            <a:pPr algn="ctr" rtl="1">
              <a:lnSpc>
                <a:spcPct val="115000"/>
              </a:lnSpc>
            </a:pPr>
            <a:r>
              <a:rPr lang="ar-IQ" sz="3600" b="1" dirty="0">
                <a:latin typeface="Calibri"/>
                <a:ea typeface="Calibri"/>
                <a:cs typeface="Sakkal Majalla"/>
              </a:rPr>
              <a:t>كلية الفنون الجميلة</a:t>
            </a:r>
            <a:endParaRPr lang="en-US" sz="3600" b="1" dirty="0">
              <a:latin typeface="Calibri"/>
              <a:ea typeface="Calibri"/>
              <a:cs typeface="Sakkal Majalla"/>
            </a:endParaRPr>
          </a:p>
          <a:p>
            <a:pPr algn="ctr" rtl="1">
              <a:lnSpc>
                <a:spcPct val="115000"/>
              </a:lnSpc>
            </a:pPr>
            <a:r>
              <a:rPr lang="ar-IQ" sz="3600" b="1" dirty="0">
                <a:latin typeface="Calibri"/>
                <a:ea typeface="Calibri"/>
                <a:cs typeface="Sakkal Majalla"/>
              </a:rPr>
              <a:t>قسم التصميم</a:t>
            </a:r>
            <a:endParaRPr lang="en-US" sz="3600" b="1" dirty="0">
              <a:latin typeface="Calibri"/>
              <a:ea typeface="Calibri"/>
              <a:cs typeface="Sakkal Majalla"/>
            </a:endParaRP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219200" y="1064546"/>
            <a:ext cx="2743200" cy="25232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2970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00" y="1451593"/>
            <a:ext cx="6019800" cy="707886"/>
          </a:xfrm>
          <a:prstGeom prst="rect">
            <a:avLst/>
          </a:prstGeom>
        </p:spPr>
        <p:txBody>
          <a:bodyPr wrap="square">
            <a:spAutoFit/>
          </a:bodyPr>
          <a:lstStyle/>
          <a:p>
            <a:pPr algn="r" rtl="1"/>
            <a:r>
              <a:rPr lang="ar-IQ" sz="4000" b="1" u="sng" dirty="0">
                <a:latin typeface="Simplified Arabic" pitchFamily="18" charset="-78"/>
                <a:cs typeface="Simplified Arabic" pitchFamily="18" charset="-78"/>
              </a:rPr>
              <a:t>اهداف التشكيل والتصميم</a:t>
            </a:r>
            <a:endParaRPr lang="en-US" sz="4000" b="1" u="sng" dirty="0">
              <a:latin typeface="Simplified Arabic" pitchFamily="18" charset="-78"/>
              <a:cs typeface="Simplified Arabic" pitchFamily="18" charset="-78"/>
            </a:endParaRPr>
          </a:p>
        </p:txBody>
      </p:sp>
      <p:sp>
        <p:nvSpPr>
          <p:cNvPr id="4" name="Rectangle 3"/>
          <p:cNvSpPr/>
          <p:nvPr/>
        </p:nvSpPr>
        <p:spPr>
          <a:xfrm>
            <a:off x="1261281" y="3200400"/>
            <a:ext cx="22120616" cy="4154984"/>
          </a:xfrm>
          <a:prstGeom prst="rect">
            <a:avLst/>
          </a:prstGeom>
        </p:spPr>
        <p:txBody>
          <a:bodyPr wrap="square">
            <a:spAutoFit/>
          </a:bodyPr>
          <a:lstStyle/>
          <a:p>
            <a:pPr marL="742950" indent="-742950">
              <a:buFont typeface="+mj-lt"/>
              <a:buAutoNum type="arabicPeriod"/>
            </a:pPr>
            <a:r>
              <a:rPr lang="en-US" sz="4400" dirty="0">
                <a:latin typeface="Times New Roman" pitchFamily="18" charset="0"/>
                <a:cs typeface="Times New Roman" pitchFamily="18" charset="0"/>
              </a:rPr>
              <a:t>Achieving self-perfection: This is clearly evident by giving the student the opportunity to choose and express and not belittle his products. Art elevates the self and allows it to be integrated by going beyond the emergency and the partial, as is the case with people with special needs who are helped by design and formation.  To express themselves through artistic communication with society in a way that ensures they can release the harmful repression that might push them to isolate themselves from others</a:t>
            </a:r>
          </a:p>
        </p:txBody>
      </p:sp>
      <p:sp>
        <p:nvSpPr>
          <p:cNvPr id="7" name="Rectangle 6"/>
          <p:cNvSpPr/>
          <p:nvPr/>
        </p:nvSpPr>
        <p:spPr>
          <a:xfrm>
            <a:off x="1261281" y="7967367"/>
            <a:ext cx="22273473" cy="1938992"/>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تحقيق كمال الذات : ويتضح ذلك جلياً عبر منح الطالب فرصته للاختيار والتعبير وعدم الإقلال من شأن نتاجاته ، فالفن يسمو بالذات ويسمح لها بان تتكامل عبر تجاوز الطارئ والجزئي ، كما هو الحال عند ذوي الاحتياجات الخاصة إذ ساعدهم التصميم والتشكيل على التعبير عن ذواتهم عبر التخاطب الفني مع المجتمع وبما يضمن لهم التنفيس عن الكبت الضار الذي قد يدفعهم إلى الانعزال عن الآخرين </a:t>
            </a:r>
            <a:endParaRPr lang="en-US" sz="4000" dirty="0">
              <a:latin typeface="Simplified Arabic" pitchFamily="18" charset="-78"/>
              <a:cs typeface="Simplified Arabic" pitchFamily="18" charset="-78"/>
            </a:endParaRPr>
          </a:p>
        </p:txBody>
      </p:sp>
      <p:sp>
        <p:nvSpPr>
          <p:cNvPr id="10" name="Rectangle 9"/>
          <p:cNvSpPr/>
          <p:nvPr/>
        </p:nvSpPr>
        <p:spPr>
          <a:xfrm>
            <a:off x="1905000" y="1451593"/>
            <a:ext cx="7315200" cy="707886"/>
          </a:xfrm>
          <a:prstGeom prst="rect">
            <a:avLst/>
          </a:prstGeom>
        </p:spPr>
        <p:txBody>
          <a:bodyPr wrap="square">
            <a:spAutoFit/>
          </a:bodyPr>
          <a:lstStyle/>
          <a:p>
            <a:pPr algn="l"/>
            <a:r>
              <a:rPr lang="en-US" sz="4000" b="1" u="sng" dirty="0">
                <a:latin typeface="Simplified Arabic" pitchFamily="18" charset="-78"/>
                <a:cs typeface="Simplified Arabic" pitchFamily="18" charset="-78"/>
              </a:rPr>
              <a:t>Composition and design goals</a:t>
            </a:r>
          </a:p>
        </p:txBody>
      </p:sp>
    </p:spTree>
    <p:extLst>
      <p:ext uri="{BB962C8B-B14F-4D97-AF65-F5344CB8AC3E}">
        <p14:creationId xmlns:p14="http://schemas.microsoft.com/office/powerpoint/2010/main" val="2593128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18791" y="990600"/>
            <a:ext cx="22120616" cy="2123658"/>
          </a:xfrm>
          <a:prstGeom prst="rect">
            <a:avLst/>
          </a:prstGeom>
        </p:spPr>
        <p:txBody>
          <a:bodyPr wrap="square">
            <a:spAutoFit/>
          </a:bodyPr>
          <a:lstStyle/>
          <a:p>
            <a:r>
              <a:rPr lang="ar-IQ" sz="4400" dirty="0">
                <a:latin typeface="Times New Roman" pitchFamily="18" charset="0"/>
                <a:cs typeface="Times New Roman" pitchFamily="18" charset="0"/>
              </a:rPr>
              <a:t>2</a:t>
            </a:r>
            <a:r>
              <a:rPr lang="en-US" sz="4400" dirty="0">
                <a:latin typeface="Times New Roman" pitchFamily="18" charset="0"/>
                <a:cs typeface="Times New Roman" pitchFamily="18" charset="0"/>
              </a:rPr>
              <a:t>. Imparting good values, morals, and ideals: Art and design have an educational message, of an influential nature, as it speaks to the language of conscience and feeling more than any other forces, and certainly it is more eloquent in influencing others and then changing their positions. </a:t>
            </a:r>
          </a:p>
        </p:txBody>
      </p:sp>
      <p:sp>
        <p:nvSpPr>
          <p:cNvPr id="8" name="Rectangle 7"/>
          <p:cNvSpPr/>
          <p:nvPr/>
        </p:nvSpPr>
        <p:spPr>
          <a:xfrm>
            <a:off x="1191813" y="3184707"/>
            <a:ext cx="22273473" cy="1323439"/>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 إكساب القيم الخيرة والأخلاق والمثل العليا : فالفن والتصميم ذو رسالة تربوية تعليمية ، ذات طابع مؤثر كونها تخاطب لغة الوجدان والشعور أكثر من أية قوى أخرى وبالتأكيد فهي </a:t>
            </a:r>
            <a:r>
              <a:rPr lang="ar-IQ" sz="4000" dirty="0" err="1">
                <a:solidFill>
                  <a:srgbClr val="FF0000"/>
                </a:solidFill>
                <a:latin typeface="Simplified Arabic" pitchFamily="18" charset="-78"/>
                <a:cs typeface="Simplified Arabic" pitchFamily="18" charset="-78"/>
              </a:rPr>
              <a:t>الأبلغ</a:t>
            </a:r>
            <a:r>
              <a:rPr lang="ar-IQ" sz="4000" dirty="0">
                <a:solidFill>
                  <a:srgbClr val="FF0000"/>
                </a:solidFill>
                <a:latin typeface="Simplified Arabic" pitchFamily="18" charset="-78"/>
                <a:cs typeface="Simplified Arabic" pitchFamily="18" charset="-78"/>
              </a:rPr>
              <a:t> في التأثير على الآخرين ومن ثم التغير من مواقفهم . </a:t>
            </a:r>
            <a:endParaRPr lang="en-US" sz="4000" dirty="0">
              <a:latin typeface="Simplified Arabic" pitchFamily="18" charset="-78"/>
              <a:cs typeface="Simplified Arabic" pitchFamily="18" charset="-78"/>
            </a:endParaRPr>
          </a:p>
        </p:txBody>
      </p:sp>
      <p:sp>
        <p:nvSpPr>
          <p:cNvPr id="10" name="Rectangle 9"/>
          <p:cNvSpPr/>
          <p:nvPr/>
        </p:nvSpPr>
        <p:spPr>
          <a:xfrm>
            <a:off x="1152994" y="6891992"/>
            <a:ext cx="22120616" cy="2800767"/>
          </a:xfrm>
          <a:prstGeom prst="rect">
            <a:avLst/>
          </a:prstGeom>
        </p:spPr>
        <p:txBody>
          <a:bodyPr wrap="square">
            <a:spAutoFit/>
          </a:bodyPr>
          <a:lstStyle/>
          <a:p>
            <a:r>
              <a:rPr lang="en-US" sz="4400" dirty="0">
                <a:latin typeface="Times New Roman" pitchFamily="18" charset="0"/>
                <a:cs typeface="Times New Roman" pitchFamily="18" charset="0"/>
              </a:rPr>
              <a:t>An example of this is artistic and plastic exhibitions held by artists, designers, school activity directorates, other artistic institutions, and companies working in the engineering sector, as they reveal the common part among the people of  One generation and the common ties between humanity in general, which is the love of design and artistic formation.</a:t>
            </a:r>
          </a:p>
        </p:txBody>
      </p:sp>
      <p:sp>
        <p:nvSpPr>
          <p:cNvPr id="11" name="Rectangle 10"/>
          <p:cNvSpPr/>
          <p:nvPr/>
        </p:nvSpPr>
        <p:spPr>
          <a:xfrm>
            <a:off x="1165934" y="9982200"/>
            <a:ext cx="22273473" cy="1938992"/>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ومثال على ذلك المعارض الفنية والتشكيلية التي يقيمها الفنانون والمصممين ومديريات النشاط المدرسي والمؤسسات الفنية الاخرى والشركات العاملة في القطاع الهندسي، إذ تكشف عن الجزء المشترك لدى أبناء الجيل الواحد والوشائج المشتركة لدى الإنسانية بشكل عام إلا وهي حب التصميم والتشكيل الفني</a:t>
            </a:r>
            <a:endParaRPr lang="en-US" sz="4000" dirty="0">
              <a:latin typeface="Simplified Arabic" pitchFamily="18" charset="-78"/>
              <a:cs typeface="Simplified Arabic" pitchFamily="18" charset="-78"/>
            </a:endParaRPr>
          </a:p>
        </p:txBody>
      </p:sp>
      <p:sp>
        <p:nvSpPr>
          <p:cNvPr id="12" name="Rectangle 11"/>
          <p:cNvSpPr/>
          <p:nvPr/>
        </p:nvSpPr>
        <p:spPr>
          <a:xfrm>
            <a:off x="1318791" y="4371641"/>
            <a:ext cx="22146495" cy="1446550"/>
          </a:xfrm>
          <a:prstGeom prst="rect">
            <a:avLst/>
          </a:prstGeom>
        </p:spPr>
        <p:txBody>
          <a:bodyPr wrap="square">
            <a:spAutoFit/>
          </a:bodyPr>
          <a:lstStyle/>
          <a:p>
            <a:r>
              <a:rPr lang="en-US" sz="4400" dirty="0">
                <a:solidFill>
                  <a:prstClr val="black"/>
                </a:solidFill>
                <a:latin typeface="Times New Roman" pitchFamily="18" charset="0"/>
                <a:cs typeface="Times New Roman" pitchFamily="18" charset="0"/>
              </a:rPr>
              <a:t>3.Developing the spirit of dialogue with others. This is clearly evident in the communicative nature of design and formation, which takes on an ever-renewing aesthetic character</a:t>
            </a:r>
            <a:endParaRPr lang="en-US" dirty="0"/>
          </a:p>
        </p:txBody>
      </p:sp>
      <p:sp>
        <p:nvSpPr>
          <p:cNvPr id="13" name="Rectangle 12"/>
          <p:cNvSpPr/>
          <p:nvPr/>
        </p:nvSpPr>
        <p:spPr>
          <a:xfrm>
            <a:off x="1318791" y="5846368"/>
            <a:ext cx="22120615" cy="707886"/>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إنماء روح التحاور مع الآخرين ويتجلى ذلك بوضوح في الطابع </a:t>
            </a:r>
            <a:r>
              <a:rPr lang="ar-IQ" sz="4000" dirty="0" err="1">
                <a:solidFill>
                  <a:srgbClr val="FF0000"/>
                </a:solidFill>
                <a:latin typeface="Simplified Arabic" pitchFamily="18" charset="-78"/>
                <a:cs typeface="Simplified Arabic" pitchFamily="18" charset="-78"/>
              </a:rPr>
              <a:t>الاتصالي</a:t>
            </a:r>
            <a:r>
              <a:rPr lang="ar-IQ" sz="4000" dirty="0">
                <a:solidFill>
                  <a:srgbClr val="FF0000"/>
                </a:solidFill>
                <a:latin typeface="Simplified Arabic" pitchFamily="18" charset="-78"/>
                <a:cs typeface="Simplified Arabic" pitchFamily="18" charset="-78"/>
              </a:rPr>
              <a:t> للتصميم والتشكيل  والذي يتخذ طابعاً جمالياً متجدد على الدوام </a:t>
            </a:r>
            <a:endParaRPr lang="en-US"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820903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8791" y="990600"/>
            <a:ext cx="22120616" cy="1446550"/>
          </a:xfrm>
          <a:prstGeom prst="rect">
            <a:avLst/>
          </a:prstGeom>
        </p:spPr>
        <p:txBody>
          <a:bodyPr wrap="square">
            <a:spAutoFit/>
          </a:bodyPr>
          <a:lstStyle/>
          <a:p>
            <a:r>
              <a:rPr lang="en-US" sz="4400" dirty="0">
                <a:latin typeface="Times New Roman" pitchFamily="18" charset="0"/>
                <a:cs typeface="Times New Roman" pitchFamily="18" charset="0"/>
              </a:rPr>
              <a:t>4.Reaching the absolute truth behind sensory appearances through the minds and preparing them to receive the information and benefit from it later.</a:t>
            </a:r>
          </a:p>
        </p:txBody>
      </p:sp>
      <p:sp>
        <p:nvSpPr>
          <p:cNvPr id="5" name="Rectangle 4"/>
          <p:cNvSpPr/>
          <p:nvPr/>
        </p:nvSpPr>
        <p:spPr>
          <a:xfrm>
            <a:off x="1242362" y="2562650"/>
            <a:ext cx="22273473" cy="707886"/>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 الوصول الى الحقيقة المطلقة خلف المظاهر الحسية وذلك عبر العقول وتهيئتها لاستقبال المعلومة والاستفادة منها لاحقا</a:t>
            </a:r>
            <a:r>
              <a:rPr lang="en-US" sz="4000" dirty="0">
                <a:solidFill>
                  <a:srgbClr val="FF0000"/>
                </a:solidFill>
                <a:latin typeface="Simplified Arabic" pitchFamily="18" charset="-78"/>
                <a:cs typeface="Simplified Arabic" pitchFamily="18" charset="-78"/>
              </a:rPr>
              <a:t>.</a:t>
            </a:r>
            <a:endParaRPr lang="en-US" sz="4000" dirty="0">
              <a:latin typeface="Simplified Arabic" pitchFamily="18" charset="-78"/>
              <a:cs typeface="Simplified Arabic" pitchFamily="18" charset="-78"/>
            </a:endParaRPr>
          </a:p>
        </p:txBody>
      </p:sp>
      <p:sp>
        <p:nvSpPr>
          <p:cNvPr id="6" name="Rectangle 5"/>
          <p:cNvSpPr/>
          <p:nvPr/>
        </p:nvSpPr>
        <p:spPr>
          <a:xfrm>
            <a:off x="1236611" y="3270536"/>
            <a:ext cx="22120616" cy="1446550"/>
          </a:xfrm>
          <a:prstGeom prst="rect">
            <a:avLst/>
          </a:prstGeom>
        </p:spPr>
        <p:txBody>
          <a:bodyPr wrap="square">
            <a:spAutoFit/>
          </a:bodyPr>
          <a:lstStyle/>
          <a:p>
            <a:r>
              <a:rPr lang="en-US" sz="4400" dirty="0">
                <a:latin typeface="Times New Roman" pitchFamily="18" charset="0"/>
                <a:cs typeface="Times New Roman" pitchFamily="18" charset="0"/>
              </a:rPr>
              <a:t> 5.Proper preparation of the citizen in a way that makes him possess the virtue of moderation and courage.</a:t>
            </a:r>
          </a:p>
        </p:txBody>
      </p:sp>
      <p:sp>
        <p:nvSpPr>
          <p:cNvPr id="7" name="Rectangle 6"/>
          <p:cNvSpPr/>
          <p:nvPr/>
        </p:nvSpPr>
        <p:spPr>
          <a:xfrm>
            <a:off x="1248113" y="4778596"/>
            <a:ext cx="22273473" cy="707886"/>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عداد المواطن إعداداً سليماً وبما يجعله </a:t>
            </a:r>
            <a:r>
              <a:rPr lang="ar-IQ" sz="4000" dirty="0" err="1">
                <a:solidFill>
                  <a:srgbClr val="FF0000"/>
                </a:solidFill>
                <a:latin typeface="Simplified Arabic" pitchFamily="18" charset="-78"/>
                <a:cs typeface="Simplified Arabic" pitchFamily="18" charset="-78"/>
              </a:rPr>
              <a:t>متحلياً</a:t>
            </a:r>
            <a:r>
              <a:rPr lang="ar-IQ" sz="4000" dirty="0">
                <a:solidFill>
                  <a:srgbClr val="FF0000"/>
                </a:solidFill>
                <a:latin typeface="Simplified Arabic" pitchFamily="18" charset="-78"/>
                <a:cs typeface="Simplified Arabic" pitchFamily="18" charset="-78"/>
              </a:rPr>
              <a:t> بفضيلة الاعتدال والشجاعة.</a:t>
            </a:r>
            <a:endParaRPr lang="en-US" sz="4000" dirty="0">
              <a:latin typeface="Simplified Arabic" pitchFamily="18" charset="-78"/>
              <a:cs typeface="Simplified Arabic" pitchFamily="18" charset="-78"/>
            </a:endParaRPr>
          </a:p>
        </p:txBody>
      </p:sp>
      <p:sp>
        <p:nvSpPr>
          <p:cNvPr id="8" name="Rectangle 7"/>
          <p:cNvSpPr/>
          <p:nvPr/>
        </p:nvSpPr>
        <p:spPr>
          <a:xfrm>
            <a:off x="1356172" y="5334000"/>
            <a:ext cx="22120616" cy="1446550"/>
          </a:xfrm>
          <a:prstGeom prst="rect">
            <a:avLst/>
          </a:prstGeom>
        </p:spPr>
        <p:txBody>
          <a:bodyPr wrap="square">
            <a:spAutoFit/>
          </a:bodyPr>
          <a:lstStyle/>
          <a:p>
            <a:r>
              <a:rPr lang="en-US" sz="4400" dirty="0">
                <a:latin typeface="Times New Roman" pitchFamily="18" charset="0"/>
                <a:cs typeface="Times New Roman" pitchFamily="18" charset="0"/>
              </a:rPr>
              <a:t> 6. It aims to surround the individual with good ideals, and to instill in his mind the idea of   good and evil, so that he grows up with what he should love and hate what he should hate.</a:t>
            </a:r>
          </a:p>
        </p:txBody>
      </p:sp>
      <p:sp>
        <p:nvSpPr>
          <p:cNvPr id="9" name="Rectangle 8"/>
          <p:cNvSpPr/>
          <p:nvPr/>
        </p:nvSpPr>
        <p:spPr>
          <a:xfrm>
            <a:off x="1203315" y="7010400"/>
            <a:ext cx="22273473" cy="1323439"/>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إنها تهدف إلى إحاطة الفرد بالمثل العليا الصالحة ، وغرس فكرة الخير والشر في ذهنه ، حتى يشب على ما يجب أن يحب وكراهية ما يجب أن يكره .</a:t>
            </a:r>
            <a:endParaRPr lang="en-US" sz="4000" dirty="0">
              <a:latin typeface="Simplified Arabic" pitchFamily="18" charset="-78"/>
              <a:cs typeface="Simplified Arabic" pitchFamily="18" charset="-78"/>
            </a:endParaRPr>
          </a:p>
        </p:txBody>
      </p:sp>
      <p:sp>
        <p:nvSpPr>
          <p:cNvPr id="10" name="Rectangle 9"/>
          <p:cNvSpPr/>
          <p:nvPr/>
        </p:nvSpPr>
        <p:spPr>
          <a:xfrm>
            <a:off x="1203315" y="8153400"/>
            <a:ext cx="22120616" cy="1446550"/>
          </a:xfrm>
          <a:prstGeom prst="rect">
            <a:avLst/>
          </a:prstGeom>
        </p:spPr>
        <p:txBody>
          <a:bodyPr wrap="square">
            <a:spAutoFit/>
          </a:bodyPr>
          <a:lstStyle/>
          <a:p>
            <a:r>
              <a:rPr lang="en-US" sz="4400" dirty="0">
                <a:latin typeface="Times New Roman" pitchFamily="18" charset="0"/>
                <a:cs typeface="Times New Roman" pitchFamily="18" charset="0"/>
              </a:rPr>
              <a:t>7.  Relying on mental exercises to reach an understanding of the absolute truth and not in the form of experimental models.  (</a:t>
            </a:r>
            <a:r>
              <a:rPr lang="en-US" sz="4400" dirty="0" err="1">
                <a:latin typeface="Times New Roman" pitchFamily="18" charset="0"/>
                <a:cs typeface="Times New Roman" pitchFamily="18" charset="0"/>
              </a:rPr>
              <a:t>Farhan</a:t>
            </a:r>
            <a:r>
              <a:rPr lang="en-US" sz="4400" dirty="0">
                <a:latin typeface="Times New Roman" pitchFamily="18" charset="0"/>
                <a:cs typeface="Times New Roman" pitchFamily="18" charset="0"/>
              </a:rPr>
              <a:t>, 1989, p. 51). </a:t>
            </a:r>
          </a:p>
        </p:txBody>
      </p:sp>
      <p:sp>
        <p:nvSpPr>
          <p:cNvPr id="11" name="Rectangle 10"/>
          <p:cNvSpPr/>
          <p:nvPr/>
        </p:nvSpPr>
        <p:spPr>
          <a:xfrm>
            <a:off x="1207628" y="9753600"/>
            <a:ext cx="22273473" cy="707886"/>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 الاعتماد على التمارين العقلية لكي تصل إلى فهم الحقيقة المطلقة وليس في شكل نماذج تجريبية . ( فرحان ، ۱۹۸۹ ، ص ٥١ ) </a:t>
            </a:r>
            <a:endParaRPr lang="en-US"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35260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8791" y="990600"/>
            <a:ext cx="22120616" cy="3477875"/>
          </a:xfrm>
          <a:prstGeom prst="rect">
            <a:avLst/>
          </a:prstGeom>
        </p:spPr>
        <p:txBody>
          <a:bodyPr wrap="square">
            <a:spAutoFit/>
          </a:bodyPr>
          <a:lstStyle/>
          <a:p>
            <a:r>
              <a:rPr lang="en-US" sz="4400" dirty="0">
                <a:latin typeface="Times New Roman" pitchFamily="18" charset="0"/>
                <a:cs typeface="Times New Roman" pitchFamily="18" charset="0"/>
              </a:rPr>
              <a:t>designer, according to the two examples, is the one who seeks to sharpen the receiver’ minds and help them reach an aesthetically and semantically expressive idea, and is concerned with preparing the means to achieve this. It is not enough to be a creative designer, but rather to be a designer who carries lofty goals and influences his surroundings.  And to emphasize that intellectual development requires more seriousness and self-diligence</a:t>
            </a:r>
          </a:p>
        </p:txBody>
      </p:sp>
      <p:sp>
        <p:nvSpPr>
          <p:cNvPr id="5" name="Rectangle 4"/>
          <p:cNvSpPr/>
          <p:nvPr/>
        </p:nvSpPr>
        <p:spPr>
          <a:xfrm>
            <a:off x="1138617" y="4478226"/>
            <a:ext cx="22273473" cy="1938992"/>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المصمم وفقاً للمثالين هو الذي يقدم على شحذ عقول المتلقي ومساعدتهم للوصول إلى فكرة معبرة جمالياً ودلالياً ، وأن يعني بأعداد الوسائل التي تحقق ذلك ، فلا يكفي أن يكون مصمما مبدعاً بل أن يكون مصمما يحمل اهداف ساميه مؤثراً في محيطه ، وأن يؤكد أن التطور الفكري يتطلب مزيدا من الجد والاجتهاد الذاتي. ( حسانين ، ب ت ، ص ٢٦ )</a:t>
            </a:r>
            <a:endParaRPr lang="en-US" sz="4000" dirty="0">
              <a:latin typeface="Simplified Arabic" pitchFamily="18" charset="-78"/>
              <a:cs typeface="Simplified Arabic" pitchFamily="18" charset="-78"/>
            </a:endParaRPr>
          </a:p>
        </p:txBody>
      </p:sp>
      <p:sp>
        <p:nvSpPr>
          <p:cNvPr id="6" name="Rectangle 5"/>
          <p:cNvSpPr/>
          <p:nvPr/>
        </p:nvSpPr>
        <p:spPr>
          <a:xfrm>
            <a:off x="1215045" y="6629400"/>
            <a:ext cx="22120616" cy="3477875"/>
          </a:xfrm>
          <a:prstGeom prst="rect">
            <a:avLst/>
          </a:prstGeom>
        </p:spPr>
        <p:txBody>
          <a:bodyPr wrap="square">
            <a:spAutoFit/>
          </a:bodyPr>
          <a:lstStyle/>
          <a:p>
            <a:r>
              <a:rPr lang="en-US" sz="4400" dirty="0">
                <a:latin typeface="Times New Roman" pitchFamily="18" charset="0"/>
                <a:cs typeface="Times New Roman" pitchFamily="18" charset="0"/>
              </a:rPr>
              <a:t>The ideal design principles were set and the objectives, curricula and design methods were chosen based on what is compatible with thought in general. Therefore, it was necessary for the curricula to be specialized and constantly developed and for the student not to be satisfied with giving information to the student and teaching it to him orally, but rather for him to analyze the information himself and reconstruct it, for this reason.</a:t>
            </a:r>
          </a:p>
        </p:txBody>
      </p:sp>
      <p:sp>
        <p:nvSpPr>
          <p:cNvPr id="7" name="Rectangle 6"/>
          <p:cNvSpPr/>
          <p:nvPr/>
        </p:nvSpPr>
        <p:spPr>
          <a:xfrm>
            <a:off x="1242362" y="10140946"/>
            <a:ext cx="22273473" cy="1938992"/>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لقد وضعت المبادئ </a:t>
            </a:r>
            <a:r>
              <a:rPr lang="ar-IQ" sz="4000" dirty="0" err="1">
                <a:solidFill>
                  <a:srgbClr val="FF0000"/>
                </a:solidFill>
                <a:latin typeface="Simplified Arabic" pitchFamily="18" charset="-78"/>
                <a:cs typeface="Simplified Arabic" pitchFamily="18" charset="-78"/>
              </a:rPr>
              <a:t>التصميمه</a:t>
            </a:r>
            <a:r>
              <a:rPr lang="ar-IQ" sz="4000" dirty="0">
                <a:solidFill>
                  <a:srgbClr val="FF0000"/>
                </a:solidFill>
                <a:latin typeface="Simplified Arabic" pitchFamily="18" charset="-78"/>
                <a:cs typeface="Simplified Arabic" pitchFamily="18" charset="-78"/>
              </a:rPr>
              <a:t> المثالية واختارت الأهداف والمناهج وأساليب التصميم انطلاقاً مع ما يتلاءم مع الفكر عموماً ، لذا فقد استلزم الأمر أن تكون المناهج متخصصة ومتطورة على الدوام وأن لا يتم الاكتفاء بإعطاء المعلومة للطالب وتلقينها له شفهياً بل يجب أن يحلل المعلومة بنفسه ويعيد تركيبها.</a:t>
            </a:r>
            <a:endParaRPr lang="en-US"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126330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8791" y="990600"/>
            <a:ext cx="22120616" cy="2800767"/>
          </a:xfrm>
          <a:prstGeom prst="rect">
            <a:avLst/>
          </a:prstGeom>
        </p:spPr>
        <p:txBody>
          <a:bodyPr wrap="square">
            <a:spAutoFit/>
          </a:bodyPr>
          <a:lstStyle/>
          <a:p>
            <a:r>
              <a:rPr lang="en-US" sz="4400" dirty="0">
                <a:latin typeface="Times New Roman" pitchFamily="18" charset="0"/>
                <a:cs typeface="Times New Roman" pitchFamily="18" charset="0"/>
              </a:rPr>
              <a:t> It is effective in activating mental powers and increasing the sharpness of their focus on the scientific material given to the student. The curriculum, according to their proposals, emphasizes the experience that enables the learner to develop mentally and morally in a consistent and sound manner.</a:t>
            </a:r>
          </a:p>
        </p:txBody>
      </p:sp>
      <p:sp>
        <p:nvSpPr>
          <p:cNvPr id="5" name="Rectangle 4"/>
          <p:cNvSpPr/>
          <p:nvPr/>
        </p:nvSpPr>
        <p:spPr>
          <a:xfrm>
            <a:off x="1135742" y="3816506"/>
            <a:ext cx="22273473" cy="1323439"/>
          </a:xfrm>
          <a:prstGeom prst="rect">
            <a:avLst/>
          </a:prstGeom>
        </p:spPr>
        <p:txBody>
          <a:bodyPr wrap="square">
            <a:spAutoFit/>
          </a:bodyPr>
          <a:lstStyle/>
          <a:p>
            <a:pPr algn="r" rtl="1"/>
            <a:r>
              <a:rPr lang="ar-IQ" sz="4000" dirty="0">
                <a:solidFill>
                  <a:srgbClr val="FF0000"/>
                </a:solidFill>
                <a:latin typeface="Simplified Arabic" pitchFamily="18" charset="-78"/>
                <a:cs typeface="Simplified Arabic" pitchFamily="18" charset="-78"/>
              </a:rPr>
              <a:t>لما لذلك من فاعلية في تنشيط القوى العقلية وزيارة حدة تركيزها على المادة العلمية المعطاة للطالب فالمنهج وفقاً لطروحاتهم يؤكد على الخبرة التي تمكن المتعلم من النمو العقلي والخلقي بشكل متناسق وسليم </a:t>
            </a:r>
            <a:endParaRPr lang="en-US"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251020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637</TotalTime>
  <Words>998</Words>
  <Application>Microsoft Office PowerPoint</Application>
  <PresentationFormat>Custom</PresentationFormat>
  <Paragraphs>30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Bodoni MT Black</vt:lpstr>
      <vt:lpstr>Calibri</vt:lpstr>
      <vt:lpstr>Simplified Arabic</vt:lpstr>
      <vt:lpstr>Times New Roman</vt:lpstr>
      <vt:lpstr>Verdana</vt:lpstr>
      <vt:lpstr>Wingdings 2</vt:lpstr>
      <vt:lpstr>Aspect</vt:lpstr>
      <vt:lpstr>Composition and design التشكيل والتصميم  م.م ضحى ياسر  العام الدراسي 2023-2024</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 الفنون م.م ضحى ياس</dc:title>
  <dc:creator>x67</dc:creator>
  <cp:lastModifiedBy>pc</cp:lastModifiedBy>
  <cp:revision>33</cp:revision>
  <dcterms:created xsi:type="dcterms:W3CDTF">2023-12-05T17:56:48Z</dcterms:created>
  <dcterms:modified xsi:type="dcterms:W3CDTF">2024-01-28T09:16:50Z</dcterms:modified>
</cp:coreProperties>
</file>