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77" r:id="rId4"/>
    <p:sldId id="273" r:id="rId5"/>
    <p:sldId id="282" r:id="rId6"/>
    <p:sldId id="274" r:id="rId7"/>
    <p:sldId id="283" r:id="rId8"/>
    <p:sldId id="284" r:id="rId9"/>
    <p:sldId id="275" r:id="rId10"/>
  </p:sldIdLst>
  <p:sldSz cx="24688800" cy="13716000"/>
  <p:notesSz cx="6858000" cy="9144000"/>
  <p:defaultTextStyle>
    <a:defPPr>
      <a:defRPr lang="en-US"/>
    </a:defPPr>
    <a:lvl1pPr marL="0" algn="l" defTabSz="2403500" rtl="0" eaLnBrk="1" latinLnBrk="0" hangingPunct="1">
      <a:defRPr sz="4700" kern="1200">
        <a:solidFill>
          <a:schemeClr val="tx1"/>
        </a:solidFill>
        <a:latin typeface="+mn-lt"/>
        <a:ea typeface="+mn-ea"/>
        <a:cs typeface="+mn-cs"/>
      </a:defRPr>
    </a:lvl1pPr>
    <a:lvl2pPr marL="1201750" algn="l" defTabSz="2403500" rtl="0" eaLnBrk="1" latinLnBrk="0" hangingPunct="1">
      <a:defRPr sz="4700" kern="1200">
        <a:solidFill>
          <a:schemeClr val="tx1"/>
        </a:solidFill>
        <a:latin typeface="+mn-lt"/>
        <a:ea typeface="+mn-ea"/>
        <a:cs typeface="+mn-cs"/>
      </a:defRPr>
    </a:lvl2pPr>
    <a:lvl3pPr marL="2403500" algn="l" defTabSz="2403500" rtl="0" eaLnBrk="1" latinLnBrk="0" hangingPunct="1">
      <a:defRPr sz="4700" kern="1200">
        <a:solidFill>
          <a:schemeClr val="tx1"/>
        </a:solidFill>
        <a:latin typeface="+mn-lt"/>
        <a:ea typeface="+mn-ea"/>
        <a:cs typeface="+mn-cs"/>
      </a:defRPr>
    </a:lvl3pPr>
    <a:lvl4pPr marL="3605251" algn="l" defTabSz="2403500" rtl="0" eaLnBrk="1" latinLnBrk="0" hangingPunct="1">
      <a:defRPr sz="4700" kern="1200">
        <a:solidFill>
          <a:schemeClr val="tx1"/>
        </a:solidFill>
        <a:latin typeface="+mn-lt"/>
        <a:ea typeface="+mn-ea"/>
        <a:cs typeface="+mn-cs"/>
      </a:defRPr>
    </a:lvl4pPr>
    <a:lvl5pPr marL="4807001" algn="l" defTabSz="2403500" rtl="0" eaLnBrk="1" latinLnBrk="0" hangingPunct="1">
      <a:defRPr sz="4700" kern="1200">
        <a:solidFill>
          <a:schemeClr val="tx1"/>
        </a:solidFill>
        <a:latin typeface="+mn-lt"/>
        <a:ea typeface="+mn-ea"/>
        <a:cs typeface="+mn-cs"/>
      </a:defRPr>
    </a:lvl5pPr>
    <a:lvl6pPr marL="6008751" algn="l" defTabSz="2403500" rtl="0" eaLnBrk="1" latinLnBrk="0" hangingPunct="1">
      <a:defRPr sz="4700" kern="1200">
        <a:solidFill>
          <a:schemeClr val="tx1"/>
        </a:solidFill>
        <a:latin typeface="+mn-lt"/>
        <a:ea typeface="+mn-ea"/>
        <a:cs typeface="+mn-cs"/>
      </a:defRPr>
    </a:lvl6pPr>
    <a:lvl7pPr marL="7210501" algn="l" defTabSz="2403500" rtl="0" eaLnBrk="1" latinLnBrk="0" hangingPunct="1">
      <a:defRPr sz="4700" kern="1200">
        <a:solidFill>
          <a:schemeClr val="tx1"/>
        </a:solidFill>
        <a:latin typeface="+mn-lt"/>
        <a:ea typeface="+mn-ea"/>
        <a:cs typeface="+mn-cs"/>
      </a:defRPr>
    </a:lvl7pPr>
    <a:lvl8pPr marL="8412251" algn="l" defTabSz="2403500" rtl="0" eaLnBrk="1" latinLnBrk="0" hangingPunct="1">
      <a:defRPr sz="4700" kern="1200">
        <a:solidFill>
          <a:schemeClr val="tx1"/>
        </a:solidFill>
        <a:latin typeface="+mn-lt"/>
        <a:ea typeface="+mn-ea"/>
        <a:cs typeface="+mn-cs"/>
      </a:defRPr>
    </a:lvl8pPr>
    <a:lvl9pPr marL="9614002" algn="l" defTabSz="2403500" rtl="0" eaLnBrk="1" latinLnBrk="0" hangingPunct="1">
      <a:defRPr sz="4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7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4" d="100"/>
          <a:sy n="34" d="100"/>
        </p:scale>
        <p:origin x="804" y="60"/>
      </p:cViewPr>
      <p:guideLst>
        <p:guide orient="horz" pos="4320"/>
        <p:guide pos="77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0" name="Rounded Rectangle 9"/>
          <p:cNvSpPr/>
          <p:nvPr/>
        </p:nvSpPr>
        <p:spPr>
          <a:xfrm>
            <a:off x="1130211" y="868324"/>
            <a:ext cx="22428384" cy="621792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5" name="Title 4"/>
          <p:cNvSpPr>
            <a:spLocks noGrp="1"/>
          </p:cNvSpPr>
          <p:nvPr>
            <p:ph type="ctrTitle"/>
          </p:nvPr>
        </p:nvSpPr>
        <p:spPr>
          <a:xfrm>
            <a:off x="1950415" y="3640412"/>
            <a:ext cx="20985480" cy="3657600"/>
          </a:xfrm>
        </p:spPr>
        <p:txBody>
          <a:bodyPr lIns="109728" rIns="109728" bIns="109728"/>
          <a:lstStyle>
            <a:lvl1pPr algn="r">
              <a:defRPr sz="108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1950415" y="7370064"/>
            <a:ext cx="20985480" cy="1828800"/>
          </a:xfrm>
        </p:spPr>
        <p:txBody>
          <a:bodyPr lIns="438912" tIns="0"/>
          <a:lstStyle>
            <a:lvl1pPr marL="87782" indent="0" algn="r">
              <a:spcBef>
                <a:spcPts val="0"/>
              </a:spcBef>
              <a:buNone/>
              <a:defRPr sz="4800">
                <a:solidFill>
                  <a:schemeClr val="bg2">
                    <a:shade val="25000"/>
                  </a:schemeClr>
                </a:solidFill>
              </a:defRPr>
            </a:lvl1pPr>
            <a:lvl2pPr marL="1097280" indent="0" algn="ctr">
              <a:buNone/>
            </a:lvl2pPr>
            <a:lvl3pPr marL="2194560" indent="0" algn="ctr">
              <a:buNone/>
            </a:lvl3pPr>
            <a:lvl4pPr marL="3291840" indent="0" algn="ctr">
              <a:buNone/>
            </a:lvl4pPr>
            <a:lvl5pPr marL="4389120" indent="0" algn="ctr">
              <a:buNone/>
            </a:lvl5pPr>
            <a:lvl6pPr marL="5486400" indent="0" algn="ctr">
              <a:buNone/>
            </a:lvl6pPr>
            <a:lvl7pPr marL="6583680" indent="0" algn="ctr">
              <a:buNone/>
            </a:lvl7pPr>
            <a:lvl8pPr marL="7680960" indent="0" algn="ctr">
              <a:buNone/>
            </a:lvl8pPr>
            <a:lvl9pPr marL="877824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8CF8C9A6-5A6A-4A25-A6D2-E452ADECACCC}"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1357884" y="1060704"/>
            <a:ext cx="22096476" cy="837590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99380" y="1066809"/>
            <a:ext cx="5349240" cy="10515598"/>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440180" y="1066805"/>
            <a:ext cx="16047720" cy="1051560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lstStyle/>
          <a:p>
            <a:r>
              <a:rPr kumimoji="0" lang="en-US"/>
              <a:t>Click to edit Master title style</a:t>
            </a:r>
          </a:p>
        </p:txBody>
      </p:sp>
      <p:sp>
        <p:nvSpPr>
          <p:cNvPr id="3" name="Content Placeholder 2"/>
          <p:cNvSpPr>
            <a:spLocks noGrp="1"/>
          </p:cNvSpPr>
          <p:nvPr>
            <p:ph idx="1"/>
          </p:nvPr>
        </p:nvSpPr>
        <p:spPr>
          <a:xfrm>
            <a:off x="1357884" y="1060704"/>
            <a:ext cx="22096476" cy="83759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F8C9A6-5A6A-4A25-A6D2-E452ADECACC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1" name="Rounded Rectangle 10"/>
          <p:cNvSpPr/>
          <p:nvPr/>
        </p:nvSpPr>
        <p:spPr>
          <a:xfrm>
            <a:off x="1130211" y="868325"/>
            <a:ext cx="22428384" cy="8682658"/>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Title 1"/>
          <p:cNvSpPr>
            <a:spLocks noGrp="1"/>
          </p:cNvSpPr>
          <p:nvPr>
            <p:ph type="title"/>
          </p:nvPr>
        </p:nvSpPr>
        <p:spPr>
          <a:xfrm>
            <a:off x="1264529" y="9857232"/>
            <a:ext cx="22096476" cy="1353312"/>
          </a:xfrm>
        </p:spPr>
        <p:txBody>
          <a:bodyPr lIns="219456" bIns="0" anchor="b"/>
          <a:lstStyle>
            <a:lvl1pPr algn="l">
              <a:buNone/>
              <a:defRPr sz="8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1264529" y="11248968"/>
            <a:ext cx="22096476" cy="841248"/>
          </a:xfrm>
        </p:spPr>
        <p:txBody>
          <a:bodyPr lIns="285293" tIns="0" anchor="t"/>
          <a:lstStyle>
            <a:lvl1pPr marL="0" marR="87782" indent="0" algn="l">
              <a:spcBef>
                <a:spcPts val="0"/>
              </a:spcBef>
              <a:spcAft>
                <a:spcPts val="0"/>
              </a:spcAft>
              <a:buNone/>
              <a:defRPr sz="4300" b="0">
                <a:solidFill>
                  <a:schemeClr val="accent1">
                    <a:shade val="50000"/>
                    <a:satMod val="110000"/>
                  </a:schemeClr>
                </a:solidFill>
                <a:effectLst/>
              </a:defRPr>
            </a:lvl1pPr>
            <a:lvl2pPr>
              <a:buNone/>
              <a:defRPr sz="4300">
                <a:solidFill>
                  <a:schemeClr val="tx1">
                    <a:tint val="75000"/>
                  </a:schemeClr>
                </a:solidFill>
              </a:defRPr>
            </a:lvl2pPr>
            <a:lvl3pPr>
              <a:buNone/>
              <a:defRPr sz="3800">
                <a:solidFill>
                  <a:schemeClr val="tx1">
                    <a:tint val="75000"/>
                  </a:schemeClr>
                </a:solidFill>
              </a:defRPr>
            </a:lvl3pPr>
            <a:lvl4pPr>
              <a:buNone/>
              <a:defRPr sz="3400">
                <a:solidFill>
                  <a:schemeClr val="tx1">
                    <a:tint val="75000"/>
                  </a:schemeClr>
                </a:solidFill>
              </a:defRPr>
            </a:lvl4pPr>
            <a:lvl5pPr>
              <a:buNone/>
              <a:defRPr sz="3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CF8C9A6-5A6A-4A25-A6D2-E452ADECACCC}"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1388750" y="1060704"/>
            <a:ext cx="10616184" cy="8778240"/>
          </a:xfrm>
        </p:spPr>
        <p:txBody>
          <a:bodyPr/>
          <a:lstStyle>
            <a:lvl1pPr>
              <a:defRPr sz="6200"/>
            </a:lvl1pPr>
            <a:lvl2pPr>
              <a:defRPr sz="5300"/>
            </a:lvl2pPr>
            <a:lvl3pPr>
              <a:defRPr sz="4800"/>
            </a:lvl3pPr>
            <a:lvl4pPr>
              <a:defRPr sz="4300"/>
            </a:lvl4pPr>
            <a:lvl5pPr>
              <a:defRPr sz="43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12839472" y="1060704"/>
            <a:ext cx="10616184" cy="8778240"/>
          </a:xfrm>
        </p:spPr>
        <p:txBody>
          <a:bodyPr/>
          <a:lstStyle>
            <a:lvl1pPr>
              <a:defRPr sz="6200"/>
            </a:lvl1pPr>
            <a:lvl2pPr>
              <a:defRPr sz="5300"/>
            </a:lvl2pPr>
            <a:lvl3pPr>
              <a:defRPr sz="4800"/>
            </a:lvl3pPr>
            <a:lvl4pPr>
              <a:defRPr sz="4300"/>
            </a:lvl4pPr>
            <a:lvl5pPr>
              <a:defRPr sz="43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7884" y="9966960"/>
            <a:ext cx="22096476" cy="210312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1639505" y="1158876"/>
            <a:ext cx="10616184" cy="1584324"/>
          </a:xfrm>
        </p:spPr>
        <p:txBody>
          <a:bodyPr lIns="351130" anchor="ctr"/>
          <a:lstStyle>
            <a:lvl1pPr marL="0" indent="0" algn="l">
              <a:buNone/>
              <a:defRPr sz="5800" b="1">
                <a:solidFill>
                  <a:schemeClr val="tx1"/>
                </a:solidFill>
              </a:defRPr>
            </a:lvl1pPr>
            <a:lvl2pPr>
              <a:buNone/>
              <a:defRPr sz="4800" b="1"/>
            </a:lvl2pPr>
            <a:lvl3pPr>
              <a:buNone/>
              <a:defRPr sz="4300" b="1"/>
            </a:lvl3pPr>
            <a:lvl4pPr>
              <a:buNone/>
              <a:defRPr sz="3800" b="1"/>
            </a:lvl4pPr>
            <a:lvl5pPr>
              <a:buNone/>
              <a:defRPr sz="38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2560856" y="1158876"/>
            <a:ext cx="10616184" cy="1584324"/>
          </a:xfrm>
        </p:spPr>
        <p:txBody>
          <a:bodyPr lIns="329184" anchor="ctr"/>
          <a:lstStyle>
            <a:lvl1pPr marL="0" indent="0" algn="l">
              <a:buNone/>
              <a:defRPr sz="5800" b="1">
                <a:solidFill>
                  <a:schemeClr val="tx1"/>
                </a:solidFill>
              </a:defRPr>
            </a:lvl1pPr>
            <a:lvl2pPr>
              <a:buNone/>
              <a:defRPr sz="4800" b="1"/>
            </a:lvl2pPr>
            <a:lvl3pPr>
              <a:buNone/>
              <a:defRPr sz="4300" b="1"/>
            </a:lvl3pPr>
            <a:lvl4pPr>
              <a:buNone/>
              <a:defRPr sz="3800" b="1"/>
            </a:lvl4pPr>
            <a:lvl5pPr>
              <a:buNone/>
              <a:defRPr sz="38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1639505" y="2895600"/>
            <a:ext cx="10616184" cy="6979920"/>
          </a:xfrm>
        </p:spPr>
        <p:txBody>
          <a:bodyPr anchor="t"/>
          <a:lstStyle>
            <a:lvl1pPr algn="l">
              <a:defRPr sz="5800"/>
            </a:lvl1pPr>
            <a:lvl2pPr algn="l">
              <a:defRPr sz="4800"/>
            </a:lvl2pPr>
            <a:lvl3pPr algn="l">
              <a:defRPr sz="4300"/>
            </a:lvl3pPr>
            <a:lvl4pPr algn="l">
              <a:defRPr sz="3800"/>
            </a:lvl4pPr>
            <a:lvl5pPr algn="l">
              <a:defRPr sz="3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12560856" y="2895600"/>
            <a:ext cx="10616184" cy="6979920"/>
          </a:xfrm>
        </p:spPr>
        <p:txBody>
          <a:bodyPr anchor="t"/>
          <a:lstStyle>
            <a:lvl1pPr algn="l">
              <a:defRPr sz="5800"/>
            </a:lvl1pPr>
            <a:lvl2pPr algn="l">
              <a:defRPr sz="4800"/>
            </a:lvl2pPr>
            <a:lvl3pPr algn="l">
              <a:defRPr sz="4300"/>
            </a:lvl3pPr>
            <a:lvl4pPr algn="l">
              <a:defRPr sz="3800"/>
            </a:lvl4pPr>
            <a:lvl5pPr algn="l">
              <a:defRPr sz="3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CF8C9A6-5A6A-4A25-A6D2-E452ADECACCC}"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CF8C9A6-5A6A-4A25-A6D2-E452ADECACCC}"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8CF8C9A6-5A6A-4A25-A6D2-E452ADECACCC}"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54717" y="1066800"/>
            <a:ext cx="8023860" cy="1828800"/>
          </a:xfrm>
        </p:spPr>
        <p:txBody>
          <a:bodyPr anchor="b"/>
          <a:lstStyle>
            <a:lvl1pPr algn="l">
              <a:buNone/>
              <a:defRPr sz="53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14954887" y="2895604"/>
            <a:ext cx="8023860" cy="8412224"/>
          </a:xfrm>
        </p:spPr>
        <p:txBody>
          <a:bodyPr lIns="219456"/>
          <a:lstStyle>
            <a:lvl1pPr marL="43891" marR="43891" indent="0">
              <a:spcBef>
                <a:spcPts val="0"/>
              </a:spcBef>
              <a:buNone/>
              <a:defRPr sz="3400">
                <a:solidFill>
                  <a:schemeClr val="tx1"/>
                </a:solidFill>
              </a:defRPr>
            </a:lvl1pPr>
            <a:lvl2pPr>
              <a:buNone/>
              <a:defRPr sz="2900">
                <a:solidFill>
                  <a:schemeClr val="tx1"/>
                </a:solidFill>
              </a:defRPr>
            </a:lvl2pPr>
            <a:lvl3pPr>
              <a:buNone/>
              <a:defRPr sz="2400">
                <a:solidFill>
                  <a:schemeClr val="tx1"/>
                </a:solidFill>
              </a:defRPr>
            </a:lvl3pPr>
            <a:lvl4pPr>
              <a:buNone/>
              <a:defRPr sz="2200">
                <a:solidFill>
                  <a:schemeClr val="tx1"/>
                </a:solidFill>
              </a:defRPr>
            </a:lvl4pPr>
            <a:lvl5pPr>
              <a:buNone/>
              <a:defRPr sz="22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2055706" y="1860288"/>
            <a:ext cx="12490629" cy="9448804"/>
          </a:xfrm>
        </p:spPr>
        <p:txBody>
          <a:bodyPr/>
          <a:lstStyle>
            <a:lvl1pPr>
              <a:defRPr sz="6700">
                <a:solidFill>
                  <a:schemeClr val="tx1"/>
                </a:solidFill>
              </a:defRPr>
            </a:lvl1pPr>
            <a:lvl2pPr>
              <a:defRPr sz="6200">
                <a:solidFill>
                  <a:schemeClr val="tx1"/>
                </a:solidFill>
              </a:defRPr>
            </a:lvl2pPr>
            <a:lvl3pPr>
              <a:defRPr sz="5800">
                <a:solidFill>
                  <a:schemeClr val="tx1"/>
                </a:solidFill>
              </a:defRPr>
            </a:lvl3pPr>
            <a:lvl4pPr>
              <a:defRPr sz="4800">
                <a:solidFill>
                  <a:schemeClr val="tx1"/>
                </a:solidFill>
              </a:defRPr>
            </a:lvl4pPr>
            <a:lvl5pPr>
              <a:defRPr sz="48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1" name="Round Single Corner Rectangle 10"/>
          <p:cNvSpPr/>
          <p:nvPr/>
        </p:nvSpPr>
        <p:spPr>
          <a:xfrm>
            <a:off x="17282161" y="868324"/>
            <a:ext cx="6276434" cy="86868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2" name="Title 1"/>
          <p:cNvSpPr>
            <a:spLocks noGrp="1"/>
          </p:cNvSpPr>
          <p:nvPr>
            <p:ph type="title"/>
          </p:nvPr>
        </p:nvSpPr>
        <p:spPr>
          <a:xfrm>
            <a:off x="1234440" y="10024112"/>
            <a:ext cx="22219920" cy="2103120"/>
          </a:xfrm>
        </p:spPr>
        <p:txBody>
          <a:bodyPr anchor="t"/>
          <a:lstStyle>
            <a:lvl1pPr algn="l">
              <a:buNone/>
              <a:defRPr sz="8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17449322" y="1066800"/>
            <a:ext cx="6048756" cy="8422960"/>
          </a:xfrm>
        </p:spPr>
        <p:txBody>
          <a:bodyPr lIns="219456"/>
          <a:lstStyle>
            <a:lvl1pPr marL="109728" indent="0" algn="l">
              <a:spcBef>
                <a:spcPts val="0"/>
              </a:spcBef>
              <a:buNone/>
              <a:defRPr sz="3400">
                <a:solidFill>
                  <a:srgbClr val="FFFFFF"/>
                </a:solidFill>
              </a:defRPr>
            </a:lvl1pPr>
            <a:lvl2pPr>
              <a:defRPr sz="2900">
                <a:solidFill>
                  <a:srgbClr val="FFFFFF"/>
                </a:solidFill>
              </a:defRPr>
            </a:lvl2pPr>
            <a:lvl3pPr>
              <a:defRPr sz="2400">
                <a:solidFill>
                  <a:srgbClr val="FFFFFF"/>
                </a:solidFill>
              </a:defRPr>
            </a:lvl3pPr>
            <a:lvl4pPr>
              <a:defRPr sz="2200">
                <a:solidFill>
                  <a:srgbClr val="FFFFFF"/>
                </a:solidFill>
              </a:defRPr>
            </a:lvl4pPr>
            <a:lvl5pPr>
              <a:defRPr sz="22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CF8C9A6-5A6A-4A25-A6D2-E452ADECACCC}"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3545A-2120-4F3A-B2B7-E8112C85F758}" type="slidenum">
              <a:rPr lang="en-US" smtClean="0"/>
              <a:t>‹#›</a:t>
            </a:fld>
            <a:endParaRPr lang="en-US"/>
          </a:p>
        </p:txBody>
      </p:sp>
      <p:sp>
        <p:nvSpPr>
          <p:cNvPr id="3" name="Picture Placeholder 2"/>
          <p:cNvSpPr>
            <a:spLocks noGrp="1"/>
          </p:cNvSpPr>
          <p:nvPr>
            <p:ph type="pic" idx="1"/>
          </p:nvPr>
        </p:nvSpPr>
        <p:spPr>
          <a:xfrm>
            <a:off x="1137996" y="871536"/>
            <a:ext cx="15998342" cy="8686800"/>
          </a:xfrm>
          <a:prstGeom prst="snipRoundRect">
            <a:avLst>
              <a:gd name="adj1" fmla="val 1040"/>
              <a:gd name="adj2" fmla="val 0"/>
            </a:avLst>
          </a:prstGeom>
          <a:solidFill>
            <a:schemeClr val="bg2">
              <a:shade val="10000"/>
            </a:schemeClr>
          </a:solidFill>
        </p:spPr>
        <p:txBody>
          <a:bodyPr/>
          <a:lstStyle>
            <a:lvl1pPr marL="0" indent="0">
              <a:buNone/>
              <a:defRPr sz="77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822961" y="658369"/>
            <a:ext cx="23036549" cy="12393638"/>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9" name="Rounded Rectangle 8"/>
          <p:cNvSpPr/>
          <p:nvPr/>
        </p:nvSpPr>
        <p:spPr>
          <a:xfrm>
            <a:off x="1130211" y="868324"/>
            <a:ext cx="22428384" cy="109728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219456" tIns="109728" rIns="219456" bIns="109728" anchor="ctr"/>
          <a:lstStyle/>
          <a:p>
            <a:pPr algn="ctr" eaLnBrk="1" latinLnBrk="0" hangingPunct="1"/>
            <a:endParaRPr kumimoji="0" lang="en-US"/>
          </a:p>
        </p:txBody>
      </p:sp>
      <p:sp>
        <p:nvSpPr>
          <p:cNvPr id="13" name="Title Placeholder 12"/>
          <p:cNvSpPr>
            <a:spLocks noGrp="1"/>
          </p:cNvSpPr>
          <p:nvPr>
            <p:ph type="title"/>
          </p:nvPr>
        </p:nvSpPr>
        <p:spPr>
          <a:xfrm>
            <a:off x="1357884" y="9971180"/>
            <a:ext cx="22096476" cy="2103120"/>
          </a:xfrm>
          <a:prstGeom prst="rect">
            <a:avLst/>
          </a:prstGeom>
        </p:spPr>
        <p:txBody>
          <a:bodyPr vert="horz" lIns="219456" tIns="109728" rIns="219456" bIns="109728" anchor="b">
            <a:normAutofit/>
          </a:bodyPr>
          <a:lstStyle/>
          <a:p>
            <a:r>
              <a:rPr kumimoji="0" lang="en-US"/>
              <a:t>Click to edit Master title style</a:t>
            </a:r>
          </a:p>
        </p:txBody>
      </p:sp>
      <p:sp>
        <p:nvSpPr>
          <p:cNvPr id="4" name="Text Placeholder 3"/>
          <p:cNvSpPr>
            <a:spLocks noGrp="1"/>
          </p:cNvSpPr>
          <p:nvPr>
            <p:ph type="body" idx="1"/>
          </p:nvPr>
        </p:nvSpPr>
        <p:spPr>
          <a:xfrm>
            <a:off x="1357884" y="1060704"/>
            <a:ext cx="22096476" cy="8375904"/>
          </a:xfrm>
          <a:prstGeom prst="rect">
            <a:avLst/>
          </a:prstGeom>
        </p:spPr>
        <p:txBody>
          <a:bodyPr vert="horz" lIns="438912" tIns="219456" rIns="219456" bIns="10972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10196086" y="12223751"/>
            <a:ext cx="6172200" cy="730250"/>
          </a:xfrm>
          <a:prstGeom prst="rect">
            <a:avLst/>
          </a:prstGeom>
        </p:spPr>
        <p:txBody>
          <a:bodyPr vert="horz" lIns="219456" tIns="109728" rIns="219456" bIns="109728" anchor="b"/>
          <a:lstStyle>
            <a:lvl1pPr algn="r" eaLnBrk="1" latinLnBrk="0" hangingPunct="1">
              <a:defRPr kumimoji="0" sz="2400">
                <a:solidFill>
                  <a:schemeClr val="bg2">
                    <a:shade val="50000"/>
                  </a:schemeClr>
                </a:solidFill>
              </a:defRPr>
            </a:lvl1pPr>
            <a:extLst/>
          </a:lstStyle>
          <a:p>
            <a:fld id="{8CF8C9A6-5A6A-4A25-A6D2-E452ADECACCC}" type="datetimeFigureOut">
              <a:rPr lang="en-US" smtClean="0"/>
              <a:t>1/29/2024</a:t>
            </a:fld>
            <a:endParaRPr lang="en-US"/>
          </a:p>
        </p:txBody>
      </p:sp>
      <p:sp>
        <p:nvSpPr>
          <p:cNvPr id="18" name="Footer Placeholder 17"/>
          <p:cNvSpPr>
            <a:spLocks noGrp="1"/>
          </p:cNvSpPr>
          <p:nvPr>
            <p:ph type="ftr" sz="quarter" idx="3"/>
          </p:nvPr>
        </p:nvSpPr>
        <p:spPr>
          <a:xfrm>
            <a:off x="16368286" y="12223751"/>
            <a:ext cx="6172200" cy="730250"/>
          </a:xfrm>
          <a:prstGeom prst="rect">
            <a:avLst/>
          </a:prstGeom>
        </p:spPr>
        <p:txBody>
          <a:bodyPr vert="horz" lIns="219456" tIns="109728" rIns="219456" bIns="109728" anchor="b"/>
          <a:lstStyle>
            <a:lvl1pPr algn="l" eaLnBrk="1" latinLnBrk="0" hangingPunct="1">
              <a:defRPr kumimoji="0" sz="24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22540486" y="12223751"/>
            <a:ext cx="1234440" cy="730250"/>
          </a:xfrm>
          <a:prstGeom prst="rect">
            <a:avLst/>
          </a:prstGeom>
        </p:spPr>
        <p:txBody>
          <a:bodyPr vert="horz" lIns="219456" tIns="109728" rIns="219456" bIns="109728" anchor="b"/>
          <a:lstStyle>
            <a:lvl1pPr algn="r" eaLnBrk="1" latinLnBrk="0" hangingPunct="1">
              <a:defRPr kumimoji="0" sz="2400">
                <a:solidFill>
                  <a:schemeClr val="bg2">
                    <a:shade val="50000"/>
                  </a:schemeClr>
                </a:solidFill>
              </a:defRPr>
            </a:lvl1pPr>
            <a:extLst/>
          </a:lstStyle>
          <a:p>
            <a:fld id="{8C73545A-2120-4F3A-B2B7-E8112C85F7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8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636422" indent="-636422" algn="l" rtl="0" eaLnBrk="1" latinLnBrk="0" hangingPunct="1">
        <a:spcBef>
          <a:spcPts val="600"/>
        </a:spcBef>
        <a:buClr>
          <a:schemeClr val="accent1"/>
        </a:buClr>
        <a:buSzPct val="80000"/>
        <a:buFont typeface="Wingdings 2"/>
        <a:buChar char=""/>
        <a:defRPr kumimoji="0" sz="6700" kern="1200">
          <a:solidFill>
            <a:schemeClr val="tx1"/>
          </a:solidFill>
          <a:effectLst/>
          <a:latin typeface="+mn-lt"/>
          <a:ea typeface="+mn-ea"/>
          <a:cs typeface="+mn-cs"/>
        </a:defRPr>
      </a:lvl1pPr>
      <a:lvl2pPr marL="1316736" indent="-482803" algn="l" rtl="0" eaLnBrk="1" latinLnBrk="0" hangingPunct="1">
        <a:spcBef>
          <a:spcPts val="600"/>
        </a:spcBef>
        <a:buClr>
          <a:schemeClr val="accent1"/>
        </a:buClr>
        <a:buSzPct val="100000"/>
        <a:buFont typeface="Verdana"/>
        <a:buChar char="◦"/>
        <a:defRPr kumimoji="0" sz="5800" kern="1200">
          <a:solidFill>
            <a:schemeClr val="tx1"/>
          </a:solidFill>
          <a:latin typeface="+mn-lt"/>
          <a:ea typeface="+mn-ea"/>
          <a:cs typeface="+mn-cs"/>
        </a:defRPr>
      </a:lvl2pPr>
      <a:lvl3pPr marL="1887322" indent="-438912" algn="l" rtl="0" eaLnBrk="1" latinLnBrk="0" hangingPunct="1">
        <a:spcBef>
          <a:spcPts val="600"/>
        </a:spcBef>
        <a:buClr>
          <a:schemeClr val="accent2">
            <a:tint val="85000"/>
            <a:satMod val="285000"/>
          </a:schemeClr>
        </a:buClr>
        <a:buSzPct val="100000"/>
        <a:buFont typeface="Wingdings 2"/>
        <a:buChar char=""/>
        <a:defRPr kumimoji="0" sz="5300" kern="1200">
          <a:solidFill>
            <a:schemeClr val="tx1"/>
          </a:solidFill>
          <a:latin typeface="+mn-lt"/>
          <a:ea typeface="+mn-ea"/>
          <a:cs typeface="+mn-cs"/>
        </a:defRPr>
      </a:lvl3pPr>
      <a:lvl4pPr marL="2457907" indent="-438912" algn="l" rtl="0" eaLnBrk="1" latinLnBrk="0" hangingPunct="1">
        <a:spcBef>
          <a:spcPts val="552"/>
        </a:spcBef>
        <a:buClr>
          <a:schemeClr val="accent2">
            <a:tint val="85000"/>
            <a:satMod val="285000"/>
          </a:schemeClr>
        </a:buClr>
        <a:buSzPct val="112000"/>
        <a:buFont typeface="Verdana"/>
        <a:buChar char="◦"/>
        <a:defRPr kumimoji="0" sz="4600" kern="1200">
          <a:solidFill>
            <a:schemeClr val="tx1"/>
          </a:solidFill>
          <a:latin typeface="+mn-lt"/>
          <a:ea typeface="+mn-ea"/>
          <a:cs typeface="+mn-cs"/>
        </a:defRPr>
      </a:lvl4pPr>
      <a:lvl5pPr marL="3072384" indent="-438912" algn="l" rtl="0" eaLnBrk="1" latinLnBrk="0" hangingPunct="1">
        <a:spcBef>
          <a:spcPts val="600"/>
        </a:spcBef>
        <a:buClr>
          <a:schemeClr val="accent3">
            <a:tint val="85000"/>
            <a:satMod val="275000"/>
          </a:schemeClr>
        </a:buClr>
        <a:buSzPct val="100000"/>
        <a:buFont typeface="Wingdings 2"/>
        <a:buChar char=""/>
        <a:defRPr kumimoji="0" sz="4300" kern="1200">
          <a:solidFill>
            <a:schemeClr val="tx1"/>
          </a:solidFill>
          <a:latin typeface="+mn-lt"/>
          <a:ea typeface="+mn-ea"/>
          <a:cs typeface="+mn-cs"/>
        </a:defRPr>
      </a:lvl5pPr>
      <a:lvl6pPr marL="3577133" indent="-438912" algn="l" rtl="0" eaLnBrk="1" latinLnBrk="0" hangingPunct="1">
        <a:spcBef>
          <a:spcPts val="600"/>
        </a:spcBef>
        <a:buClr>
          <a:schemeClr val="accent3">
            <a:tint val="85000"/>
            <a:satMod val="275000"/>
          </a:schemeClr>
        </a:buClr>
        <a:buSzPct val="100000"/>
        <a:buFont typeface="Verdana"/>
        <a:buChar char="◦"/>
        <a:defRPr kumimoji="0" sz="4100" kern="1200" baseline="0">
          <a:solidFill>
            <a:schemeClr val="tx1"/>
          </a:solidFill>
          <a:latin typeface="+mn-lt"/>
          <a:ea typeface="+mn-ea"/>
          <a:cs typeface="+mn-cs"/>
        </a:defRPr>
      </a:lvl6pPr>
      <a:lvl7pPr marL="4081882" indent="-438912" algn="l" rtl="0" eaLnBrk="1" latinLnBrk="0" hangingPunct="1">
        <a:spcBef>
          <a:spcPts val="612"/>
        </a:spcBef>
        <a:buClr>
          <a:schemeClr val="accent3">
            <a:tint val="85000"/>
            <a:satMod val="275000"/>
          </a:schemeClr>
        </a:buClr>
        <a:buSzPct val="100000"/>
        <a:buFont typeface="Wingdings 2"/>
        <a:buChar char=""/>
        <a:defRPr kumimoji="0" sz="3600" kern="1200">
          <a:solidFill>
            <a:schemeClr val="tx1"/>
          </a:solidFill>
          <a:latin typeface="+mn-lt"/>
          <a:ea typeface="+mn-ea"/>
          <a:cs typeface="+mn-cs"/>
        </a:defRPr>
      </a:lvl7pPr>
      <a:lvl8pPr marL="4608576" indent="-438912" algn="l" rtl="0" eaLnBrk="1" latinLnBrk="0" hangingPunct="1">
        <a:spcBef>
          <a:spcPts val="617"/>
        </a:spcBef>
        <a:buClr>
          <a:schemeClr val="accent3">
            <a:tint val="85000"/>
            <a:satMod val="275000"/>
          </a:schemeClr>
        </a:buClr>
        <a:buSzPct val="100000"/>
        <a:buFont typeface="Verdana"/>
        <a:buChar char="◦"/>
        <a:defRPr kumimoji="0" sz="3600" kern="1200" baseline="0">
          <a:solidFill>
            <a:schemeClr val="tx1"/>
          </a:solidFill>
          <a:latin typeface="+mn-lt"/>
          <a:ea typeface="+mn-ea"/>
          <a:cs typeface="+mn-cs"/>
        </a:defRPr>
      </a:lvl8pPr>
      <a:lvl9pPr marL="5157216" indent="-438912" algn="l" rtl="0" eaLnBrk="1" latinLnBrk="0" hangingPunct="1">
        <a:spcBef>
          <a:spcPts val="612"/>
        </a:spcBef>
        <a:buClr>
          <a:schemeClr val="accent3">
            <a:tint val="85000"/>
            <a:satMod val="275000"/>
          </a:schemeClr>
        </a:buClr>
        <a:buSzPct val="100000"/>
        <a:buFont typeface="Wingdings 2"/>
        <a:buChar char=""/>
        <a:defRPr kumimoji="0" sz="3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097280" algn="l" rtl="0" eaLnBrk="1" latinLnBrk="0" hangingPunct="1">
        <a:defRPr kumimoji="0" kern="1200">
          <a:solidFill>
            <a:schemeClr val="tx1"/>
          </a:solidFill>
          <a:latin typeface="+mn-lt"/>
          <a:ea typeface="+mn-ea"/>
          <a:cs typeface="+mn-cs"/>
        </a:defRPr>
      </a:lvl2pPr>
      <a:lvl3pPr marL="2194560" algn="l" rtl="0" eaLnBrk="1" latinLnBrk="0" hangingPunct="1">
        <a:defRPr kumimoji="0" kern="1200">
          <a:solidFill>
            <a:schemeClr val="tx1"/>
          </a:solidFill>
          <a:latin typeface="+mn-lt"/>
          <a:ea typeface="+mn-ea"/>
          <a:cs typeface="+mn-cs"/>
        </a:defRPr>
      </a:lvl3pPr>
      <a:lvl4pPr marL="3291840" algn="l" rtl="0" eaLnBrk="1" latinLnBrk="0" hangingPunct="1">
        <a:defRPr kumimoji="0" kern="1200">
          <a:solidFill>
            <a:schemeClr val="tx1"/>
          </a:solidFill>
          <a:latin typeface="+mn-lt"/>
          <a:ea typeface="+mn-ea"/>
          <a:cs typeface="+mn-cs"/>
        </a:defRPr>
      </a:lvl4pPr>
      <a:lvl5pPr marL="4389120" algn="l" rtl="0" eaLnBrk="1" latinLnBrk="0" hangingPunct="1">
        <a:defRPr kumimoji="0" kern="1200">
          <a:solidFill>
            <a:schemeClr val="tx1"/>
          </a:solidFill>
          <a:latin typeface="+mn-lt"/>
          <a:ea typeface="+mn-ea"/>
          <a:cs typeface="+mn-cs"/>
        </a:defRPr>
      </a:lvl5pPr>
      <a:lvl6pPr marL="5486400" algn="l" rtl="0" eaLnBrk="1" latinLnBrk="0" hangingPunct="1">
        <a:defRPr kumimoji="0" kern="1200">
          <a:solidFill>
            <a:schemeClr val="tx1"/>
          </a:solidFill>
          <a:latin typeface="+mn-lt"/>
          <a:ea typeface="+mn-ea"/>
          <a:cs typeface="+mn-cs"/>
        </a:defRPr>
      </a:lvl6pPr>
      <a:lvl7pPr marL="6583680" algn="l" rtl="0" eaLnBrk="1" latinLnBrk="0" hangingPunct="1">
        <a:defRPr kumimoji="0" kern="1200">
          <a:solidFill>
            <a:schemeClr val="tx1"/>
          </a:solidFill>
          <a:latin typeface="+mn-lt"/>
          <a:ea typeface="+mn-ea"/>
          <a:cs typeface="+mn-cs"/>
        </a:defRPr>
      </a:lvl7pPr>
      <a:lvl8pPr marL="7680960" algn="l" rtl="0" eaLnBrk="1" latinLnBrk="0" hangingPunct="1">
        <a:defRPr kumimoji="0" kern="1200">
          <a:solidFill>
            <a:schemeClr val="tx1"/>
          </a:solidFill>
          <a:latin typeface="+mn-lt"/>
          <a:ea typeface="+mn-ea"/>
          <a:cs typeface="+mn-cs"/>
        </a:defRPr>
      </a:lvl8pPr>
      <a:lvl9pPr marL="877824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4495800"/>
            <a:ext cx="13182600" cy="7391400"/>
          </a:xfrm>
        </p:spPr>
        <p:txBody>
          <a:bodyPr>
            <a:normAutofit/>
          </a:bodyPr>
          <a:lstStyle/>
          <a:p>
            <a:pPr algn="ctr">
              <a:lnSpc>
                <a:spcPct val="115000"/>
              </a:lnSpc>
              <a:spcAft>
                <a:spcPts val="0"/>
              </a:spcAft>
            </a:pPr>
            <a:r>
              <a:rPr lang="en-US" sz="6700" cap="all" dirty="0">
                <a:ln w="9000" cmpd="sng">
                  <a:solidFill>
                    <a:srgbClr val="4E8542">
                      <a:shade val="50000"/>
                      <a:satMod val="120000"/>
                    </a:srgbClr>
                  </a:solidFill>
                  <a:prstDash val="solid"/>
                </a:ln>
                <a:gradFill>
                  <a:gsLst>
                    <a:gs pos="0">
                      <a:srgbClr val="4E8542">
                        <a:shade val="20000"/>
                        <a:satMod val="245000"/>
                      </a:srgbClr>
                    </a:gs>
                    <a:gs pos="43000">
                      <a:srgbClr val="4E8542">
                        <a:satMod val="255000"/>
                      </a:srgbClr>
                    </a:gs>
                    <a:gs pos="48000">
                      <a:srgbClr val="4E8542">
                        <a:shade val="85000"/>
                        <a:satMod val="255000"/>
                      </a:srgbClr>
                    </a:gs>
                    <a:gs pos="100000">
                      <a:srgbClr val="4E8542">
                        <a:shade val="20000"/>
                        <a:satMod val="245000"/>
                      </a:srgbClr>
                    </a:gs>
                  </a:gsLst>
                  <a:lin ang="5400000"/>
                </a:gradFill>
                <a:effectLst>
                  <a:reflection blurRad="12700" stA="28000" endPos="45000" dist="1000" dir="5400000" sy="-100000" algn="bl" rotWithShape="0"/>
                </a:effectLst>
                <a:latin typeface="Bodoni MT Black" pitchFamily="18" charset="0"/>
              </a:rPr>
              <a:t>Value</a:t>
            </a:r>
            <a:r>
              <a:rPr lang="ar-IQ" sz="6700" cap="all" dirty="0">
                <a:ln w="9000" cmpd="sng">
                  <a:solidFill>
                    <a:srgbClr val="4E8542">
                      <a:shade val="50000"/>
                      <a:satMod val="120000"/>
                    </a:srgbClr>
                  </a:solidFill>
                  <a:prstDash val="solid"/>
                </a:ln>
                <a:gradFill>
                  <a:gsLst>
                    <a:gs pos="0">
                      <a:srgbClr val="4E8542">
                        <a:shade val="20000"/>
                        <a:satMod val="245000"/>
                      </a:srgbClr>
                    </a:gs>
                    <a:gs pos="43000">
                      <a:srgbClr val="4E8542">
                        <a:satMod val="255000"/>
                      </a:srgbClr>
                    </a:gs>
                    <a:gs pos="48000">
                      <a:srgbClr val="4E8542">
                        <a:shade val="85000"/>
                        <a:satMod val="255000"/>
                      </a:srgbClr>
                    </a:gs>
                    <a:gs pos="100000">
                      <a:srgbClr val="4E8542">
                        <a:shade val="20000"/>
                        <a:satMod val="245000"/>
                      </a:srgbClr>
                    </a:gs>
                  </a:gsLst>
                  <a:lin ang="5400000"/>
                </a:gradFill>
                <a:effectLst>
                  <a:reflection blurRad="12700" stA="28000" endPos="45000" dist="1000" dir="5400000" sy="-100000" algn="bl" rotWithShape="0"/>
                </a:effectLst>
                <a:latin typeface="Bodoni MT Black" pitchFamily="18" charset="0"/>
              </a:rPr>
              <a:t> </a:t>
            </a:r>
            <a:r>
              <a:rPr lang="ar-IQ"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t>,</a:t>
            </a:r>
            <a:r>
              <a:rPr kumimoji="0" lang="en-US" sz="6700" b="1" i="0" u="none" strike="noStrike" kern="1200" cap="all" spc="0" normalizeH="0" baseline="0" noProof="0" dirty="0">
                <a:ln w="9000" cmpd="sng">
                  <a:solidFill>
                    <a:srgbClr val="4E8542">
                      <a:shade val="50000"/>
                      <a:satMod val="120000"/>
                    </a:srgbClr>
                  </a:solidFill>
                  <a:prstDash val="solid"/>
                </a:ln>
                <a:gradFill>
                  <a:gsLst>
                    <a:gs pos="0">
                      <a:srgbClr val="4E8542">
                        <a:shade val="20000"/>
                        <a:satMod val="245000"/>
                      </a:srgbClr>
                    </a:gs>
                    <a:gs pos="43000">
                      <a:srgbClr val="4E8542">
                        <a:satMod val="255000"/>
                      </a:srgbClr>
                    </a:gs>
                    <a:gs pos="48000">
                      <a:srgbClr val="4E8542">
                        <a:shade val="85000"/>
                        <a:satMod val="255000"/>
                      </a:srgbClr>
                    </a:gs>
                    <a:gs pos="100000">
                      <a:srgbClr val="4E8542">
                        <a:shade val="20000"/>
                        <a:satMod val="245000"/>
                      </a:srgbClr>
                    </a:gs>
                  </a:gsLst>
                  <a:lin ang="5400000"/>
                </a:gradFill>
                <a:effectLst>
                  <a:reflection blurRad="12700" stA="28000" endPos="45000" dist="1000" dir="5400000" sy="-100000" algn="bl" rotWithShape="0"/>
                </a:effectLst>
                <a:uLnTx/>
                <a:uFillTx/>
                <a:latin typeface="Bodoni MT Black" pitchFamily="18" charset="0"/>
                <a:ea typeface="+mj-ea"/>
                <a:cs typeface="+mj-cs"/>
              </a:rPr>
              <a:t> Value</a:t>
            </a:r>
            <a:r>
              <a:rPr kumimoji="0" lang="ar-IQ" sz="6700" b="1" i="0" u="none" strike="noStrike" kern="1200" cap="all" spc="0" normalizeH="0" baseline="0" noProof="0" dirty="0">
                <a:ln w="9000" cmpd="sng">
                  <a:solidFill>
                    <a:srgbClr val="4E8542">
                      <a:shade val="50000"/>
                      <a:satMod val="120000"/>
                    </a:srgbClr>
                  </a:solidFill>
                  <a:prstDash val="solid"/>
                </a:ln>
                <a:gradFill>
                  <a:gsLst>
                    <a:gs pos="0">
                      <a:srgbClr val="4E8542">
                        <a:shade val="20000"/>
                        <a:satMod val="245000"/>
                      </a:srgbClr>
                    </a:gs>
                    <a:gs pos="43000">
                      <a:srgbClr val="4E8542">
                        <a:satMod val="255000"/>
                      </a:srgbClr>
                    </a:gs>
                    <a:gs pos="48000">
                      <a:srgbClr val="4E8542">
                        <a:shade val="85000"/>
                        <a:satMod val="255000"/>
                      </a:srgbClr>
                    </a:gs>
                    <a:gs pos="100000">
                      <a:srgbClr val="4E8542">
                        <a:shade val="20000"/>
                        <a:satMod val="245000"/>
                      </a:srgbClr>
                    </a:gs>
                  </a:gsLst>
                  <a:lin ang="5400000"/>
                </a:gradFill>
                <a:effectLst>
                  <a:reflection blurRad="12700" stA="28000" endPos="45000" dist="1000" dir="5400000" sy="-100000" algn="bl" rotWithShape="0"/>
                </a:effectLst>
                <a:uLnTx/>
                <a:uFillTx/>
                <a:latin typeface="Bodoni MT Black" pitchFamily="18" charset="0"/>
                <a:ea typeface="+mj-ea"/>
                <a:cs typeface="Tahoma" panose="020B0604030504040204" pitchFamily="34" charset="0"/>
              </a:rPr>
              <a:t> </a:t>
            </a:r>
            <a:r>
              <a:rPr kumimoji="0" lang="en-US" sz="6700" b="1" i="0" u="none" strike="noStrike" kern="1200" cap="all" spc="0" normalizeH="0" baseline="0" noProof="0" dirty="0">
                <a:ln w="9000" cmpd="sng">
                  <a:solidFill>
                    <a:srgbClr val="4E8542">
                      <a:shade val="50000"/>
                      <a:satMod val="120000"/>
                    </a:srgbClr>
                  </a:solidFill>
                  <a:prstDash val="solid"/>
                </a:ln>
                <a:gradFill>
                  <a:gsLst>
                    <a:gs pos="0">
                      <a:srgbClr val="4E8542">
                        <a:shade val="20000"/>
                        <a:satMod val="245000"/>
                      </a:srgbClr>
                    </a:gs>
                    <a:gs pos="43000">
                      <a:srgbClr val="4E8542">
                        <a:satMod val="255000"/>
                      </a:srgbClr>
                    </a:gs>
                    <a:gs pos="48000">
                      <a:srgbClr val="4E8542">
                        <a:shade val="85000"/>
                        <a:satMod val="255000"/>
                      </a:srgbClr>
                    </a:gs>
                    <a:gs pos="100000">
                      <a:srgbClr val="4E8542">
                        <a:shade val="20000"/>
                        <a:satMod val="245000"/>
                      </a:srgbClr>
                    </a:gs>
                  </a:gsLst>
                  <a:lin ang="5400000"/>
                </a:gradFill>
                <a:effectLst>
                  <a:reflection blurRad="12700" stA="28000" endPos="45000" dist="1000" dir="5400000" sy="-100000" algn="bl" rotWithShape="0"/>
                </a:effectLst>
                <a:uLnTx/>
                <a:uFillTx/>
                <a:latin typeface="Bodoni MT Black" pitchFamily="18" charset="0"/>
                <a:ea typeface="+mj-ea"/>
                <a:cs typeface="+mj-cs"/>
              </a:rPr>
              <a:t>key</a:t>
            </a:r>
            <a:br>
              <a:rPr lang="ar-IQ"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br>
            <a:r>
              <a:rPr lang="ar-IQ" sz="67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doni MT Black" pitchFamily="18" charset="0"/>
              </a:rPr>
              <a:t>القيمة, </a:t>
            </a:r>
            <a:r>
              <a:rPr kumimoji="0" lang="ar-IQ" sz="6700" b="1" i="0" u="none" strike="noStrike" kern="1200" cap="all" spc="0" normalizeH="0" baseline="0" noProof="0" dirty="0">
                <a:ln w="9000" cmpd="sng">
                  <a:solidFill>
                    <a:srgbClr val="4E8542">
                      <a:shade val="50000"/>
                      <a:satMod val="120000"/>
                    </a:srgbClr>
                  </a:solidFill>
                  <a:prstDash val="solid"/>
                </a:ln>
                <a:gradFill>
                  <a:gsLst>
                    <a:gs pos="0">
                      <a:srgbClr val="4E8542">
                        <a:shade val="20000"/>
                        <a:satMod val="245000"/>
                      </a:srgbClr>
                    </a:gs>
                    <a:gs pos="43000">
                      <a:srgbClr val="4E8542">
                        <a:satMod val="255000"/>
                      </a:srgbClr>
                    </a:gs>
                    <a:gs pos="48000">
                      <a:srgbClr val="4E8542">
                        <a:shade val="85000"/>
                        <a:satMod val="255000"/>
                      </a:srgbClr>
                    </a:gs>
                    <a:gs pos="100000">
                      <a:srgbClr val="4E8542">
                        <a:shade val="20000"/>
                        <a:satMod val="245000"/>
                      </a:srgbClr>
                    </a:gs>
                  </a:gsLst>
                  <a:lin ang="5400000"/>
                </a:gradFill>
                <a:effectLst>
                  <a:reflection blurRad="12700" stA="28000" endPos="45000" dist="1000" dir="5400000" sy="-100000" algn="bl" rotWithShape="0"/>
                </a:effectLst>
                <a:uLnTx/>
                <a:uFillTx/>
                <a:latin typeface="Bodoni MT Black" pitchFamily="18" charset="0"/>
                <a:ea typeface="+mj-ea"/>
                <a:cs typeface="Tahoma" panose="020B0604030504040204" pitchFamily="34" charset="0"/>
              </a:rPr>
              <a:t>مفاتيح القيمة</a:t>
            </a:r>
            <a:br>
              <a:rPr lang="ar-IQ" sz="8800" dirty="0">
                <a:latin typeface="Simplified Arabic" pitchFamily="18" charset="-78"/>
                <a:cs typeface="Simplified Arabic" pitchFamily="18" charset="-78"/>
              </a:rPr>
            </a:br>
            <a:br>
              <a:rPr lang="ar-IQ" sz="8800" dirty="0">
                <a:latin typeface="Simplified Arabic" pitchFamily="18" charset="-78"/>
                <a:cs typeface="Simplified Arabic" pitchFamily="18" charset="-78"/>
              </a:rPr>
            </a:br>
            <a:r>
              <a:rPr lang="ar-IQ" sz="5400" dirty="0">
                <a:solidFill>
                  <a:schemeClr val="tx1"/>
                </a:solidFill>
                <a:latin typeface="Simplified Arabic" pitchFamily="18" charset="-78"/>
                <a:cs typeface="Simplified Arabic" pitchFamily="18" charset="-78"/>
              </a:rPr>
              <a:t>م.م ضحى ياسر</a:t>
            </a:r>
            <a:r>
              <a:rPr lang="ar-IQ" sz="5400" dirty="0">
                <a:solidFill>
                  <a:schemeClr val="tx1"/>
                </a:solidFill>
              </a:rPr>
              <a:t> </a:t>
            </a:r>
            <a:br>
              <a:rPr lang="ar-IQ" sz="6300" dirty="0">
                <a:solidFill>
                  <a:schemeClr val="tx1"/>
                </a:solidFill>
              </a:rPr>
            </a:br>
            <a:r>
              <a:rPr lang="ar-IQ" sz="6000" dirty="0">
                <a:ln w="9525" cap="flat" cmpd="sng" algn="ctr">
                  <a:solidFill>
                    <a:srgbClr val="000000"/>
                  </a:solidFill>
                  <a:prstDash val="solid"/>
                  <a:round/>
                </a:ln>
                <a:solidFill>
                  <a:schemeClr val="tx1"/>
                </a:solidFill>
                <a:latin typeface="Simplified Arabic" pitchFamily="18" charset="-78"/>
                <a:ea typeface="Calibri"/>
                <a:cs typeface="Simplified Arabic" pitchFamily="18" charset="-78"/>
              </a:rPr>
              <a:t>العام الدراسي </a:t>
            </a:r>
            <a:r>
              <a:rPr lang="en-US" sz="6000" b="1"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2023</a:t>
            </a:r>
            <a:r>
              <a:rPr lang="ar-IQ" sz="6000"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a:t>
            </a:r>
            <a:r>
              <a:rPr lang="en-US" sz="6000" b="1" dirty="0">
                <a:ln w="9525" cap="flat" cmpd="sng" algn="ctr">
                  <a:solidFill>
                    <a:srgbClr val="000000"/>
                  </a:solidFill>
                  <a:prstDash val="solid"/>
                  <a:round/>
                </a:ln>
                <a:solidFill>
                  <a:schemeClr val="tx1"/>
                </a:solidFill>
                <a:effectLst>
                  <a:outerShdw blurRad="50000" dist="50800" dir="7500000" algn="tl">
                    <a:srgbClr val="000000">
                      <a:alpha val="35000"/>
                    </a:srgbClr>
                  </a:outerShdw>
                </a:effectLst>
                <a:latin typeface="Simplified Arabic" pitchFamily="18" charset="-78"/>
                <a:ea typeface="Calibri"/>
                <a:cs typeface="Simplified Arabic" pitchFamily="18" charset="-78"/>
              </a:rPr>
              <a:t>2024</a:t>
            </a:r>
            <a:endParaRPr lang="en-US" sz="9600" dirty="0">
              <a:solidFill>
                <a:schemeClr val="tx1"/>
              </a:solidFill>
              <a:latin typeface="Simplified Arabic" pitchFamily="18" charset="-78"/>
              <a:cs typeface="Simplified Arabic" pitchFamily="18" charset="-78"/>
            </a:endParaRPr>
          </a:p>
        </p:txBody>
      </p:sp>
      <p:sp>
        <p:nvSpPr>
          <p:cNvPr id="4" name="TextBox 3"/>
          <p:cNvSpPr txBox="1"/>
          <p:nvPr/>
        </p:nvSpPr>
        <p:spPr>
          <a:xfrm>
            <a:off x="18059400" y="914400"/>
            <a:ext cx="5181600" cy="3428185"/>
          </a:xfrm>
          <a:prstGeom prst="rect">
            <a:avLst/>
          </a:prstGeom>
          <a:noFill/>
        </p:spPr>
        <p:txBody>
          <a:bodyPr wrap="square" lIns="240350" tIns="120175" rIns="240350" bIns="120175" rtlCol="0">
            <a:spAutoFit/>
          </a:bodyPr>
          <a:lstStyle/>
          <a:p>
            <a:pPr algn="ctr" rtl="1">
              <a:lnSpc>
                <a:spcPct val="115000"/>
              </a:lnSpc>
              <a:spcAft>
                <a:spcPts val="0"/>
              </a:spcAft>
            </a:pPr>
            <a:r>
              <a:rPr lang="ar-IQ" sz="3600" b="1" dirty="0">
                <a:effectLst/>
                <a:latin typeface="Calibri"/>
                <a:ea typeface="Calibri"/>
                <a:cs typeface="Sakkal Majalla"/>
              </a:rPr>
              <a:t>جمهورية العراق</a:t>
            </a:r>
            <a:endParaRPr lang="en-US" sz="2000" dirty="0">
              <a:effectLst/>
              <a:latin typeface="Calibri"/>
              <a:ea typeface="Calibri"/>
              <a:cs typeface="Arial"/>
            </a:endParaRPr>
          </a:p>
          <a:p>
            <a:pPr algn="ctr" rtl="1">
              <a:lnSpc>
                <a:spcPct val="115000"/>
              </a:lnSpc>
              <a:spcAft>
                <a:spcPts val="0"/>
              </a:spcAft>
            </a:pPr>
            <a:r>
              <a:rPr lang="ar-IQ" sz="3600" b="1" dirty="0">
                <a:effectLst/>
                <a:latin typeface="Calibri"/>
                <a:ea typeface="Calibri"/>
                <a:cs typeface="Sakkal Majalla"/>
              </a:rPr>
              <a:t>وزارة التعليم العالي والبحث العلمي</a:t>
            </a:r>
            <a:endParaRPr lang="en-US" sz="2000" dirty="0">
              <a:effectLst/>
              <a:latin typeface="Calibri"/>
              <a:ea typeface="Calibri"/>
              <a:cs typeface="Arial"/>
            </a:endParaRPr>
          </a:p>
          <a:p>
            <a:pPr algn="ctr" rtl="1">
              <a:lnSpc>
                <a:spcPct val="115000"/>
              </a:lnSpc>
              <a:spcAft>
                <a:spcPts val="0"/>
              </a:spcAft>
            </a:pPr>
            <a:r>
              <a:rPr lang="ar-IQ" sz="3600" b="1" dirty="0">
                <a:effectLst/>
                <a:latin typeface="Calibri"/>
                <a:ea typeface="Calibri"/>
                <a:cs typeface="Sakkal Majalla"/>
              </a:rPr>
              <a:t>جامعة المستقبل</a:t>
            </a:r>
            <a:endParaRPr lang="en-US" sz="2000" dirty="0">
              <a:effectLst/>
              <a:latin typeface="Calibri"/>
              <a:ea typeface="Calibri"/>
              <a:cs typeface="Arial"/>
            </a:endParaRPr>
          </a:p>
          <a:p>
            <a:pPr algn="ctr" rtl="1">
              <a:lnSpc>
                <a:spcPct val="115000"/>
              </a:lnSpc>
            </a:pPr>
            <a:r>
              <a:rPr lang="ar-IQ" sz="3600" b="1" dirty="0">
                <a:latin typeface="Calibri"/>
                <a:ea typeface="Calibri"/>
                <a:cs typeface="Sakkal Majalla"/>
              </a:rPr>
              <a:t>كلية الفنون الجميلة</a:t>
            </a:r>
            <a:endParaRPr lang="en-US" sz="3600" b="1" dirty="0">
              <a:latin typeface="Calibri"/>
              <a:ea typeface="Calibri"/>
              <a:cs typeface="Sakkal Majalla"/>
            </a:endParaRPr>
          </a:p>
          <a:p>
            <a:pPr algn="ctr" rtl="1">
              <a:lnSpc>
                <a:spcPct val="115000"/>
              </a:lnSpc>
            </a:pPr>
            <a:r>
              <a:rPr lang="ar-IQ" sz="3600" b="1" dirty="0">
                <a:latin typeface="Calibri"/>
                <a:ea typeface="Calibri"/>
                <a:cs typeface="Sakkal Majalla"/>
              </a:rPr>
              <a:t>قسم التصميم</a:t>
            </a:r>
            <a:endParaRPr lang="en-US" sz="3600" b="1" dirty="0">
              <a:latin typeface="Calibri"/>
              <a:ea typeface="Calibri"/>
              <a:cs typeface="Sakkal Majalla"/>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219200" y="1064546"/>
            <a:ext cx="2743200" cy="2523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970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7574" y="889964"/>
            <a:ext cx="22590369" cy="11233845"/>
          </a:xfrm>
          <a:prstGeom prst="rect">
            <a:avLst/>
          </a:prstGeom>
        </p:spPr>
        <p:txBody>
          <a:bodyPr wrap="square">
            <a:spAutoFit/>
          </a:bodyPr>
          <a:lstStyle/>
          <a:p>
            <a:pPr rtl="1"/>
            <a:r>
              <a:rPr lang="ar-IQ" sz="4400" b="1" u="sng" dirty="0">
                <a:latin typeface="Times New Roman" pitchFamily="18" charset="0"/>
                <a:cs typeface="Times New Roman" pitchFamily="18" charset="0"/>
              </a:rPr>
              <a:t>مفاتيح القيمة      </a:t>
            </a:r>
            <a:r>
              <a:rPr lang="en-US" sz="4400" b="1" u="sng" dirty="0">
                <a:latin typeface="Times New Roman" pitchFamily="18" charset="0"/>
                <a:cs typeface="Times New Roman" pitchFamily="18" charset="0"/>
              </a:rPr>
              <a:t>Value key</a:t>
            </a:r>
          </a:p>
          <a:p>
            <a:r>
              <a:rPr lang="en-US" sz="4000" b="1" dirty="0">
                <a:latin typeface="Times New Roman" pitchFamily="18" charset="0"/>
                <a:cs typeface="Times New Roman" pitchFamily="18" charset="0"/>
              </a:rPr>
              <a:t>Oswald Spengler </a:t>
            </a:r>
            <a:r>
              <a:rPr lang="en-US" sz="4000" dirty="0">
                <a:latin typeface="Times New Roman" pitchFamily="18" charset="0"/>
                <a:cs typeface="Times New Roman" pitchFamily="18" charset="0"/>
              </a:rPr>
              <a:t>, writing of keys , says :</a:t>
            </a:r>
            <a:r>
              <a:rPr lang="en-US" sz="4000" dirty="0" err="1">
                <a:latin typeface="Times New Roman" pitchFamily="18" charset="0"/>
                <a:cs typeface="Times New Roman" pitchFamily="18" charset="0"/>
              </a:rPr>
              <a:t>Plein</a:t>
            </a:r>
            <a:r>
              <a:rPr lang="en-US" sz="4000" dirty="0">
                <a:latin typeface="Times New Roman" pitchFamily="18" charset="0"/>
                <a:cs typeface="Times New Roman" pitchFamily="18" charset="0"/>
              </a:rPr>
              <a:t> air and its new color scale stand for irreligion . Hence the impossibility of achieving a genuinely religious painting on </a:t>
            </a:r>
            <a:r>
              <a:rPr lang="en-US" sz="4000" dirty="0" err="1">
                <a:latin typeface="Times New Roman" pitchFamily="18" charset="0"/>
                <a:cs typeface="Times New Roman" pitchFamily="18" charset="0"/>
              </a:rPr>
              <a:t>plein</a:t>
            </a:r>
            <a:r>
              <a:rPr lang="en-US" sz="4000" dirty="0">
                <a:latin typeface="Times New Roman" pitchFamily="18" charset="0"/>
                <a:cs typeface="Times New Roman" pitchFamily="18" charset="0"/>
              </a:rPr>
              <a:t> The whole of our great oil painting , from Leonardo to the end of the 18th century is not meant for the bright light of day. </a:t>
            </a:r>
            <a:endParaRPr lang="ar-IQ" sz="4000" dirty="0">
              <a:latin typeface="Times New Roman" pitchFamily="18" charset="0"/>
              <a:cs typeface="Times New Roman" pitchFamily="18" charset="0"/>
            </a:endParaRPr>
          </a:p>
          <a:p>
            <a:pPr algn="r" rtl="1"/>
            <a:r>
              <a:rPr lang="ar-IQ" sz="4000" b="1" dirty="0" err="1">
                <a:solidFill>
                  <a:srgbClr val="C00000"/>
                </a:solidFill>
                <a:latin typeface="Times New Roman" pitchFamily="18" charset="0"/>
                <a:cs typeface="Times New Roman" pitchFamily="18" charset="0"/>
              </a:rPr>
              <a:t>وزوالد</a:t>
            </a:r>
            <a:r>
              <a:rPr lang="ar-IQ" sz="4000" b="1" dirty="0">
                <a:solidFill>
                  <a:srgbClr val="C00000"/>
                </a:solidFill>
                <a:latin typeface="Times New Roman" pitchFamily="18" charset="0"/>
                <a:cs typeface="Times New Roman" pitchFamily="18" charset="0"/>
              </a:rPr>
              <a:t> </a:t>
            </a:r>
            <a:r>
              <a:rPr lang="ar-IQ" sz="4000" b="1" dirty="0" err="1">
                <a:solidFill>
                  <a:srgbClr val="C00000"/>
                </a:solidFill>
                <a:latin typeface="Times New Roman" pitchFamily="18" charset="0"/>
                <a:cs typeface="Times New Roman" pitchFamily="18" charset="0"/>
              </a:rPr>
              <a:t>شبنجلر</a:t>
            </a:r>
            <a:r>
              <a:rPr lang="ar-IQ" sz="4000" b="1" dirty="0">
                <a:solidFill>
                  <a:srgbClr val="C00000"/>
                </a:solidFill>
                <a:latin typeface="Times New Roman" pitchFamily="18" charset="0"/>
                <a:cs typeface="Times New Roman" pitchFamily="18" charset="0"/>
              </a:rPr>
              <a:t>، يكتب عن المفاتيح و يقول: إن الهواء النقي ومقياس الألوان الجديد يرمزان إلى عدم التدين او التحرر.  ومن هنا استحالة إنجاز لوحة دينية حقيقية على الساحة. إن لوحاتنا الزيتية العظيمة بأكملها، من ليوناردو إلى نهاية القرن الثامن عشر، لم تكن مخصصة لضوء النهار الساطع</a:t>
            </a:r>
            <a:r>
              <a:rPr lang="ar-IQ" sz="4000" dirty="0">
                <a:solidFill>
                  <a:srgbClr val="FF0000"/>
                </a:solidFill>
                <a:latin typeface="Times New Roman" pitchFamily="18" charset="0"/>
                <a:cs typeface="Times New Roman" pitchFamily="18" charset="0"/>
              </a:rPr>
              <a:t>. </a:t>
            </a:r>
          </a:p>
          <a:p>
            <a:pPr algn="l"/>
            <a:r>
              <a:rPr lang="en-US" sz="4000" dirty="0" err="1">
                <a:latin typeface="Times New Roman" pitchFamily="18" charset="0"/>
                <a:cs typeface="Times New Roman" pitchFamily="18" charset="0"/>
              </a:rPr>
              <a:t>Plein</a:t>
            </a:r>
            <a:r>
              <a:rPr lang="en-US" sz="4000" dirty="0">
                <a:latin typeface="Times New Roman" pitchFamily="18" charset="0"/>
                <a:cs typeface="Times New Roman" pitchFamily="18" charset="0"/>
              </a:rPr>
              <a:t> air refers to the high key paintings of the Impressionists . The matter of key has been more or less vaguely recognized by artists and has been discussed in rather loose and general terms . </a:t>
            </a:r>
            <a:endParaRPr lang="ar-IQ" sz="4000" dirty="0">
              <a:latin typeface="Times New Roman" pitchFamily="18" charset="0"/>
              <a:cs typeface="Times New Roman" pitchFamily="18" charset="0"/>
            </a:endParaRPr>
          </a:p>
          <a:p>
            <a:pPr algn="r" rtl="1"/>
            <a:r>
              <a:rPr lang="ar-IQ" sz="4000" b="1" dirty="0">
                <a:solidFill>
                  <a:srgbClr val="C00000"/>
                </a:solidFill>
                <a:latin typeface="Times New Roman" pitchFamily="18" charset="0"/>
                <a:cs typeface="Times New Roman" pitchFamily="18" charset="0"/>
              </a:rPr>
              <a:t>يشير هواء النقي إلى اللوحات الرئيسية للانطباعيين.  لقد تم التعرف على مسألة المفتاح بشكل غامض إلى حد ما من قبل الفنانين وتمت مناقشتها بمصطلحات فضفاضة وعامة إلى حد ما</a:t>
            </a:r>
            <a:r>
              <a:rPr lang="en-US" sz="4000" b="1" dirty="0">
                <a:solidFill>
                  <a:srgbClr val="C00000"/>
                </a:solidFill>
                <a:latin typeface="Times New Roman" pitchFamily="18" charset="0"/>
                <a:cs typeface="Times New Roman" pitchFamily="18" charset="0"/>
              </a:rPr>
              <a:t>.</a:t>
            </a:r>
          </a:p>
          <a:p>
            <a:r>
              <a:rPr lang="en-US" sz="4000" dirty="0">
                <a:latin typeface="Times New Roman" pitchFamily="18" charset="0"/>
                <a:cs typeface="Times New Roman" pitchFamily="18" charset="0"/>
              </a:rPr>
              <a:t>I shall try to clarify the subject by means of the diagram on page . The terms are used according to their definition in Webster's Collegiate Dictionary , as follows : </a:t>
            </a:r>
          </a:p>
          <a:p>
            <a:r>
              <a:rPr lang="en-US" sz="4000" dirty="0">
                <a:latin typeface="Times New Roman" pitchFamily="18" charset="0"/>
                <a:cs typeface="Times New Roman" pitchFamily="18" charset="0"/>
              </a:rPr>
              <a:t>key : A system or series of tones or keynote ,, dominant value , or general tonality of the VARIETY OF CONTRASTS OR INTERVALS</a:t>
            </a:r>
            <a:endParaRPr lang="ar-IQ" sz="4000" dirty="0">
              <a:latin typeface="Times New Roman" pitchFamily="18" charset="0"/>
              <a:cs typeface="Times New Roman" pitchFamily="18" charset="0"/>
            </a:endParaRPr>
          </a:p>
          <a:p>
            <a:pPr algn="r" rtl="1"/>
            <a:r>
              <a:rPr lang="en-US" sz="4000" dirty="0">
                <a:latin typeface="Times New Roman" pitchFamily="18" charset="0"/>
                <a:cs typeface="Times New Roman" pitchFamily="18" charset="0"/>
              </a:rPr>
              <a:t>.</a:t>
            </a:r>
            <a:r>
              <a:rPr lang="ar-IQ" sz="4000" b="1" dirty="0">
                <a:solidFill>
                  <a:srgbClr val="C00000"/>
                </a:solidFill>
                <a:latin typeface="Times New Roman" pitchFamily="18" charset="0"/>
                <a:cs typeface="Times New Roman" pitchFamily="18" charset="0"/>
              </a:rPr>
              <a:t> سأحاول توضيح الموضوع من خلال الرسم البياني الموجود في الصفحة.  وتستخدم المصطلحات حسب تعريفها في قاموس </a:t>
            </a:r>
            <a:r>
              <a:rPr lang="ar-IQ" sz="4000" b="1" dirty="0" err="1">
                <a:solidFill>
                  <a:srgbClr val="C00000"/>
                </a:solidFill>
                <a:latin typeface="Times New Roman" pitchFamily="18" charset="0"/>
                <a:cs typeface="Times New Roman" pitchFamily="18" charset="0"/>
              </a:rPr>
              <a:t>ويبستر</a:t>
            </a:r>
            <a:r>
              <a:rPr lang="ar-IQ" sz="4000" b="1" dirty="0">
                <a:solidFill>
                  <a:srgbClr val="C00000"/>
                </a:solidFill>
                <a:latin typeface="Times New Roman" pitchFamily="18" charset="0"/>
                <a:cs typeface="Times New Roman" pitchFamily="18" charset="0"/>
              </a:rPr>
              <a:t> الجامعي، كما يلي: </a:t>
            </a:r>
            <a:endParaRPr lang="en-US" sz="4000" b="1" dirty="0">
              <a:solidFill>
                <a:srgbClr val="C00000"/>
              </a:solidFill>
              <a:latin typeface="Times New Roman" pitchFamily="18" charset="0"/>
              <a:cs typeface="Times New Roman" pitchFamily="18" charset="0"/>
            </a:endParaRPr>
          </a:p>
          <a:p>
            <a:pPr algn="r" rtl="1"/>
            <a:r>
              <a:rPr lang="ar-IQ" sz="4000" b="1" dirty="0">
                <a:solidFill>
                  <a:srgbClr val="C00000"/>
                </a:solidFill>
                <a:latin typeface="Times New Roman" pitchFamily="18" charset="0"/>
                <a:cs typeface="Times New Roman" pitchFamily="18" charset="0"/>
              </a:rPr>
              <a:t>المفتاح: نظام أو سلسلة من النغمات أو إعلان ،الكلمة الرئيسية، أو القيمة المهيمنة، أو النغمة العامة</a:t>
            </a:r>
            <a:endParaRPr lang="ar-IQ" sz="4000" dirty="0">
              <a:latin typeface="Times New Roman" pitchFamily="18" charset="0"/>
              <a:cs typeface="Times New Roman" pitchFamily="18" charset="0"/>
            </a:endParaRPr>
          </a:p>
        </p:txBody>
      </p:sp>
    </p:spTree>
    <p:extLst>
      <p:ext uri="{BB962C8B-B14F-4D97-AF65-F5344CB8AC3E}">
        <p14:creationId xmlns:p14="http://schemas.microsoft.com/office/powerpoint/2010/main" val="22510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ColorView: Produc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olorView: Produc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ColorView: Produc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067574" y="889964"/>
            <a:ext cx="22590369" cy="11233845"/>
          </a:xfrm>
          <a:prstGeom prst="rect">
            <a:avLst/>
          </a:prstGeom>
        </p:spPr>
        <p:txBody>
          <a:bodyPr wrap="square">
            <a:spAutoFit/>
          </a:bodyPr>
          <a:lstStyle/>
          <a:p>
            <a:pPr rtl="1"/>
            <a:r>
              <a:rPr lang="ar-IQ" sz="4400" b="1" u="sng" dirty="0">
                <a:latin typeface="Times New Roman" pitchFamily="18" charset="0"/>
                <a:cs typeface="Times New Roman" pitchFamily="18" charset="0"/>
              </a:rPr>
              <a:t>مفاتيح القيمة      </a:t>
            </a:r>
            <a:r>
              <a:rPr lang="en-US" sz="4400" b="1" u="sng" dirty="0">
                <a:latin typeface="Times New Roman" pitchFamily="18" charset="0"/>
                <a:cs typeface="Times New Roman" pitchFamily="18" charset="0"/>
              </a:rPr>
              <a:t>Value key</a:t>
            </a:r>
          </a:p>
          <a:p>
            <a:r>
              <a:rPr lang="en-US" sz="4000" dirty="0">
                <a:latin typeface="Times New Roman" pitchFamily="18" charset="0"/>
                <a:cs typeface="Times New Roman" pitchFamily="18" charset="0"/>
              </a:rPr>
              <a:t>The more variety a e composition has , the more interesting it is . Interest may be creak d al not only by variety of line , shape , size , value , and color but also by or </a:t>
            </a:r>
            <a:r>
              <a:rPr lang="en-US" sz="4000" u="sng" dirty="0">
                <a:latin typeface="Times New Roman" pitchFamily="18" charset="0"/>
                <a:cs typeface="Times New Roman" pitchFamily="18" charset="0"/>
              </a:rPr>
              <a:t>differences among these variety of un</a:t>
            </a:r>
            <a:r>
              <a:rPr lang="en-US" sz="4000" dirty="0">
                <a:latin typeface="Times New Roman" pitchFamily="18" charset="0"/>
                <a:cs typeface="Times New Roman" pitchFamily="18" charset="0"/>
              </a:rPr>
              <a:t>equal contrasts elements </a:t>
            </a:r>
            <a:r>
              <a:rPr lang="en-US" sz="4000" u="sng" dirty="0">
                <a:solidFill>
                  <a:srgbClr val="C00000"/>
                </a:solidFill>
                <a:latin typeface="Times New Roman" pitchFamily="18" charset="0"/>
                <a:cs typeface="Times New Roman" pitchFamily="18" charset="0"/>
              </a:rPr>
              <a:t>( that is, strong . great or major intervals , medium intervals , and weak , small , or minor intervals ) </a:t>
            </a:r>
            <a:endParaRPr lang="ar-IQ" sz="4000" u="sng" dirty="0">
              <a:solidFill>
                <a:srgbClr val="C00000"/>
              </a:solidFill>
              <a:latin typeface="Times New Roman" pitchFamily="18" charset="0"/>
              <a:cs typeface="Times New Roman" pitchFamily="18" charset="0"/>
            </a:endParaRPr>
          </a:p>
          <a:p>
            <a:pPr algn="r" rtl="1"/>
            <a:r>
              <a:rPr lang="ar-IQ" sz="4000" b="1" dirty="0">
                <a:solidFill>
                  <a:srgbClr val="C00000"/>
                </a:solidFill>
                <a:latin typeface="Times New Roman" pitchFamily="18" charset="0"/>
                <a:cs typeface="Times New Roman" pitchFamily="18" charset="0"/>
              </a:rPr>
              <a:t>وقد يتزايد الاهتمام ليس فقط من خلال تنوع الخط أو الشكل أو الحجم أو القيمة.  واللون ولكن أيضًا حسب الاختلافات بين هذه المجموعة المتنوعة من عناصر التباين غير المتكافئة (أي الفواصل القوية أو الكبيرة أو الفواصل المتوسطة والفواصل الضعيفة أو الصغيرة أو الثانوية). </a:t>
            </a:r>
          </a:p>
          <a:p>
            <a:pPr algn="r" rtl="1"/>
            <a:endParaRPr lang="ar-IQ" sz="4000" dirty="0">
              <a:solidFill>
                <a:srgbClr val="C00000"/>
              </a:solidFill>
              <a:latin typeface="Times New Roman" pitchFamily="18" charset="0"/>
              <a:cs typeface="Times New Roman" pitchFamily="18" charset="0"/>
            </a:endParaRPr>
          </a:p>
          <a:p>
            <a:r>
              <a:rPr lang="en-US" sz="4000" dirty="0">
                <a:latin typeface="Times New Roman" pitchFamily="18" charset="0"/>
                <a:cs typeface="Times New Roman" pitchFamily="18" charset="0"/>
              </a:rPr>
              <a:t>In other words , unequal , intervals </a:t>
            </a:r>
            <a:r>
              <a:rPr lang="en-US" sz="4000" u="sng" dirty="0">
                <a:latin typeface="Times New Roman" pitchFamily="18" charset="0"/>
                <a:cs typeface="Times New Roman" pitchFamily="18" charset="0"/>
              </a:rPr>
              <a:t>create interest through variety </a:t>
            </a:r>
            <a:r>
              <a:rPr lang="en-US" sz="4000" dirty="0">
                <a:latin typeface="Times New Roman" pitchFamily="18" charset="0"/>
                <a:cs typeface="Times New Roman" pitchFamily="18" charset="0"/>
              </a:rPr>
              <a:t>, whereas equal intervals are monotonous and uninteresting because of </a:t>
            </a:r>
            <a:r>
              <a:rPr lang="en-US" sz="4000" u="sng" dirty="0">
                <a:latin typeface="Times New Roman" pitchFamily="18" charset="0"/>
                <a:cs typeface="Times New Roman" pitchFamily="18" charset="0"/>
              </a:rPr>
              <a:t>the absence of variety </a:t>
            </a:r>
            <a:endParaRPr lang="ar-IQ" sz="4000" u="sng" dirty="0">
              <a:latin typeface="Times New Roman" pitchFamily="18" charset="0"/>
              <a:cs typeface="Times New Roman" pitchFamily="18" charset="0"/>
            </a:endParaRPr>
          </a:p>
          <a:p>
            <a:pPr algn="r" rtl="1"/>
            <a:r>
              <a:rPr lang="ar-IQ" sz="4000" b="1" dirty="0">
                <a:solidFill>
                  <a:srgbClr val="C00000"/>
                </a:solidFill>
                <a:latin typeface="Times New Roman" pitchFamily="18" charset="0"/>
                <a:cs typeface="Times New Roman" pitchFamily="18" charset="0"/>
              </a:rPr>
              <a:t>الفترات غير المتساوية تخلق الاهتمام من خلال التنوع  في حين أن الفواصل المتساوية رتيبة وغير مثيرة للاهتمام بسبب غياب التنوع</a:t>
            </a:r>
          </a:p>
          <a:p>
            <a:endParaRPr lang="ar-IQ" sz="4000" b="1" dirty="0">
              <a:solidFill>
                <a:srgbClr val="C00000"/>
              </a:solidFill>
              <a:latin typeface="Times New Roman" pitchFamily="18" charset="0"/>
              <a:cs typeface="Times New Roman" pitchFamily="18" charset="0"/>
            </a:endParaRPr>
          </a:p>
          <a:p>
            <a:r>
              <a:rPr lang="en-US" sz="4000" dirty="0">
                <a:latin typeface="Times New Roman" pitchFamily="18" charset="0"/>
                <a:cs typeface="Times New Roman" pitchFamily="18" charset="0"/>
              </a:rPr>
              <a:t> If , therefore , we want maximum interest , we must plan our shapes , sizes , values , and colors so as to produce the maximum variety of contrasts or intervals .</a:t>
            </a:r>
            <a:endParaRPr lang="ar-IQ" sz="4000" b="1" dirty="0">
              <a:solidFill>
                <a:srgbClr val="C00000"/>
              </a:solidFill>
              <a:latin typeface="Times New Roman" pitchFamily="18" charset="0"/>
              <a:cs typeface="Times New Roman" pitchFamily="18" charset="0"/>
            </a:endParaRPr>
          </a:p>
          <a:p>
            <a:pPr algn="r" rtl="1"/>
            <a:r>
              <a:rPr lang="ar-IQ" sz="4000" b="1" dirty="0">
                <a:solidFill>
                  <a:srgbClr val="C00000"/>
                </a:solidFill>
                <a:latin typeface="Times New Roman" pitchFamily="18" charset="0"/>
                <a:cs typeface="Times New Roman" pitchFamily="18" charset="0"/>
              </a:rPr>
              <a:t> فإذا أردنا أقصى قدر من الاهتمام، فيجب علينا أن نخطط أشكالنا وأحجامنا وقيمنا وألواننا بحيث ننتج أقصى قدر من التنوع في التناقضات أو الفواصل</a:t>
            </a:r>
          </a:p>
          <a:p>
            <a:endParaRPr lang="ar-IQ" sz="4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1936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914400"/>
            <a:ext cx="22326600" cy="10926068"/>
          </a:xfrm>
          <a:prstGeom prst="rect">
            <a:avLst/>
          </a:prstGeom>
        </p:spPr>
        <p:txBody>
          <a:bodyPr wrap="square">
            <a:spAutoFit/>
          </a:bodyPr>
          <a:lstStyle/>
          <a:p>
            <a:pPr lvl="0"/>
            <a:r>
              <a:rPr lang="en-US" sz="4400" dirty="0">
                <a:solidFill>
                  <a:prstClr val="black"/>
                </a:solidFill>
                <a:latin typeface="Times New Roman" pitchFamily="18" charset="0"/>
                <a:cs typeface="Times New Roman" pitchFamily="18" charset="0"/>
              </a:rPr>
              <a:t> if we wish to use three values in a composition , we would not use black , middle gray , and white , because the value interval or contrast between black and middle gray is equal to the contrast between middle gray and white .</a:t>
            </a:r>
            <a:endParaRPr lang="ar-IQ" sz="4400" dirty="0">
              <a:solidFill>
                <a:prstClr val="black"/>
              </a:solidFill>
              <a:latin typeface="Times New Roman" pitchFamily="18" charset="0"/>
              <a:cs typeface="Times New Roman" pitchFamily="18" charset="0"/>
            </a:endParaRPr>
          </a:p>
          <a:p>
            <a:pPr lvl="0" algn="r" rtl="1"/>
            <a:r>
              <a:rPr lang="ar-IQ" sz="4400" dirty="0">
                <a:solidFill>
                  <a:srgbClr val="C00000"/>
                </a:solidFill>
                <a:latin typeface="Times New Roman" pitchFamily="18" charset="0"/>
                <a:cs typeface="Times New Roman" pitchFamily="18" charset="0"/>
              </a:rPr>
              <a:t> إذا أردنا استخدام ثلاث قيم في تكوين ما، فلن نستخدم الأسود والرمادي المتوسط   والأبيض، لأن الفاصل الزمني للقيمة أو التباين بينهما  الأسود والرمادي الأوسط يساوي التباين بين الرمادي الأوسط والأبيض. </a:t>
            </a:r>
          </a:p>
          <a:p>
            <a:pPr lvl="0" algn="r" rtl="1"/>
            <a:endParaRPr lang="ar-IQ" sz="4400" dirty="0">
              <a:solidFill>
                <a:srgbClr val="C00000"/>
              </a:solidFill>
              <a:latin typeface="Times New Roman" pitchFamily="18" charset="0"/>
              <a:cs typeface="Times New Roman" pitchFamily="18" charset="0"/>
            </a:endParaRPr>
          </a:p>
          <a:p>
            <a:pPr lvl="0" algn="l"/>
            <a:r>
              <a:rPr lang="en-US" sz="4400" dirty="0">
                <a:latin typeface="Times New Roman" pitchFamily="18" charset="0"/>
                <a:cs typeface="Times New Roman" pitchFamily="18" charset="0"/>
              </a:rPr>
              <a:t> The following combinations produce more variety because of unequal value intervals and are for that reason more interesting . </a:t>
            </a:r>
            <a:endParaRPr lang="ar-IQ" sz="4400" dirty="0">
              <a:latin typeface="Times New Roman" pitchFamily="18" charset="0"/>
              <a:cs typeface="Times New Roman" pitchFamily="18" charset="0"/>
            </a:endParaRPr>
          </a:p>
          <a:p>
            <a:pPr marL="742950" lvl="0" indent="-742950" algn="l">
              <a:buFont typeface="+mj-lt"/>
              <a:buAutoNum type="arabicPeriod"/>
            </a:pPr>
            <a:r>
              <a:rPr lang="en-US" sz="4400" dirty="0">
                <a:latin typeface="Times New Roman" pitchFamily="18" charset="0"/>
                <a:cs typeface="Times New Roman" pitchFamily="18" charset="0"/>
              </a:rPr>
              <a:t>Black , while , and a gray either lighter or darker than middle gray . </a:t>
            </a:r>
            <a:endParaRPr lang="ar-IQ" sz="4400" dirty="0">
              <a:latin typeface="Times New Roman" pitchFamily="18" charset="0"/>
              <a:cs typeface="Times New Roman" pitchFamily="18" charset="0"/>
            </a:endParaRPr>
          </a:p>
          <a:p>
            <a:pPr marL="742950" lvl="0" indent="-742950" algn="l">
              <a:buAutoNum type="arabicPlain" startAt="2"/>
            </a:pPr>
            <a:r>
              <a:rPr lang="en-US" sz="4400" dirty="0">
                <a:latin typeface="Times New Roman" pitchFamily="18" charset="0"/>
                <a:cs typeface="Times New Roman" pitchFamily="18" charset="0"/>
              </a:rPr>
              <a:t>Black , middle gray , and light gray .</a:t>
            </a:r>
            <a:endParaRPr lang="ar-IQ" sz="4400" dirty="0">
              <a:latin typeface="Times New Roman" pitchFamily="18" charset="0"/>
              <a:cs typeface="Times New Roman" pitchFamily="18" charset="0"/>
            </a:endParaRPr>
          </a:p>
          <a:p>
            <a:pPr marL="742950" lvl="0" indent="-742950" algn="l">
              <a:buAutoNum type="arabicPlain" startAt="2"/>
            </a:pPr>
            <a:r>
              <a:rPr lang="en-US" sz="4400" dirty="0">
                <a:latin typeface="Times New Roman" pitchFamily="18" charset="0"/>
                <a:cs typeface="Times New Roman" pitchFamily="18" charset="0"/>
              </a:rPr>
              <a:t>dark gray , middle gray , and white</a:t>
            </a:r>
            <a:r>
              <a:rPr lang="ar-IQ" sz="4400" dirty="0">
                <a:latin typeface="Times New Roman" pitchFamily="18" charset="0"/>
                <a:cs typeface="Times New Roman" pitchFamily="18" charset="0"/>
              </a:rPr>
              <a:t>.</a:t>
            </a:r>
            <a:r>
              <a:rPr lang="en-US" sz="4400" dirty="0">
                <a:latin typeface="Times New Roman" pitchFamily="18" charset="0"/>
                <a:cs typeface="Times New Roman" pitchFamily="18" charset="0"/>
              </a:rPr>
              <a:t> </a:t>
            </a:r>
            <a:endParaRPr lang="ar-IQ" sz="4400" dirty="0">
              <a:latin typeface="Times New Roman" pitchFamily="18" charset="0"/>
              <a:cs typeface="Times New Roman" pitchFamily="18" charset="0"/>
            </a:endParaRPr>
          </a:p>
          <a:p>
            <a:pPr lvl="0" algn="r" rtl="1"/>
            <a:r>
              <a:rPr lang="ar-IQ" sz="4400" dirty="0">
                <a:solidFill>
                  <a:srgbClr val="C00000"/>
                </a:solidFill>
                <a:latin typeface="Times New Roman" pitchFamily="18" charset="0"/>
                <a:cs typeface="Times New Roman" pitchFamily="18" charset="0"/>
              </a:rPr>
              <a:t> تنتج المجموعات التالية تنوعًا أكبر بسبب فترات القيمة غير المتساوية، ولهذا السبب فهي أكثر إثارة للاهتمام.</a:t>
            </a:r>
          </a:p>
          <a:p>
            <a:pPr marL="742950" lvl="0" indent="-742950" algn="r" rtl="1">
              <a:buFont typeface="+mj-lt"/>
              <a:buAutoNum type="arabicPeriod"/>
            </a:pPr>
            <a:r>
              <a:rPr lang="ar-IQ" sz="4400" dirty="0">
                <a:solidFill>
                  <a:srgbClr val="C00000"/>
                </a:solidFill>
                <a:latin typeface="Times New Roman" pitchFamily="18" charset="0"/>
                <a:cs typeface="Times New Roman" pitchFamily="18" charset="0"/>
              </a:rPr>
              <a:t>أسود، ورمادي إما أفتح أو أغمق من الرمادي الأوسط.  </a:t>
            </a:r>
          </a:p>
          <a:p>
            <a:pPr marL="742950" lvl="0" indent="-742950" algn="r" rtl="1">
              <a:buFont typeface="+mj-lt"/>
              <a:buAutoNum type="arabicPeriod"/>
            </a:pPr>
            <a:r>
              <a:rPr lang="ar-IQ" sz="4400" dirty="0">
                <a:solidFill>
                  <a:srgbClr val="C00000"/>
                </a:solidFill>
                <a:latin typeface="Times New Roman" pitchFamily="18" charset="0"/>
                <a:cs typeface="Times New Roman" pitchFamily="18" charset="0"/>
              </a:rPr>
              <a:t>الأسود، والرمادي المتوسط، والرمادي الفاتح. </a:t>
            </a:r>
          </a:p>
          <a:p>
            <a:pPr marL="742950" lvl="0" indent="-742950" algn="r" rtl="1">
              <a:buFont typeface="+mj-lt"/>
              <a:buAutoNum type="arabicPeriod"/>
            </a:pPr>
            <a:r>
              <a:rPr lang="ar-IQ" sz="4400" dirty="0">
                <a:solidFill>
                  <a:srgbClr val="C00000"/>
                </a:solidFill>
                <a:latin typeface="Times New Roman" pitchFamily="18" charset="0"/>
                <a:cs typeface="Times New Roman" pitchFamily="18" charset="0"/>
              </a:rPr>
              <a:t>الرمادي الداكن والرمادي الأوسط والأبيض. </a:t>
            </a:r>
            <a:endParaRPr lang="ar-IQ" sz="4400" u="sng" dirty="0">
              <a:solidFill>
                <a:srgbClr val="C00000"/>
              </a:solidFill>
              <a:latin typeface="Times New Roman" pitchFamily="18" charset="0"/>
              <a:cs typeface="Times New Roman" pitchFamily="18" charset="0"/>
            </a:endParaRPr>
          </a:p>
          <a:p>
            <a:pPr lvl="0"/>
            <a:endParaRPr lang="ar-IQ" sz="4400" u="sng"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8082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لوحات زيتية من U-HOOME، لوحات فنية جدارية على القماش تجريدية زيتية مصنوعة  يدويًا 100% من الأعمال الفنية الجدارية المنزلية لتزيين غرفة المعيشة وغرفة  النوم لوحات مؤطرة لديكور المنزل (B,60 * 90 سم) :"/>
          <p:cNvPicPr>
            <a:picLocks noChangeAspect="1" noChangeArrowheads="1"/>
          </p:cNvPicPr>
          <p:nvPr/>
        </p:nvPicPr>
        <p:blipFill rotWithShape="1">
          <a:blip r:embed="rId2">
            <a:extLst>
              <a:ext uri="{28A0092B-C50C-407E-A947-70E740481C1C}">
                <a14:useLocalDpi xmlns:a14="http://schemas.microsoft.com/office/drawing/2010/main" val="0"/>
              </a:ext>
            </a:extLst>
          </a:blip>
          <a:srcRect l="92" t="14523" r="-92" b="13662"/>
          <a:stretch/>
        </p:blipFill>
        <p:spPr bwMode="auto">
          <a:xfrm>
            <a:off x="1219200" y="1066800"/>
            <a:ext cx="9525000" cy="68404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الألوان التي تناسب اللون الرمادي ... أفضل 20 لون يذهب مع الرمادي » مجلتك -  magltk.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الألوان التي تناسب اللون الرمادي ... أفضل 20 لون يذهب مع الرمادي » مجلتك -  magltk.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الألوان التي تناسب اللون الرمادي ... أفضل 20 لون يذهب مع الرمادي » مجلتك -  magltk.co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199" y="1219200"/>
            <a:ext cx="11765339" cy="784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11" descr="الموضة الحديثة والإبداعية جدارية اللوحة الزهور الرمادية خلفية للجدار |  خلفيات JPG تحميل مجاني - Pikbes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8153400"/>
            <a:ext cx="9525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38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838200"/>
            <a:ext cx="22479000" cy="12280285"/>
          </a:xfrm>
          <a:prstGeom prst="rect">
            <a:avLst/>
          </a:prstGeom>
        </p:spPr>
        <p:txBody>
          <a:bodyPr wrap="square">
            <a:spAutoFit/>
          </a:bodyPr>
          <a:lstStyle/>
          <a:p>
            <a:pPr lvl="0"/>
            <a:r>
              <a:rPr lang="en-US" sz="4400" dirty="0">
                <a:solidFill>
                  <a:prstClr val="black"/>
                </a:solidFill>
                <a:latin typeface="Times New Roman" pitchFamily="18" charset="0"/>
                <a:cs typeface="Times New Roman" pitchFamily="18" charset="0"/>
              </a:rPr>
              <a:t>in combination the middle gray has been changed lo a gray that is closer to one extreme than it is to the other . In 2 and 3 one of the extremes has been moved closer to the middle . Presently , in the section on Value Organization on page demonstrate how various composition direction shape , size , texture , and color </a:t>
            </a:r>
            <a:endParaRPr lang="ar-IQ" sz="4400" dirty="0">
              <a:solidFill>
                <a:prstClr val="black"/>
              </a:solidFill>
              <a:latin typeface="Times New Roman" pitchFamily="18" charset="0"/>
              <a:cs typeface="Times New Roman" pitchFamily="18" charset="0"/>
            </a:endParaRPr>
          </a:p>
          <a:p>
            <a:pPr lvl="0" algn="r" rtl="1"/>
            <a:r>
              <a:rPr lang="ar-IQ" sz="4400" dirty="0">
                <a:solidFill>
                  <a:srgbClr val="C00000"/>
                </a:solidFill>
                <a:latin typeface="Times New Roman" pitchFamily="18" charset="0"/>
                <a:cs typeface="Times New Roman" pitchFamily="18" charset="0"/>
              </a:rPr>
              <a:t>وقد تغير اللون الرمادي المتوسط معا إلى اللون الرمادي الأقرب إلى أحد الطرفين منه إلى الآخر.  في 2 و 3 تم نقل أحد الطرفين إلى مكان أقرب إلى الوسط.  حاليًا، في القسم الخاص بتنظيم القيمة في الصفحة، نوضح كيفية تكوين اتجاه مختلف من حيث الشكل والحجم والملمس واللون. </a:t>
            </a:r>
            <a:endParaRPr lang="en-US" sz="4400" dirty="0">
              <a:solidFill>
                <a:srgbClr val="C00000"/>
              </a:solidFill>
              <a:latin typeface="Times New Roman" pitchFamily="18" charset="0"/>
              <a:cs typeface="Times New Roman" pitchFamily="18" charset="0"/>
            </a:endParaRPr>
          </a:p>
          <a:p>
            <a:r>
              <a:rPr lang="en-US" sz="4400" dirty="0">
                <a:latin typeface="Times New Roman" pitchFamily="18" charset="0"/>
                <a:cs typeface="Times New Roman" pitchFamily="18" charset="0"/>
              </a:rPr>
              <a:t> The higher keyed walls ceilings , and furnishings together with the cool receding colors often used create a feeling of airy spaciousness </a:t>
            </a:r>
            <a:endParaRPr lang="ar-IQ" sz="4400" dirty="0">
              <a:latin typeface="Times New Roman" pitchFamily="18" charset="0"/>
              <a:cs typeface="Times New Roman" pitchFamily="18" charset="0"/>
            </a:endParaRPr>
          </a:p>
          <a:p>
            <a:pPr algn="r" rtl="1"/>
            <a:r>
              <a:rPr lang="ar-IQ" sz="4400" dirty="0">
                <a:solidFill>
                  <a:srgbClr val="C00000"/>
                </a:solidFill>
                <a:latin typeface="Times New Roman" pitchFamily="18" charset="0"/>
                <a:cs typeface="Times New Roman" pitchFamily="18" charset="0"/>
              </a:rPr>
              <a:t>تخلق الجدران والأسقف المرتفعة والأثاث مع الألوان الباردة المتراجعة المستخدمة غالبًا شعورًا بالرحابة والرحابة. </a:t>
            </a:r>
            <a:endParaRPr lang="ar-IQ" sz="4400" dirty="0">
              <a:latin typeface="Times New Roman" pitchFamily="18" charset="0"/>
              <a:cs typeface="Times New Roman" pitchFamily="18" charset="0"/>
            </a:endParaRPr>
          </a:p>
          <a:p>
            <a:pPr algn="l"/>
            <a:r>
              <a:rPr lang="en-US" sz="4400" dirty="0">
                <a:latin typeface="Times New Roman" pitchFamily="18" charset="0"/>
                <a:cs typeface="Times New Roman" pitchFamily="18" charset="0"/>
              </a:rPr>
              <a:t> This is in interesting contrast with the stuffy and cluttered Victorian room , with its somber , low - keyed reds and liverish browns .</a:t>
            </a:r>
            <a:endParaRPr lang="ar-IQ" sz="4400" dirty="0">
              <a:latin typeface="Times New Roman" pitchFamily="18" charset="0"/>
              <a:cs typeface="Times New Roman" pitchFamily="18" charset="0"/>
            </a:endParaRPr>
          </a:p>
          <a:p>
            <a:pPr algn="r" rtl="1"/>
            <a:r>
              <a:rPr lang="ar-IQ" sz="4400" dirty="0">
                <a:solidFill>
                  <a:srgbClr val="C00000"/>
                </a:solidFill>
                <a:latin typeface="Times New Roman" pitchFamily="18" charset="0"/>
                <a:cs typeface="Times New Roman" pitchFamily="18" charset="0"/>
              </a:rPr>
              <a:t> وهذا يتناقض بشكل مثير للاهتمام مع الغرفة </a:t>
            </a:r>
            <a:r>
              <a:rPr lang="ar-IQ" sz="4400" dirty="0" err="1">
                <a:solidFill>
                  <a:srgbClr val="C00000"/>
                </a:solidFill>
                <a:latin typeface="Times New Roman" pitchFamily="18" charset="0"/>
                <a:cs typeface="Times New Roman" pitchFamily="18" charset="0"/>
              </a:rPr>
              <a:t>الفيكتورية</a:t>
            </a:r>
            <a:r>
              <a:rPr lang="ar-IQ" sz="4400" dirty="0">
                <a:solidFill>
                  <a:srgbClr val="C00000"/>
                </a:solidFill>
                <a:latin typeface="Times New Roman" pitchFamily="18" charset="0"/>
                <a:cs typeface="Times New Roman" pitchFamily="18" charset="0"/>
              </a:rPr>
              <a:t> الخانقة والمزدحمة، بألوانها الحمراء الكئيبة والمنخفضة والبنية.</a:t>
            </a:r>
          </a:p>
          <a:p>
            <a:r>
              <a:rPr lang="en-US" sz="4400" dirty="0">
                <a:latin typeface="Times New Roman" pitchFamily="18" charset="0"/>
                <a:cs typeface="Times New Roman" pitchFamily="18" charset="0"/>
              </a:rPr>
              <a:t>At present , painting tends to reflect the serious aspect of con temporary life , resulting in an increasing use of the lower major keys</a:t>
            </a:r>
            <a:r>
              <a:rPr lang="ar-IQ" sz="4400" dirty="0">
                <a:latin typeface="Times New Roman" pitchFamily="18" charset="0"/>
                <a:cs typeface="Times New Roman" pitchFamily="18" charset="0"/>
              </a:rPr>
              <a:t>، </a:t>
            </a:r>
            <a:r>
              <a:rPr lang="en-US" sz="4400" dirty="0">
                <a:latin typeface="Times New Roman" pitchFamily="18" charset="0"/>
                <a:cs typeface="Times New Roman" pitchFamily="18" charset="0"/>
              </a:rPr>
              <a:t>This applies particularly to propagandist painting , with its sinister note of foreboding and world revolution </a:t>
            </a:r>
            <a:endParaRPr lang="ar-IQ" sz="4400" dirty="0">
              <a:latin typeface="Times New Roman" pitchFamily="18" charset="0"/>
              <a:cs typeface="Times New Roman" pitchFamily="18" charset="0"/>
            </a:endParaRPr>
          </a:p>
          <a:p>
            <a:pPr algn="r" rtl="1"/>
            <a:r>
              <a:rPr lang="ar-IQ" sz="4400" dirty="0">
                <a:solidFill>
                  <a:srgbClr val="C00000"/>
                </a:solidFill>
                <a:latin typeface="Times New Roman" pitchFamily="18" charset="0"/>
                <a:cs typeface="Times New Roman" pitchFamily="18" charset="0"/>
              </a:rPr>
              <a:t> في الوقت الحاضر، يميل الرسم إلى عكس الجانب الجدي للحياة المؤقتة، مما يؤدي إلى زيادة استخدام المفاتيح الرئيسية السفلية وينطبق هذا بشكل خاص على الرسم الدعائي، بما يحمله من نذير شؤم وثورة عالمية.</a:t>
            </a:r>
          </a:p>
        </p:txBody>
      </p:sp>
    </p:spTree>
    <p:extLst>
      <p:ext uri="{BB962C8B-B14F-4D97-AF65-F5344CB8AC3E}">
        <p14:creationId xmlns:p14="http://schemas.microsoft.com/office/powerpoint/2010/main" val="175474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nterior Design Tips: Must have addons in home decor upg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781800" cy="45234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2464" y="1143000"/>
            <a:ext cx="9419336" cy="5562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047" y="6248400"/>
            <a:ext cx="8471953" cy="5465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4187" y="6934200"/>
            <a:ext cx="9220200" cy="5356098"/>
          </a:xfrm>
          <a:prstGeom prst="rect">
            <a:avLst/>
          </a:prstGeom>
        </p:spPr>
      </p:pic>
    </p:spTree>
    <p:extLst>
      <p:ext uri="{BB962C8B-B14F-4D97-AF65-F5344CB8AC3E}">
        <p14:creationId xmlns:p14="http://schemas.microsoft.com/office/powerpoint/2010/main" val="287593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95600"/>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54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125747"/>
            <a:ext cx="22548011" cy="2800767"/>
          </a:xfrm>
          <a:prstGeom prst="rect">
            <a:avLst/>
          </a:prstGeom>
        </p:spPr>
        <p:txBody>
          <a:bodyPr wrap="square">
            <a:spAutoFit/>
          </a:bodyPr>
          <a:lstStyle/>
          <a:p>
            <a:pPr lvl="0"/>
            <a:r>
              <a:rPr lang="en-US" sz="4400" dirty="0">
                <a:latin typeface="Times New Roman" pitchFamily="18" charset="0"/>
                <a:cs typeface="Times New Roman" pitchFamily="18" charset="0"/>
              </a:rPr>
              <a:t> This restless modern school of painting is also partial to the other agitated major keys and to astringent or acrid color </a:t>
            </a:r>
            <a:endParaRPr lang="en-US" sz="4400" u="sng" dirty="0">
              <a:latin typeface="Times New Roman" pitchFamily="18" charset="0"/>
              <a:cs typeface="Times New Roman" pitchFamily="18" charset="0"/>
            </a:endParaRPr>
          </a:p>
          <a:p>
            <a:pPr lvl="0" algn="r" rtl="1"/>
            <a:r>
              <a:rPr lang="ar-IQ" sz="4400" dirty="0">
                <a:latin typeface="Times New Roman" pitchFamily="18" charset="0"/>
                <a:cs typeface="Times New Roman" pitchFamily="18" charset="0"/>
              </a:rPr>
              <a:t> تعتبر مدرسة الرسم الحديثة المضطربة هذه أيضًا جزئية للمفاتيح الرئيسية المهتزة الأخرى والألوان القابضّة أو اللاذعة.</a:t>
            </a:r>
          </a:p>
          <a:p>
            <a:pPr lvl="0" algn="r" rtl="1"/>
            <a:endParaRPr lang="ar-IQ" sz="4400" dirty="0">
              <a:latin typeface="Times New Roman" pitchFamily="18" charset="0"/>
              <a:cs typeface="Times New Roman" pitchFamily="18" charset="0"/>
            </a:endParaRPr>
          </a:p>
        </p:txBody>
      </p:sp>
    </p:spTree>
    <p:extLst>
      <p:ext uri="{BB962C8B-B14F-4D97-AF65-F5344CB8AC3E}">
        <p14:creationId xmlns:p14="http://schemas.microsoft.com/office/powerpoint/2010/main" val="3198853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923</TotalTime>
  <Words>1037</Words>
  <Application>Microsoft Office PowerPoint</Application>
  <PresentationFormat>Custom</PresentationFormat>
  <Paragraphs>45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Bodoni MT Black</vt:lpstr>
      <vt:lpstr>Calibri</vt:lpstr>
      <vt:lpstr>Simplified Arabic</vt:lpstr>
      <vt:lpstr>Times New Roman</vt:lpstr>
      <vt:lpstr>Verdana</vt:lpstr>
      <vt:lpstr>Wingdings 2</vt:lpstr>
      <vt:lpstr>Aspect</vt:lpstr>
      <vt:lpstr>Value , Value key القيمة, مفاتيح القيمة  م.م ضحى ياسر  العام الدراسي 2023-2024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عناصر الفنون م.م ضحى ياس</dc:title>
  <dc:creator>x67</dc:creator>
  <cp:lastModifiedBy>pc</cp:lastModifiedBy>
  <cp:revision>66</cp:revision>
  <dcterms:created xsi:type="dcterms:W3CDTF">2023-12-05T17:56:48Z</dcterms:created>
  <dcterms:modified xsi:type="dcterms:W3CDTF">2024-01-29T06:20:51Z</dcterms:modified>
</cp:coreProperties>
</file>