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E9FDC-A87D-0066-65C5-402AEED75E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048CCB-4DEB-1FC9-15BC-6F98E0591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2060E-7B5A-9CEA-07DB-41D6E282F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B63F2-A2B4-4DA9-A51A-1AFD8BA1736A}" type="datetimeFigureOut">
              <a:rPr lang="en-GB" smtClean="0"/>
              <a:t>25/12/2023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81F3A-8412-797B-51CC-73EF394A6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A07C4-CF77-6BC3-02F3-EC1757BFE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CD401-C16C-4BB0-BB3F-F85811056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807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A79D5-5B94-7F6D-B6CA-D5A34D805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54D036-B6FF-8B3C-7416-77E1A4E2D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C3AB51-A5C4-E21E-4079-8448DEC53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B63F2-A2B4-4DA9-A51A-1AFD8BA1736A}" type="datetimeFigureOut">
              <a:rPr lang="en-GB" smtClean="0"/>
              <a:t>25/12/2023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D46D2-3679-AC1F-10EA-E76C855B5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31E50-588A-057A-F08B-810CA55AB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CD401-C16C-4BB0-BB3F-F85811056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854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CE5868-2536-1C0C-3F4B-F8EEC95173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8DF7CD-AEF5-13D6-0AD9-CC89324D27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8D32B-BCE7-7580-DF8D-62F08F219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B63F2-A2B4-4DA9-A51A-1AFD8BA1736A}" type="datetimeFigureOut">
              <a:rPr lang="en-GB" smtClean="0"/>
              <a:t>25/12/2023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E32C6-8595-17C9-AA9A-66F4454D0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8C323-CD68-C2C8-824F-FBE340F07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CD401-C16C-4BB0-BB3F-F85811056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40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3E5AB-AE94-BCC5-5BC4-E862EBC79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FFB1B-2319-99F5-824C-E7CD166C1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756A5-476A-24A4-5554-950656E80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B63F2-A2B4-4DA9-A51A-1AFD8BA1736A}" type="datetimeFigureOut">
              <a:rPr lang="en-GB" smtClean="0"/>
              <a:t>25/12/2023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F3AC92-42B6-1CE7-141B-59A53381C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092D9-A124-58EB-3C7D-9A986961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CD401-C16C-4BB0-BB3F-F85811056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1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D384C-E44E-092F-23C2-1C12DE53E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AA5D17-8968-B27B-9783-733A72E17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BAA61-AD40-42B7-5292-63BC1B499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B63F2-A2B4-4DA9-A51A-1AFD8BA1736A}" type="datetimeFigureOut">
              <a:rPr lang="en-GB" smtClean="0"/>
              <a:t>25/12/2023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F4BA2-D4A1-CCF1-721D-DD17B443C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6BDAD-F290-B417-2625-81D4A3D7E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CD401-C16C-4BB0-BB3F-F85811056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08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53730-0FD2-D364-FE58-8F88D0AA4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AA5D8-8247-8069-29C7-15E7E61D28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344213-F6E2-4CA8-2815-7502C3222C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FDBEC1-90E0-9C67-3EF1-510C90305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B63F2-A2B4-4DA9-A51A-1AFD8BA1736A}" type="datetimeFigureOut">
              <a:rPr lang="en-GB" smtClean="0"/>
              <a:t>25/12/2023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F5E81E-1D7D-8C4B-738E-3F9D6B8B7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08F643-2BCF-9110-8C5A-2C0CE5FD5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CD401-C16C-4BB0-BB3F-F85811056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393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AC9BC-0C0C-E746-4733-435065C76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D2619E-DDAA-E98B-1841-7CC1C8CB4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91B5EF-EF70-9CE6-D4FD-992F82BD4F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9F98BA-8905-3800-C60E-9A51CD09C6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9CF6C4-6AE2-E86A-6A6A-F7FB90695E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118298-7788-97D3-7EC6-D5D647633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B63F2-A2B4-4DA9-A51A-1AFD8BA1736A}" type="datetimeFigureOut">
              <a:rPr lang="en-GB" smtClean="0"/>
              <a:t>25/12/2023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612D02-B22B-158E-03EF-1731A095D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2D04D8-53D6-F1F7-CFBD-4594A2C2D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CD401-C16C-4BB0-BB3F-F85811056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950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E736F-A6A3-96D5-3148-9737FD03F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784EE9-7FDC-A3EE-AFCA-89C059A9D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B63F2-A2B4-4DA9-A51A-1AFD8BA1736A}" type="datetimeFigureOut">
              <a:rPr lang="en-GB" smtClean="0"/>
              <a:t>25/12/2023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422270-CD6C-C7F4-83C7-DCD57FA01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BC0412-F984-FB8F-7DD9-906B9DB1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CD401-C16C-4BB0-BB3F-F85811056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589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0BD6F4-45FE-F611-1E27-D0420CD98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B63F2-A2B4-4DA9-A51A-1AFD8BA1736A}" type="datetimeFigureOut">
              <a:rPr lang="en-GB" smtClean="0"/>
              <a:t>25/12/2023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098815-C70C-FB6C-F0A3-EEA6D2396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326612-54F4-FA67-86A6-C2EDCE10D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CD401-C16C-4BB0-BB3F-F85811056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18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F608F-E288-8D43-0EEB-0F8967EFF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988D8-FCD6-B067-74AA-D9870A294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CA46B4-EA3E-A617-FBBF-FE6431ECC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D5CEBF-1929-352E-6719-671F3F4F2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B63F2-A2B4-4DA9-A51A-1AFD8BA1736A}" type="datetimeFigureOut">
              <a:rPr lang="en-GB" smtClean="0"/>
              <a:t>25/12/2023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2C6928-659C-3341-F937-BFB0A5D7B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47E849-F089-D3D7-895E-875E1C8F7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CD401-C16C-4BB0-BB3F-F85811056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629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18A10-FC6E-276C-7486-C77394505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9BB139-694A-58C7-658B-5A6338BCE2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5FD499-01E7-F837-596B-770CB7B0F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327C2-0845-977E-AA58-4A75EDA40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B63F2-A2B4-4DA9-A51A-1AFD8BA1736A}" type="datetimeFigureOut">
              <a:rPr lang="en-GB" smtClean="0"/>
              <a:t>25/12/2023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966AB-2293-DD1E-8DC5-7E0676607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9B52C0-B4C2-4EDD-BE55-AE6A09DA6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CD401-C16C-4BB0-BB3F-F85811056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218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ACD8E4-137B-A31A-3C02-BC39D32F6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923A9-1ACC-9FD0-D048-797E74F48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0D792-1CDA-4567-50D2-A08CFB8B5E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B63F2-A2B4-4DA9-A51A-1AFD8BA1736A}" type="datetimeFigureOut">
              <a:rPr lang="en-GB" smtClean="0"/>
              <a:t>25/12/2023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11247-2204-16B1-C03E-16F895429D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50CE14-D08B-14F6-5929-824F587C7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CD401-C16C-4BB0-BB3F-F85811056D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493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F7879BD-7D7D-BFFD-1E79-D2F4CC0FED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288" y="284558"/>
            <a:ext cx="11625020" cy="6446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7149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2668D3A-8507-DFB6-B01C-A2F3259213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265" y="282085"/>
            <a:ext cx="5543483" cy="616091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26B931-8CD7-B18B-A8D3-1B44027BE8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4589" y="509257"/>
            <a:ext cx="5371179" cy="5933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177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E615D38-A53C-DF0F-35FC-5C9D56203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4288"/>
            <a:ext cx="5435634" cy="663413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D10D2D3-94F6-A835-4EF6-EE466E8FF8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5666" y="211259"/>
            <a:ext cx="5956112" cy="6345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631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08AEF8D-7466-5CB5-3E51-83BE52700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01" y="315096"/>
            <a:ext cx="4335919" cy="28217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AE4D8A2-7715-A504-B249-B4CC876445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301" y="3282797"/>
            <a:ext cx="4335919" cy="280677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FD46571-C2F3-2C82-0135-E56FC7EA0E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5372" y="167106"/>
            <a:ext cx="4139971" cy="43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526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696B049-8A52-F4C7-5330-8EA801C9F3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796" y="253218"/>
            <a:ext cx="5278829" cy="617571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4074CF7-52F3-34DD-71A1-7465E61CAF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9" y="253218"/>
            <a:ext cx="5101883" cy="6331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620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73F9179-2A13-C998-E9C7-5ED9F9B16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708" y="106392"/>
            <a:ext cx="4419766" cy="314194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82D2797-050B-64DB-EB76-94211A5494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7874" y="106392"/>
            <a:ext cx="4773419" cy="539407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093D67F-A051-60C9-0997-941900D643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708" y="3324767"/>
            <a:ext cx="4166547" cy="3521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846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F193DB-1809-6DD6-AC33-FCAEFA2C4F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58" y="238454"/>
            <a:ext cx="5181764" cy="64266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62CAAD3-7D5B-79B0-4F62-1763105E3A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8623" y="410784"/>
            <a:ext cx="5218619" cy="5750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877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2DBA535-9B45-8C6C-397B-96FA8A0E86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674" y="462248"/>
            <a:ext cx="5347325" cy="63207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C5A08CB-4AB6-3752-42C0-1E8ED50708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6534" y="155823"/>
            <a:ext cx="5301711" cy="662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245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9CBB16C-961B-8D5F-8F3B-05391FE9AB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993" y="212651"/>
            <a:ext cx="5731826" cy="458269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166CC7C-A4A0-37A6-A1E9-9A2C7530DE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2833" y="212651"/>
            <a:ext cx="5035308" cy="5048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615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7A59DC0-DAD7-4848-3220-7B1CC2D8EA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459" y="519495"/>
            <a:ext cx="4543076" cy="60494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B1D792A-392E-5035-AB99-60F0A9E1D8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7170" y="115083"/>
            <a:ext cx="5249085" cy="658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766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Sabah-PC</dc:creator>
  <cp:lastModifiedBy>Sabah-PC</cp:lastModifiedBy>
  <cp:revision>4</cp:revision>
  <dcterms:created xsi:type="dcterms:W3CDTF">2023-12-25T16:40:33Z</dcterms:created>
  <dcterms:modified xsi:type="dcterms:W3CDTF">2023-12-25T17:15:40Z</dcterms:modified>
</cp:coreProperties>
</file>