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2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English</a:t>
            </a:r>
          </a:p>
          <a:p>
            <a:r>
              <a:rPr lang="en-US" b="1" dirty="0"/>
              <a:t>1 stage</a:t>
            </a:r>
          </a:p>
          <a:p>
            <a:r>
              <a:rPr lang="en-US" b="1" dirty="0"/>
              <a:t>By</a:t>
            </a:r>
          </a:p>
          <a:p>
            <a:r>
              <a:rPr lang="en-US" b="1" dirty="0"/>
              <a:t>Asst.lest.murtada hamid hamza</a:t>
            </a:r>
          </a:p>
          <a:p>
            <a:endParaRPr lang="en-US" dirty="0"/>
          </a:p>
        </p:txBody>
      </p:sp>
      <p:pic>
        <p:nvPicPr>
          <p:cNvPr id="1026" name="Picture 2" descr="C:\Users\ALFA\Desktop\المستقبل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04664"/>
            <a:ext cx="388843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89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How Many</a:t>
            </a:r>
            <a:r>
              <a:rPr lang="en-US" dirty="0"/>
              <a:t>: Generally used with countable </a:t>
            </a:r>
            <a:r>
              <a:rPr lang="en-US" dirty="0" smtClean="0"/>
              <a:t>nouns. </a:t>
            </a:r>
            <a:r>
              <a:rPr lang="en-US" dirty="0"/>
              <a:t>For example: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How </a:t>
            </a:r>
            <a:r>
              <a:rPr lang="en-US" dirty="0"/>
              <a:t>many books do you have</a:t>
            </a:r>
            <a:r>
              <a:rPr lang="en-US" dirty="0" smtClean="0"/>
              <a:t>?</a:t>
            </a:r>
            <a:endParaRPr lang="en-US" dirty="0"/>
          </a:p>
          <a:p>
            <a:pPr algn="l" rtl="0"/>
            <a:r>
              <a:rPr lang="en-US" dirty="0" smtClean="0"/>
              <a:t>There </a:t>
            </a:r>
            <a:r>
              <a:rPr lang="en-US" dirty="0"/>
              <a:t>are many people waiting in line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How many apples are in the basket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/>
              <a:t>How many cars are parked in the garage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/>
              <a:t>She has many friends in different countries.</a:t>
            </a:r>
          </a:p>
        </p:txBody>
      </p:sp>
    </p:spTree>
    <p:extLst>
      <p:ext uri="{BB962C8B-B14F-4D97-AF65-F5344CB8AC3E}">
        <p14:creationId xmlns:p14="http://schemas.microsoft.com/office/powerpoint/2010/main" val="505770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How Much: </a:t>
            </a:r>
            <a:r>
              <a:rPr lang="en-US" dirty="0"/>
              <a:t>: Generally</a:t>
            </a:r>
            <a:r>
              <a:rPr lang="en-US" dirty="0" smtClean="0"/>
              <a:t>  </a:t>
            </a:r>
            <a:r>
              <a:rPr lang="en-US" dirty="0"/>
              <a:t>used with uncountable </a:t>
            </a:r>
            <a:r>
              <a:rPr lang="en-US" dirty="0" smtClean="0"/>
              <a:t>nouns.</a:t>
            </a:r>
          </a:p>
          <a:p>
            <a:pPr marL="0" indent="0" algn="l" rtl="0">
              <a:buNone/>
            </a:pPr>
            <a:r>
              <a:rPr lang="en-US" dirty="0" smtClean="0"/>
              <a:t>ex</a:t>
            </a:r>
          </a:p>
          <a:p>
            <a:pPr algn="l" rtl="0"/>
            <a:r>
              <a:rPr lang="en-US" dirty="0"/>
              <a:t>How much water is left in the tank</a:t>
            </a:r>
            <a:r>
              <a:rPr lang="en-US" dirty="0" smtClean="0"/>
              <a:t>?</a:t>
            </a:r>
            <a:endParaRPr lang="en-US" dirty="0"/>
          </a:p>
          <a:p>
            <a:pPr algn="l" rtl="0"/>
            <a:r>
              <a:rPr lang="en-US" dirty="0" smtClean="0"/>
              <a:t>There </a:t>
            </a:r>
            <a:r>
              <a:rPr lang="en-US" dirty="0"/>
              <a:t>isn't much time left before the deadline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How much sugar do you need for the recipe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/>
              <a:t>How much time do we have before the meeting starts</a:t>
            </a:r>
            <a:r>
              <a:rPr lang="en-US" dirty="0" smtClean="0"/>
              <a:t>?</a:t>
            </a:r>
          </a:p>
          <a:p>
            <a:pPr algn="l" rtl="0"/>
            <a:r>
              <a:rPr lang="en-US" dirty="0"/>
              <a:t>How much effort did you put into your project?</a:t>
            </a:r>
          </a:p>
        </p:txBody>
      </p:sp>
    </p:spTree>
    <p:extLst>
      <p:ext uri="{BB962C8B-B14F-4D97-AF65-F5344CB8AC3E}">
        <p14:creationId xmlns:p14="http://schemas.microsoft.com/office/powerpoint/2010/main" val="118686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/>
              <a:t>Few: It's used with countable nouns and indicates a small number or </a:t>
            </a:r>
            <a:r>
              <a:rPr lang="en-US" dirty="0" smtClean="0"/>
              <a:t>quantity</a:t>
            </a:r>
          </a:p>
          <a:p>
            <a:pPr marL="0" indent="0" algn="l" rtl="0">
              <a:buNone/>
            </a:pPr>
            <a:r>
              <a:rPr lang="en-US" dirty="0" smtClean="0"/>
              <a:t>Ex </a:t>
            </a:r>
          </a:p>
          <a:p>
            <a:pPr marL="0" indent="0" algn="l" rtl="0">
              <a:buNone/>
            </a:pPr>
            <a:r>
              <a:rPr lang="en-US" dirty="0" smtClean="0"/>
              <a:t>-There </a:t>
            </a:r>
            <a:r>
              <a:rPr lang="en-US" dirty="0"/>
              <a:t>are few students in the classroom today.</a:t>
            </a:r>
          </a:p>
          <a:p>
            <a:pPr marL="0" indent="0" algn="l" rtl="0">
              <a:buNone/>
            </a:pPr>
            <a:r>
              <a:rPr lang="en-US" dirty="0" smtClean="0"/>
              <a:t>-She </a:t>
            </a:r>
            <a:r>
              <a:rPr lang="en-US" dirty="0"/>
              <a:t>has few friends who understand her situation.</a:t>
            </a:r>
          </a:p>
          <a:p>
            <a:pPr marL="0" indent="0" algn="l" rtl="0">
              <a:buNone/>
            </a:pPr>
            <a:r>
              <a:rPr lang="en-US" dirty="0" smtClean="0"/>
              <a:t>-He </a:t>
            </a:r>
            <a:r>
              <a:rPr lang="en-US" dirty="0"/>
              <a:t>made few mistakes in his presentation.</a:t>
            </a:r>
          </a:p>
          <a:p>
            <a:pPr marL="0" indent="0" algn="l" rtl="0">
              <a:buNone/>
            </a:pPr>
            <a:r>
              <a:rPr lang="en-US" dirty="0" smtClean="0"/>
              <a:t>-There </a:t>
            </a:r>
            <a:r>
              <a:rPr lang="en-US" dirty="0"/>
              <a:t>were few people at the party last night.</a:t>
            </a:r>
          </a:p>
          <a:p>
            <a:pPr marL="0" indent="0" algn="l" rtl="0">
              <a:buNone/>
            </a:pPr>
            <a:r>
              <a:rPr lang="en-US" dirty="0" smtClean="0"/>
              <a:t>-We </a:t>
            </a:r>
            <a:r>
              <a:rPr lang="en-US" dirty="0"/>
              <a:t>have few apples left in the basket.</a:t>
            </a:r>
          </a:p>
        </p:txBody>
      </p:sp>
    </p:spTree>
    <p:extLst>
      <p:ext uri="{BB962C8B-B14F-4D97-AF65-F5344CB8AC3E}">
        <p14:creationId xmlns:p14="http://schemas.microsoft.com/office/powerpoint/2010/main" val="78849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Little: </a:t>
            </a:r>
            <a:r>
              <a:rPr lang="en-US" dirty="0"/>
              <a:t>is used with uncountable nouns (things you cannot count individually</a:t>
            </a:r>
            <a:r>
              <a:rPr lang="en-US" dirty="0" smtClean="0"/>
              <a:t>).</a:t>
            </a:r>
          </a:p>
          <a:p>
            <a:pPr marL="0" indent="0" algn="l" rtl="0">
              <a:buNone/>
            </a:pPr>
            <a:r>
              <a:rPr lang="en-US" dirty="0" smtClean="0"/>
              <a:t>Ex</a:t>
            </a:r>
          </a:p>
          <a:p>
            <a:pPr marL="0" indent="0" algn="l" rtl="0">
              <a:buNone/>
            </a:pPr>
            <a:r>
              <a:rPr lang="en-US" dirty="0" smtClean="0"/>
              <a:t> -There </a:t>
            </a:r>
            <a:r>
              <a:rPr lang="en-US" dirty="0"/>
              <a:t>is little water left in the reservoir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-She </a:t>
            </a:r>
            <a:r>
              <a:rPr lang="en-US" dirty="0"/>
              <a:t>has little patience for waiting in long lines.</a:t>
            </a:r>
          </a:p>
          <a:p>
            <a:pPr marL="0" indent="0" algn="l" rtl="0">
              <a:buNone/>
            </a:pPr>
            <a:r>
              <a:rPr lang="en-US" dirty="0"/>
              <a:t>-</a:t>
            </a:r>
            <a:r>
              <a:rPr lang="en-US" dirty="0" smtClean="0"/>
              <a:t>He </a:t>
            </a:r>
            <a:r>
              <a:rPr lang="en-US" dirty="0"/>
              <a:t>showed little interest in the subject matter.</a:t>
            </a:r>
          </a:p>
          <a:p>
            <a:pPr marL="0" indent="0" algn="l" rtl="0">
              <a:buNone/>
            </a:pPr>
            <a:r>
              <a:rPr lang="en-US" dirty="0" smtClean="0"/>
              <a:t>-There </a:t>
            </a:r>
            <a:r>
              <a:rPr lang="en-US" dirty="0"/>
              <a:t>was little light in the room, making it hard to see.</a:t>
            </a:r>
          </a:p>
          <a:p>
            <a:pPr marL="0" indent="0" algn="l" rtl="0">
              <a:buNone/>
            </a:pPr>
            <a:r>
              <a:rPr lang="en-US" dirty="0" smtClean="0"/>
              <a:t>-We </a:t>
            </a:r>
            <a:r>
              <a:rPr lang="en-US" dirty="0"/>
              <a:t>have little time to finish the project before the deadline.</a:t>
            </a:r>
          </a:p>
        </p:txBody>
      </p:sp>
    </p:spTree>
    <p:extLst>
      <p:ext uri="{BB962C8B-B14F-4D97-AF65-F5344CB8AC3E}">
        <p14:creationId xmlns:p14="http://schemas.microsoft.com/office/powerpoint/2010/main" val="3613586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/>
              <a:t>a </a:t>
            </a:r>
            <a:r>
              <a:rPr lang="en-US" dirty="0" smtClean="0"/>
              <a:t>lot: </a:t>
            </a:r>
            <a:r>
              <a:rPr lang="en-US" dirty="0"/>
              <a:t>to indicate a large quantity or amount: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She has a lot of books in her library.</a:t>
            </a:r>
          </a:p>
          <a:p>
            <a:pPr algn="l" rtl="0"/>
            <a:r>
              <a:rPr lang="en-US" dirty="0"/>
              <a:t>We need to buy a lot of groceries for the party.</a:t>
            </a:r>
          </a:p>
          <a:p>
            <a:pPr algn="l" rtl="0"/>
            <a:r>
              <a:rPr lang="en-US" dirty="0"/>
              <a:t>He earns a lot of money from his business.</a:t>
            </a:r>
          </a:p>
          <a:p>
            <a:pPr algn="l" rtl="0"/>
            <a:r>
              <a:rPr lang="en-US" dirty="0"/>
              <a:t>There are a lot of cars parked in the parking lot.</a:t>
            </a:r>
          </a:p>
          <a:p>
            <a:pPr algn="l" rtl="0"/>
            <a:r>
              <a:rPr lang="en-US" dirty="0"/>
              <a:t>She spends a lot of time studying for her exams.</a:t>
            </a:r>
          </a:p>
        </p:txBody>
      </p:sp>
    </p:spTree>
    <p:extLst>
      <p:ext uri="{BB962C8B-B14F-4D97-AF65-F5344CB8AC3E}">
        <p14:creationId xmlns:p14="http://schemas.microsoft.com/office/powerpoint/2010/main" val="205888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l" rtl="0">
              <a:buNone/>
            </a:pPr>
            <a:r>
              <a:rPr lang="en-US" dirty="0" smtClean="0"/>
              <a:t>Some: </a:t>
            </a:r>
            <a:r>
              <a:rPr lang="en-US" dirty="0"/>
              <a:t>to indicate an unspecified quantity or amount, often implying a moderate amount: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Can you give me some information about the event?</a:t>
            </a:r>
          </a:p>
          <a:p>
            <a:pPr algn="l" rtl="0"/>
            <a:r>
              <a:rPr lang="en-US" dirty="0"/>
              <a:t>I need to buy some vegetables for dinner tonight.</a:t>
            </a:r>
          </a:p>
          <a:p>
            <a:pPr algn="l" rtl="0"/>
            <a:r>
              <a:rPr lang="en-US" dirty="0"/>
              <a:t>There are some cookies left in the jar if you'd like one.</a:t>
            </a:r>
          </a:p>
          <a:p>
            <a:pPr algn="l" rtl="0"/>
            <a:r>
              <a:rPr lang="en-US" dirty="0"/>
              <a:t>He has some friends coming over for dinner tomorrow.</a:t>
            </a:r>
          </a:p>
          <a:p>
            <a:pPr algn="l" rtl="0"/>
            <a:r>
              <a:rPr lang="en-US" dirty="0"/>
              <a:t>She has some experience in web design and development.</a:t>
            </a:r>
          </a:p>
        </p:txBody>
      </p:sp>
    </p:spTree>
    <p:extLst>
      <p:ext uri="{BB962C8B-B14F-4D97-AF65-F5344CB8AC3E}">
        <p14:creationId xmlns:p14="http://schemas.microsoft.com/office/powerpoint/2010/main" val="124109109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394</Words>
  <Application>Microsoft Office PowerPoint</Application>
  <PresentationFormat>عرض على الشاشة (3:4)‏</PresentationFormat>
  <Paragraphs>46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MorTadA</dc:creator>
  <cp:lastModifiedBy>ALFA</cp:lastModifiedBy>
  <cp:revision>4</cp:revision>
  <dcterms:created xsi:type="dcterms:W3CDTF">2024-02-01T17:56:32Z</dcterms:created>
  <dcterms:modified xsi:type="dcterms:W3CDTF">2024-02-01T18:39:09Z</dcterms:modified>
</cp:coreProperties>
</file>