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FE52CF-3638-4EBA-892D-570E3AFFAA26}" v="22" dt="2024-02-09T15:25:28.4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8" d="100"/>
          <a:sy n="58" d="100"/>
        </p:scale>
        <p:origin x="80"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 alkhakani" userId="0e185646c1577308" providerId="LiveId" clId="{0EFE52CF-3638-4EBA-892D-570E3AFFAA26}"/>
    <pc:docChg chg="undo custSel addSld modSld">
      <pc:chgData name="abdulla alkhakani" userId="0e185646c1577308" providerId="LiveId" clId="{0EFE52CF-3638-4EBA-892D-570E3AFFAA26}" dt="2024-02-09T15:37:10.085" v="556" actId="207"/>
      <pc:docMkLst>
        <pc:docMk/>
      </pc:docMkLst>
      <pc:sldChg chg="addSp modSp new mod">
        <pc:chgData name="abdulla alkhakani" userId="0e185646c1577308" providerId="LiveId" clId="{0EFE52CF-3638-4EBA-892D-570E3AFFAA26}" dt="2024-02-09T13:10:56.442" v="58" actId="14100"/>
        <pc:sldMkLst>
          <pc:docMk/>
          <pc:sldMk cId="1153985375" sldId="256"/>
        </pc:sldMkLst>
        <pc:spChg chg="add mod">
          <ac:chgData name="abdulla alkhakani" userId="0e185646c1577308" providerId="LiveId" clId="{0EFE52CF-3638-4EBA-892D-570E3AFFAA26}" dt="2024-02-09T13:05:48.775" v="16" actId="14100"/>
          <ac:spMkLst>
            <pc:docMk/>
            <pc:sldMk cId="1153985375" sldId="256"/>
            <ac:spMk id="3" creationId="{EE52C5C5-8B20-9AEF-10BD-BCCE38AB2652}"/>
          </ac:spMkLst>
        </pc:spChg>
        <pc:spChg chg="add mod">
          <ac:chgData name="abdulla alkhakani" userId="0e185646c1577308" providerId="LiveId" clId="{0EFE52CF-3638-4EBA-892D-570E3AFFAA26}" dt="2024-02-09T13:06:42.391" v="23" actId="14100"/>
          <ac:spMkLst>
            <pc:docMk/>
            <pc:sldMk cId="1153985375" sldId="256"/>
            <ac:spMk id="5" creationId="{C945E186-CADC-BD0B-B362-E31249AB6AD5}"/>
          </ac:spMkLst>
        </pc:spChg>
        <pc:spChg chg="add mod">
          <ac:chgData name="abdulla alkhakani" userId="0e185646c1577308" providerId="LiveId" clId="{0EFE52CF-3638-4EBA-892D-570E3AFFAA26}" dt="2024-02-09T13:07:39.606" v="32" actId="14100"/>
          <ac:spMkLst>
            <pc:docMk/>
            <pc:sldMk cId="1153985375" sldId="256"/>
            <ac:spMk id="6" creationId="{C4F6D541-6E5D-0F48-05B3-71620456A578}"/>
          </ac:spMkLst>
        </pc:spChg>
        <pc:picChg chg="add mod">
          <ac:chgData name="abdulla alkhakani" userId="0e185646c1577308" providerId="LiveId" clId="{0EFE52CF-3638-4EBA-892D-570E3AFFAA26}" dt="2024-02-09T13:10:56.442" v="58" actId="14100"/>
          <ac:picMkLst>
            <pc:docMk/>
            <pc:sldMk cId="1153985375" sldId="256"/>
            <ac:picMk id="1026" creationId="{E9248581-AA0B-CEA6-DAFB-132527128ED9}"/>
          </ac:picMkLst>
        </pc:picChg>
      </pc:sldChg>
      <pc:sldChg chg="modSp new mod">
        <pc:chgData name="abdulla alkhakani" userId="0e185646c1577308" providerId="LiveId" clId="{0EFE52CF-3638-4EBA-892D-570E3AFFAA26}" dt="2024-02-09T15:28:39.981" v="498" actId="207"/>
        <pc:sldMkLst>
          <pc:docMk/>
          <pc:sldMk cId="1157618278" sldId="257"/>
        </pc:sldMkLst>
        <pc:spChg chg="mod">
          <ac:chgData name="abdulla alkhakani" userId="0e185646c1577308" providerId="LiveId" clId="{0EFE52CF-3638-4EBA-892D-570E3AFFAA26}" dt="2024-02-09T13:12:06.841" v="61"/>
          <ac:spMkLst>
            <pc:docMk/>
            <pc:sldMk cId="1157618278" sldId="257"/>
            <ac:spMk id="2" creationId="{B504CBA8-95BB-97B0-BDD9-7E2A001A023A}"/>
          </ac:spMkLst>
        </pc:spChg>
        <pc:spChg chg="mod">
          <ac:chgData name="abdulla alkhakani" userId="0e185646c1577308" providerId="LiveId" clId="{0EFE52CF-3638-4EBA-892D-570E3AFFAA26}" dt="2024-02-09T15:28:39.981" v="498" actId="207"/>
          <ac:spMkLst>
            <pc:docMk/>
            <pc:sldMk cId="1157618278" sldId="257"/>
            <ac:spMk id="3" creationId="{403CAC39-E241-7230-7062-1A7A7726610C}"/>
          </ac:spMkLst>
        </pc:spChg>
      </pc:sldChg>
      <pc:sldChg chg="modSp new mod">
        <pc:chgData name="abdulla alkhakani" userId="0e185646c1577308" providerId="LiveId" clId="{0EFE52CF-3638-4EBA-892D-570E3AFFAA26}" dt="2024-02-09T15:30:22.427" v="503" actId="14100"/>
        <pc:sldMkLst>
          <pc:docMk/>
          <pc:sldMk cId="964386398" sldId="258"/>
        </pc:sldMkLst>
        <pc:spChg chg="mod">
          <ac:chgData name="abdulla alkhakani" userId="0e185646c1577308" providerId="LiveId" clId="{0EFE52CF-3638-4EBA-892D-570E3AFFAA26}" dt="2024-02-09T13:20:54.926" v="91" actId="122"/>
          <ac:spMkLst>
            <pc:docMk/>
            <pc:sldMk cId="964386398" sldId="258"/>
            <ac:spMk id="2" creationId="{E7CD0A61-BE4B-CC8E-BB9F-4FBC889DB92E}"/>
          </ac:spMkLst>
        </pc:spChg>
        <pc:spChg chg="mod">
          <ac:chgData name="abdulla alkhakani" userId="0e185646c1577308" providerId="LiveId" clId="{0EFE52CF-3638-4EBA-892D-570E3AFFAA26}" dt="2024-02-09T15:30:22.427" v="503" actId="14100"/>
          <ac:spMkLst>
            <pc:docMk/>
            <pc:sldMk cId="964386398" sldId="258"/>
            <ac:spMk id="3" creationId="{D36F0455-F580-53AA-DF8A-D6DD679078C7}"/>
          </ac:spMkLst>
        </pc:spChg>
      </pc:sldChg>
      <pc:sldChg chg="modSp new mod">
        <pc:chgData name="abdulla alkhakani" userId="0e185646c1577308" providerId="LiveId" clId="{0EFE52CF-3638-4EBA-892D-570E3AFFAA26}" dt="2024-02-09T15:29:48.464" v="501" actId="113"/>
        <pc:sldMkLst>
          <pc:docMk/>
          <pc:sldMk cId="694389882" sldId="259"/>
        </pc:sldMkLst>
        <pc:spChg chg="mod">
          <ac:chgData name="abdulla alkhakani" userId="0e185646c1577308" providerId="LiveId" clId="{0EFE52CF-3638-4EBA-892D-570E3AFFAA26}" dt="2024-02-09T13:32:23.292" v="188" actId="122"/>
          <ac:spMkLst>
            <pc:docMk/>
            <pc:sldMk cId="694389882" sldId="259"/>
            <ac:spMk id="2" creationId="{69ED1D52-39B8-E9B3-F620-BF0A3D230267}"/>
          </ac:spMkLst>
        </pc:spChg>
        <pc:spChg chg="mod">
          <ac:chgData name="abdulla alkhakani" userId="0e185646c1577308" providerId="LiveId" clId="{0EFE52CF-3638-4EBA-892D-570E3AFFAA26}" dt="2024-02-09T15:29:48.464" v="501" actId="113"/>
          <ac:spMkLst>
            <pc:docMk/>
            <pc:sldMk cId="694389882" sldId="259"/>
            <ac:spMk id="3" creationId="{1B9ED68B-9490-96C3-0F01-37DA892C5D80}"/>
          </ac:spMkLst>
        </pc:spChg>
      </pc:sldChg>
      <pc:sldChg chg="addSp delSp modSp new mod">
        <pc:chgData name="abdulla alkhakani" userId="0e185646c1577308" providerId="LiveId" clId="{0EFE52CF-3638-4EBA-892D-570E3AFFAA26}" dt="2024-02-09T13:36:09.182" v="207" actId="14100"/>
        <pc:sldMkLst>
          <pc:docMk/>
          <pc:sldMk cId="3544782619" sldId="260"/>
        </pc:sldMkLst>
        <pc:spChg chg="del">
          <ac:chgData name="abdulla alkhakani" userId="0e185646c1577308" providerId="LiveId" clId="{0EFE52CF-3638-4EBA-892D-570E3AFFAA26}" dt="2024-02-09T13:36:00.773" v="205" actId="478"/>
          <ac:spMkLst>
            <pc:docMk/>
            <pc:sldMk cId="3544782619" sldId="260"/>
            <ac:spMk id="2" creationId="{3CEEFBE5-97A8-4C80-9160-FDA8BD5A1E8F}"/>
          </ac:spMkLst>
        </pc:spChg>
        <pc:spChg chg="del">
          <ac:chgData name="abdulla alkhakani" userId="0e185646c1577308" providerId="LiveId" clId="{0EFE52CF-3638-4EBA-892D-570E3AFFAA26}" dt="2024-02-09T13:35:43.665" v="202"/>
          <ac:spMkLst>
            <pc:docMk/>
            <pc:sldMk cId="3544782619" sldId="260"/>
            <ac:spMk id="3" creationId="{5531EC84-A7B2-6172-BDEF-1702CF280E80}"/>
          </ac:spMkLst>
        </pc:spChg>
        <pc:picChg chg="add mod">
          <ac:chgData name="abdulla alkhakani" userId="0e185646c1577308" providerId="LiveId" clId="{0EFE52CF-3638-4EBA-892D-570E3AFFAA26}" dt="2024-02-09T13:36:09.182" v="207" actId="14100"/>
          <ac:picMkLst>
            <pc:docMk/>
            <pc:sldMk cId="3544782619" sldId="260"/>
            <ac:picMk id="4" creationId="{9861B7E5-5A24-32F8-7453-A65237DEFDDE}"/>
          </ac:picMkLst>
        </pc:picChg>
      </pc:sldChg>
      <pc:sldChg chg="modSp new mod">
        <pc:chgData name="abdulla alkhakani" userId="0e185646c1577308" providerId="LiveId" clId="{0EFE52CF-3638-4EBA-892D-570E3AFFAA26}" dt="2024-02-09T15:31:36.738" v="515" actId="113"/>
        <pc:sldMkLst>
          <pc:docMk/>
          <pc:sldMk cId="1841297559" sldId="261"/>
        </pc:sldMkLst>
        <pc:spChg chg="mod">
          <ac:chgData name="abdulla alkhakani" userId="0e185646c1577308" providerId="LiveId" clId="{0EFE52CF-3638-4EBA-892D-570E3AFFAA26}" dt="2024-02-09T15:31:06.248" v="508" actId="20577"/>
          <ac:spMkLst>
            <pc:docMk/>
            <pc:sldMk cId="1841297559" sldId="261"/>
            <ac:spMk id="2" creationId="{135F593E-596D-14AC-C439-DBC9F46EC910}"/>
          </ac:spMkLst>
        </pc:spChg>
        <pc:spChg chg="mod">
          <ac:chgData name="abdulla alkhakani" userId="0e185646c1577308" providerId="LiveId" clId="{0EFE52CF-3638-4EBA-892D-570E3AFFAA26}" dt="2024-02-09T15:31:36.738" v="515" actId="113"/>
          <ac:spMkLst>
            <pc:docMk/>
            <pc:sldMk cId="1841297559" sldId="261"/>
            <ac:spMk id="3" creationId="{5415CC5B-B9CD-B745-0ECB-C22FC4F00208}"/>
          </ac:spMkLst>
        </pc:spChg>
      </pc:sldChg>
      <pc:sldChg chg="addSp delSp modSp new mod">
        <pc:chgData name="abdulla alkhakani" userId="0e185646c1577308" providerId="LiveId" clId="{0EFE52CF-3638-4EBA-892D-570E3AFFAA26}" dt="2024-02-09T13:38:54.168" v="215" actId="14100"/>
        <pc:sldMkLst>
          <pc:docMk/>
          <pc:sldMk cId="2047874471" sldId="262"/>
        </pc:sldMkLst>
        <pc:spChg chg="del">
          <ac:chgData name="abdulla alkhakani" userId="0e185646c1577308" providerId="LiveId" clId="{0EFE52CF-3638-4EBA-892D-570E3AFFAA26}" dt="2024-02-09T13:38:49.684" v="214" actId="478"/>
          <ac:spMkLst>
            <pc:docMk/>
            <pc:sldMk cId="2047874471" sldId="262"/>
            <ac:spMk id="2" creationId="{5C15DFA2-E2E3-4AA1-E394-8AA0B03BCDC9}"/>
          </ac:spMkLst>
        </pc:spChg>
        <pc:spChg chg="del">
          <ac:chgData name="abdulla alkhakani" userId="0e185646c1577308" providerId="LiveId" clId="{0EFE52CF-3638-4EBA-892D-570E3AFFAA26}" dt="2024-02-09T13:38:40.651" v="211"/>
          <ac:spMkLst>
            <pc:docMk/>
            <pc:sldMk cId="2047874471" sldId="262"/>
            <ac:spMk id="3" creationId="{AC1C4010-9D70-35B1-1902-99E5FA44D08D}"/>
          </ac:spMkLst>
        </pc:spChg>
        <pc:picChg chg="add mod">
          <ac:chgData name="abdulla alkhakani" userId="0e185646c1577308" providerId="LiveId" clId="{0EFE52CF-3638-4EBA-892D-570E3AFFAA26}" dt="2024-02-09T13:38:54.168" v="215" actId="14100"/>
          <ac:picMkLst>
            <pc:docMk/>
            <pc:sldMk cId="2047874471" sldId="262"/>
            <ac:picMk id="4" creationId="{F92D9DAF-52E4-3044-1D7B-CC4BE1648EC7}"/>
          </ac:picMkLst>
        </pc:picChg>
      </pc:sldChg>
      <pc:sldChg chg="delSp modSp new mod">
        <pc:chgData name="abdulla alkhakani" userId="0e185646c1577308" providerId="LiveId" clId="{0EFE52CF-3638-4EBA-892D-570E3AFFAA26}" dt="2024-02-09T15:33:42.585" v="525" actId="207"/>
        <pc:sldMkLst>
          <pc:docMk/>
          <pc:sldMk cId="2794829181" sldId="263"/>
        </pc:sldMkLst>
        <pc:spChg chg="del">
          <ac:chgData name="abdulla alkhakani" userId="0e185646c1577308" providerId="LiveId" clId="{0EFE52CF-3638-4EBA-892D-570E3AFFAA26}" dt="2024-02-09T13:40:47.440" v="220" actId="478"/>
          <ac:spMkLst>
            <pc:docMk/>
            <pc:sldMk cId="2794829181" sldId="263"/>
            <ac:spMk id="2" creationId="{C1B35C0C-1321-11EE-7B1C-49BED9DDBF22}"/>
          </ac:spMkLst>
        </pc:spChg>
        <pc:spChg chg="mod">
          <ac:chgData name="abdulla alkhakani" userId="0e185646c1577308" providerId="LiveId" clId="{0EFE52CF-3638-4EBA-892D-570E3AFFAA26}" dt="2024-02-09T15:33:42.585" v="525" actId="207"/>
          <ac:spMkLst>
            <pc:docMk/>
            <pc:sldMk cId="2794829181" sldId="263"/>
            <ac:spMk id="3" creationId="{9C827B8F-E00C-EAF8-B5B5-E7BCC7E6DD7C}"/>
          </ac:spMkLst>
        </pc:spChg>
      </pc:sldChg>
      <pc:sldChg chg="delSp modSp new mod">
        <pc:chgData name="abdulla alkhakani" userId="0e185646c1577308" providerId="LiveId" clId="{0EFE52CF-3638-4EBA-892D-570E3AFFAA26}" dt="2024-02-09T15:34:36.548" v="535" actId="207"/>
        <pc:sldMkLst>
          <pc:docMk/>
          <pc:sldMk cId="517255627" sldId="264"/>
        </pc:sldMkLst>
        <pc:spChg chg="del">
          <ac:chgData name="abdulla alkhakani" userId="0e185646c1577308" providerId="LiveId" clId="{0EFE52CF-3638-4EBA-892D-570E3AFFAA26}" dt="2024-02-09T14:26:00.258" v="238" actId="478"/>
          <ac:spMkLst>
            <pc:docMk/>
            <pc:sldMk cId="517255627" sldId="264"/>
            <ac:spMk id="2" creationId="{389814C8-75C1-8BB3-E98B-127D737B957E}"/>
          </ac:spMkLst>
        </pc:spChg>
        <pc:spChg chg="mod">
          <ac:chgData name="abdulla alkhakani" userId="0e185646c1577308" providerId="LiveId" clId="{0EFE52CF-3638-4EBA-892D-570E3AFFAA26}" dt="2024-02-09T15:34:36.548" v="535" actId="207"/>
          <ac:spMkLst>
            <pc:docMk/>
            <pc:sldMk cId="517255627" sldId="264"/>
            <ac:spMk id="3" creationId="{36C57DDD-810E-434F-ACFF-289F9C279C14}"/>
          </ac:spMkLst>
        </pc:spChg>
      </pc:sldChg>
      <pc:sldChg chg="delSp modSp new mod">
        <pc:chgData name="abdulla alkhakani" userId="0e185646c1577308" providerId="LiveId" clId="{0EFE52CF-3638-4EBA-892D-570E3AFFAA26}" dt="2024-02-09T15:35:01.546" v="538" actId="207"/>
        <pc:sldMkLst>
          <pc:docMk/>
          <pc:sldMk cId="3211445746" sldId="265"/>
        </pc:sldMkLst>
        <pc:spChg chg="del">
          <ac:chgData name="abdulla alkhakani" userId="0e185646c1577308" providerId="LiveId" clId="{0EFE52CF-3638-4EBA-892D-570E3AFFAA26}" dt="2024-02-09T14:31:16.181" v="253" actId="478"/>
          <ac:spMkLst>
            <pc:docMk/>
            <pc:sldMk cId="3211445746" sldId="265"/>
            <ac:spMk id="2" creationId="{C8928D8D-DCBA-8275-4D5F-C74868460408}"/>
          </ac:spMkLst>
        </pc:spChg>
        <pc:spChg chg="mod">
          <ac:chgData name="abdulla alkhakani" userId="0e185646c1577308" providerId="LiveId" clId="{0EFE52CF-3638-4EBA-892D-570E3AFFAA26}" dt="2024-02-09T15:35:01.546" v="538" actId="207"/>
          <ac:spMkLst>
            <pc:docMk/>
            <pc:sldMk cId="3211445746" sldId="265"/>
            <ac:spMk id="3" creationId="{6410F149-1FBD-3F09-804F-DE87AFD5D281}"/>
          </ac:spMkLst>
        </pc:spChg>
      </pc:sldChg>
      <pc:sldChg chg="addSp delSp modSp new mod">
        <pc:chgData name="abdulla alkhakani" userId="0e185646c1577308" providerId="LiveId" clId="{0EFE52CF-3638-4EBA-892D-570E3AFFAA26}" dt="2024-02-09T14:32:04.553" v="264" actId="14100"/>
        <pc:sldMkLst>
          <pc:docMk/>
          <pc:sldMk cId="1503948323" sldId="266"/>
        </pc:sldMkLst>
        <pc:spChg chg="del">
          <ac:chgData name="abdulla alkhakani" userId="0e185646c1577308" providerId="LiveId" clId="{0EFE52CF-3638-4EBA-892D-570E3AFFAA26}" dt="2024-02-09T14:31:43.570" v="258" actId="478"/>
          <ac:spMkLst>
            <pc:docMk/>
            <pc:sldMk cId="1503948323" sldId="266"/>
            <ac:spMk id="2" creationId="{8846E08F-84E9-962D-E72D-9E3311D932F3}"/>
          </ac:spMkLst>
        </pc:spChg>
        <pc:spChg chg="del">
          <ac:chgData name="abdulla alkhakani" userId="0e185646c1577308" providerId="LiveId" clId="{0EFE52CF-3638-4EBA-892D-570E3AFFAA26}" dt="2024-02-09T14:31:36.634" v="256"/>
          <ac:spMkLst>
            <pc:docMk/>
            <pc:sldMk cId="1503948323" sldId="266"/>
            <ac:spMk id="3" creationId="{4586CFE1-3CD9-3F48-5123-9AE2FAC4C2FC}"/>
          </ac:spMkLst>
        </pc:spChg>
        <pc:picChg chg="add mod">
          <ac:chgData name="abdulla alkhakani" userId="0e185646c1577308" providerId="LiveId" clId="{0EFE52CF-3638-4EBA-892D-570E3AFFAA26}" dt="2024-02-09T14:32:04.553" v="264" actId="14100"/>
          <ac:picMkLst>
            <pc:docMk/>
            <pc:sldMk cId="1503948323" sldId="266"/>
            <ac:picMk id="4" creationId="{B06C412D-8A9C-E550-4234-16CD4FDB6920}"/>
          </ac:picMkLst>
        </pc:picChg>
      </pc:sldChg>
      <pc:sldChg chg="addSp delSp modSp new mod">
        <pc:chgData name="abdulla alkhakani" userId="0e185646c1577308" providerId="LiveId" clId="{0EFE52CF-3638-4EBA-892D-570E3AFFAA26}" dt="2024-02-09T15:35:40.503" v="542" actId="113"/>
        <pc:sldMkLst>
          <pc:docMk/>
          <pc:sldMk cId="3141446097" sldId="267"/>
        </pc:sldMkLst>
        <pc:spChg chg="del">
          <ac:chgData name="abdulla alkhakani" userId="0e185646c1577308" providerId="LiveId" clId="{0EFE52CF-3638-4EBA-892D-570E3AFFAA26}" dt="2024-02-09T14:33:57.519" v="266" actId="478"/>
          <ac:spMkLst>
            <pc:docMk/>
            <pc:sldMk cId="3141446097" sldId="267"/>
            <ac:spMk id="2" creationId="{4DD8FB5B-0339-4936-5190-558601A74D7A}"/>
          </ac:spMkLst>
        </pc:spChg>
        <pc:spChg chg="mod">
          <ac:chgData name="abdulla alkhakani" userId="0e185646c1577308" providerId="LiveId" clId="{0EFE52CF-3638-4EBA-892D-570E3AFFAA26}" dt="2024-02-09T15:35:40.503" v="542" actId="113"/>
          <ac:spMkLst>
            <pc:docMk/>
            <pc:sldMk cId="3141446097" sldId="267"/>
            <ac:spMk id="3" creationId="{BF585F54-C8D5-0FD6-6A77-F385FB12C8DA}"/>
          </ac:spMkLst>
        </pc:spChg>
        <pc:spChg chg="add mod">
          <ac:chgData name="abdulla alkhakani" userId="0e185646c1577308" providerId="LiveId" clId="{0EFE52CF-3638-4EBA-892D-570E3AFFAA26}" dt="2024-02-09T15:35:36.815" v="541" actId="113"/>
          <ac:spMkLst>
            <pc:docMk/>
            <pc:sldMk cId="3141446097" sldId="267"/>
            <ac:spMk id="4" creationId="{87F52445-35C8-9855-033D-355A51191EF4}"/>
          </ac:spMkLst>
        </pc:spChg>
        <pc:picChg chg="add mod">
          <ac:chgData name="abdulla alkhakani" userId="0e185646c1577308" providerId="LiveId" clId="{0EFE52CF-3638-4EBA-892D-570E3AFFAA26}" dt="2024-02-09T14:42:38.302" v="308" actId="14100"/>
          <ac:picMkLst>
            <pc:docMk/>
            <pc:sldMk cId="3141446097" sldId="267"/>
            <ac:picMk id="5" creationId="{A2DEF955-DFA2-49EC-6BFF-F72EF8684199}"/>
          </ac:picMkLst>
        </pc:picChg>
      </pc:sldChg>
      <pc:sldChg chg="addSp delSp modSp new mod">
        <pc:chgData name="abdulla alkhakani" userId="0e185646c1577308" providerId="LiveId" clId="{0EFE52CF-3638-4EBA-892D-570E3AFFAA26}" dt="2024-02-09T15:36:15.406" v="549" actId="14100"/>
        <pc:sldMkLst>
          <pc:docMk/>
          <pc:sldMk cId="1663669781" sldId="268"/>
        </pc:sldMkLst>
        <pc:spChg chg="del">
          <ac:chgData name="abdulla alkhakani" userId="0e185646c1577308" providerId="LiveId" clId="{0EFE52CF-3638-4EBA-892D-570E3AFFAA26}" dt="2024-02-09T14:35:06.134" v="271" actId="478"/>
          <ac:spMkLst>
            <pc:docMk/>
            <pc:sldMk cId="1663669781" sldId="268"/>
            <ac:spMk id="2" creationId="{60415610-9AB0-5D08-F830-F2CB56AC7494}"/>
          </ac:spMkLst>
        </pc:spChg>
        <pc:spChg chg="del">
          <ac:chgData name="abdulla alkhakani" userId="0e185646c1577308" providerId="LiveId" clId="{0EFE52CF-3638-4EBA-892D-570E3AFFAA26}" dt="2024-02-09T14:34:57.969" v="270"/>
          <ac:spMkLst>
            <pc:docMk/>
            <pc:sldMk cId="1663669781" sldId="268"/>
            <ac:spMk id="3" creationId="{23711751-C513-EAE3-3B45-438F1293F014}"/>
          </ac:spMkLst>
        </pc:spChg>
        <pc:spChg chg="add mod">
          <ac:chgData name="abdulla alkhakani" userId="0e185646c1577308" providerId="LiveId" clId="{0EFE52CF-3638-4EBA-892D-570E3AFFAA26}" dt="2024-02-09T15:36:15.406" v="549" actId="14100"/>
          <ac:spMkLst>
            <pc:docMk/>
            <pc:sldMk cId="1663669781" sldId="268"/>
            <ac:spMk id="6" creationId="{F57DE4A2-15B6-7367-17E8-B0E4E4ACCB45}"/>
          </ac:spMkLst>
        </pc:spChg>
        <pc:spChg chg="add del mod">
          <ac:chgData name="abdulla alkhakani" userId="0e185646c1577308" providerId="LiveId" clId="{0EFE52CF-3638-4EBA-892D-570E3AFFAA26}" dt="2024-02-09T14:42:12.719" v="303" actId="478"/>
          <ac:spMkLst>
            <pc:docMk/>
            <pc:sldMk cId="1663669781" sldId="268"/>
            <ac:spMk id="8" creationId="{A2540CB0-FDC1-00CF-FE5E-BDD6F3548B5E}"/>
          </ac:spMkLst>
        </pc:spChg>
        <pc:picChg chg="add del mod">
          <ac:chgData name="abdulla alkhakani" userId="0e185646c1577308" providerId="LiveId" clId="{0EFE52CF-3638-4EBA-892D-570E3AFFAA26}" dt="2024-02-09T14:42:07.498" v="302" actId="21"/>
          <ac:picMkLst>
            <pc:docMk/>
            <pc:sldMk cId="1663669781" sldId="268"/>
            <ac:picMk id="4" creationId="{A2DEF955-DFA2-49EC-6BFF-F72EF8684199}"/>
          </ac:picMkLst>
        </pc:picChg>
      </pc:sldChg>
      <pc:sldChg chg="addSp modSp new mod">
        <pc:chgData name="abdulla alkhakani" userId="0e185646c1577308" providerId="LiveId" clId="{0EFE52CF-3638-4EBA-892D-570E3AFFAA26}" dt="2024-02-09T15:36:42.018" v="552" actId="113"/>
        <pc:sldMkLst>
          <pc:docMk/>
          <pc:sldMk cId="3877183849" sldId="269"/>
        </pc:sldMkLst>
        <pc:spChg chg="mod">
          <ac:chgData name="abdulla alkhakani" userId="0e185646c1577308" providerId="LiveId" clId="{0EFE52CF-3638-4EBA-892D-570E3AFFAA26}" dt="2024-02-09T15:36:34.456" v="550" actId="207"/>
          <ac:spMkLst>
            <pc:docMk/>
            <pc:sldMk cId="3877183849" sldId="269"/>
            <ac:spMk id="2" creationId="{F1006F7F-DD5A-D359-4EB1-3CD7C0EC83BB}"/>
          </ac:spMkLst>
        </pc:spChg>
        <pc:spChg chg="mod">
          <ac:chgData name="abdulla alkhakani" userId="0e185646c1577308" providerId="LiveId" clId="{0EFE52CF-3638-4EBA-892D-570E3AFFAA26}" dt="2024-02-09T15:36:42.018" v="552" actId="113"/>
          <ac:spMkLst>
            <pc:docMk/>
            <pc:sldMk cId="3877183849" sldId="269"/>
            <ac:spMk id="3" creationId="{80EFE4F2-A5DC-5EEA-E05A-C3C6B8F6DD8F}"/>
          </ac:spMkLst>
        </pc:spChg>
        <pc:picChg chg="add mod">
          <ac:chgData name="abdulla alkhakani" userId="0e185646c1577308" providerId="LiveId" clId="{0EFE52CF-3638-4EBA-892D-570E3AFFAA26}" dt="2024-02-09T14:46:42.269" v="325" actId="14100"/>
          <ac:picMkLst>
            <pc:docMk/>
            <pc:sldMk cId="3877183849" sldId="269"/>
            <ac:picMk id="4" creationId="{5F3EE8BC-DCC9-3AF5-AEAA-2958D07F70C5}"/>
          </ac:picMkLst>
        </pc:picChg>
      </pc:sldChg>
      <pc:sldChg chg="addSp delSp modSp new mod">
        <pc:chgData name="abdulla alkhakani" userId="0e185646c1577308" providerId="LiveId" clId="{0EFE52CF-3638-4EBA-892D-570E3AFFAA26}" dt="2024-02-09T15:36:56.179" v="554" actId="113"/>
        <pc:sldMkLst>
          <pc:docMk/>
          <pc:sldMk cId="2728484275" sldId="270"/>
        </pc:sldMkLst>
        <pc:spChg chg="del">
          <ac:chgData name="abdulla alkhakani" userId="0e185646c1577308" providerId="LiveId" clId="{0EFE52CF-3638-4EBA-892D-570E3AFFAA26}" dt="2024-02-09T14:48:11.783" v="334" actId="478"/>
          <ac:spMkLst>
            <pc:docMk/>
            <pc:sldMk cId="2728484275" sldId="270"/>
            <ac:spMk id="2" creationId="{BA470870-D05B-9970-8222-56F5920CB1B1}"/>
          </ac:spMkLst>
        </pc:spChg>
        <pc:spChg chg="mod">
          <ac:chgData name="abdulla alkhakani" userId="0e185646c1577308" providerId="LiveId" clId="{0EFE52CF-3638-4EBA-892D-570E3AFFAA26}" dt="2024-02-09T15:36:56.179" v="554" actId="113"/>
          <ac:spMkLst>
            <pc:docMk/>
            <pc:sldMk cId="2728484275" sldId="270"/>
            <ac:spMk id="3" creationId="{A5776C49-E091-41C3-2B29-2ADAAAC7C183}"/>
          </ac:spMkLst>
        </pc:spChg>
        <pc:picChg chg="add mod">
          <ac:chgData name="abdulla alkhakani" userId="0e185646c1577308" providerId="LiveId" clId="{0EFE52CF-3638-4EBA-892D-570E3AFFAA26}" dt="2024-02-09T14:48:51.880" v="342" actId="1076"/>
          <ac:picMkLst>
            <pc:docMk/>
            <pc:sldMk cId="2728484275" sldId="270"/>
            <ac:picMk id="4" creationId="{96D67213-1546-9B06-95FF-968F284130FB}"/>
          </ac:picMkLst>
        </pc:picChg>
      </pc:sldChg>
      <pc:sldChg chg="modSp new mod">
        <pc:chgData name="abdulla alkhakani" userId="0e185646c1577308" providerId="LiveId" clId="{0EFE52CF-3638-4EBA-892D-570E3AFFAA26}" dt="2024-02-09T15:37:10.085" v="556" actId="207"/>
        <pc:sldMkLst>
          <pc:docMk/>
          <pc:sldMk cId="2334952476" sldId="271"/>
        </pc:sldMkLst>
        <pc:spChg chg="mod">
          <ac:chgData name="abdulla alkhakani" userId="0e185646c1577308" providerId="LiveId" clId="{0EFE52CF-3638-4EBA-892D-570E3AFFAA26}" dt="2024-02-09T14:52:13.360" v="355" actId="404"/>
          <ac:spMkLst>
            <pc:docMk/>
            <pc:sldMk cId="2334952476" sldId="271"/>
            <ac:spMk id="2" creationId="{8AD237E2-FE27-54C9-AA4F-30D2D5502DD1}"/>
          </ac:spMkLst>
        </pc:spChg>
        <pc:spChg chg="mod">
          <ac:chgData name="abdulla alkhakani" userId="0e185646c1577308" providerId="LiveId" clId="{0EFE52CF-3638-4EBA-892D-570E3AFFAA26}" dt="2024-02-09T15:37:10.085" v="556" actId="207"/>
          <ac:spMkLst>
            <pc:docMk/>
            <pc:sldMk cId="2334952476" sldId="271"/>
            <ac:spMk id="3" creationId="{24C2D1E4-F745-80FD-B803-04AAD9189296}"/>
          </ac:spMkLst>
        </pc:spChg>
      </pc:sldChg>
      <pc:sldChg chg="modSp new mod">
        <pc:chgData name="abdulla alkhakani" userId="0e185646c1577308" providerId="LiveId" clId="{0EFE52CF-3638-4EBA-892D-570E3AFFAA26}" dt="2024-02-09T15:28:00.605" v="496" actId="207"/>
        <pc:sldMkLst>
          <pc:docMk/>
          <pc:sldMk cId="3903687673" sldId="272"/>
        </pc:sldMkLst>
        <pc:spChg chg="mod">
          <ac:chgData name="abdulla alkhakani" userId="0e185646c1577308" providerId="LiveId" clId="{0EFE52CF-3638-4EBA-892D-570E3AFFAA26}" dt="2024-02-09T14:58:13.679" v="362"/>
          <ac:spMkLst>
            <pc:docMk/>
            <pc:sldMk cId="3903687673" sldId="272"/>
            <ac:spMk id="2" creationId="{285FFA20-905C-5038-0CEF-BE5B5179CFAA}"/>
          </ac:spMkLst>
        </pc:spChg>
        <pc:spChg chg="mod">
          <ac:chgData name="abdulla alkhakani" userId="0e185646c1577308" providerId="LiveId" clId="{0EFE52CF-3638-4EBA-892D-570E3AFFAA26}" dt="2024-02-09T15:28:00.605" v="496" actId="207"/>
          <ac:spMkLst>
            <pc:docMk/>
            <pc:sldMk cId="3903687673" sldId="272"/>
            <ac:spMk id="3" creationId="{E8F130FF-8E46-6CA0-2156-D5674E102F76}"/>
          </ac:spMkLst>
        </pc:spChg>
      </pc:sldChg>
      <pc:sldChg chg="addSp delSp modSp new mod">
        <pc:chgData name="abdulla alkhakani" userId="0e185646c1577308" providerId="LiveId" clId="{0EFE52CF-3638-4EBA-892D-570E3AFFAA26}" dt="2024-02-09T15:05:27.858" v="400" actId="14100"/>
        <pc:sldMkLst>
          <pc:docMk/>
          <pc:sldMk cId="937749216" sldId="273"/>
        </pc:sldMkLst>
        <pc:spChg chg="del">
          <ac:chgData name="abdulla alkhakani" userId="0e185646c1577308" providerId="LiveId" clId="{0EFE52CF-3638-4EBA-892D-570E3AFFAA26}" dt="2024-02-09T15:03:42.715" v="383" actId="478"/>
          <ac:spMkLst>
            <pc:docMk/>
            <pc:sldMk cId="937749216" sldId="273"/>
            <ac:spMk id="2" creationId="{11C35F58-F8A8-3B64-6747-FAAEE7B58255}"/>
          </ac:spMkLst>
        </pc:spChg>
        <pc:spChg chg="del">
          <ac:chgData name="abdulla alkhakani" userId="0e185646c1577308" providerId="LiveId" clId="{0EFE52CF-3638-4EBA-892D-570E3AFFAA26}" dt="2024-02-09T15:03:35.076" v="381"/>
          <ac:spMkLst>
            <pc:docMk/>
            <pc:sldMk cId="937749216" sldId="273"/>
            <ac:spMk id="3" creationId="{826E30A3-402A-D956-FD49-4C24934FAB7C}"/>
          </ac:spMkLst>
        </pc:spChg>
        <pc:picChg chg="add mod">
          <ac:chgData name="abdulla alkhakani" userId="0e185646c1577308" providerId="LiveId" clId="{0EFE52CF-3638-4EBA-892D-570E3AFFAA26}" dt="2024-02-09T15:05:27.858" v="400" actId="14100"/>
          <ac:picMkLst>
            <pc:docMk/>
            <pc:sldMk cId="937749216" sldId="273"/>
            <ac:picMk id="4" creationId="{67153688-55BB-84A6-A2FC-E8C202CB13C8}"/>
          </ac:picMkLst>
        </pc:picChg>
        <pc:picChg chg="add del mod modCrop">
          <ac:chgData name="abdulla alkhakani" userId="0e185646c1577308" providerId="LiveId" clId="{0EFE52CF-3638-4EBA-892D-570E3AFFAA26}" dt="2024-02-09T15:04:53.739" v="390" actId="21"/>
          <ac:picMkLst>
            <pc:docMk/>
            <pc:sldMk cId="937749216" sldId="273"/>
            <ac:picMk id="6" creationId="{E0891274-D3CA-FABF-40CB-E3C4EC200465}"/>
          </ac:picMkLst>
        </pc:picChg>
        <pc:picChg chg="add mod">
          <ac:chgData name="abdulla alkhakani" userId="0e185646c1577308" providerId="LiveId" clId="{0EFE52CF-3638-4EBA-892D-570E3AFFAA26}" dt="2024-02-09T15:05:09.237" v="397" actId="14100"/>
          <ac:picMkLst>
            <pc:docMk/>
            <pc:sldMk cId="937749216" sldId="273"/>
            <ac:picMk id="7" creationId="{E0891274-D3CA-FABF-40CB-E3C4EC200465}"/>
          </ac:picMkLst>
        </pc:picChg>
      </pc:sldChg>
      <pc:sldChg chg="modSp new mod">
        <pc:chgData name="abdulla alkhakani" userId="0e185646c1577308" providerId="LiveId" clId="{0EFE52CF-3638-4EBA-892D-570E3AFFAA26}" dt="2024-02-09T15:27:40.131" v="493" actId="207"/>
        <pc:sldMkLst>
          <pc:docMk/>
          <pc:sldMk cId="2463419149" sldId="274"/>
        </pc:sldMkLst>
        <pc:spChg chg="mod">
          <ac:chgData name="abdulla alkhakani" userId="0e185646c1577308" providerId="LiveId" clId="{0EFE52CF-3638-4EBA-892D-570E3AFFAA26}" dt="2024-02-09T15:07:09.298" v="409" actId="255"/>
          <ac:spMkLst>
            <pc:docMk/>
            <pc:sldMk cId="2463419149" sldId="274"/>
            <ac:spMk id="2" creationId="{AB276433-EB4D-CE8D-0603-D88619AC7BBE}"/>
          </ac:spMkLst>
        </pc:spChg>
        <pc:spChg chg="mod">
          <ac:chgData name="abdulla alkhakani" userId="0e185646c1577308" providerId="LiveId" clId="{0EFE52CF-3638-4EBA-892D-570E3AFFAA26}" dt="2024-02-09T15:27:40.131" v="493" actId="207"/>
          <ac:spMkLst>
            <pc:docMk/>
            <pc:sldMk cId="2463419149" sldId="274"/>
            <ac:spMk id="3" creationId="{78BB7092-3E67-12BA-1F41-5EC15FD0E542}"/>
          </ac:spMkLst>
        </pc:spChg>
      </pc:sldChg>
      <pc:sldChg chg="modSp new mod">
        <pc:chgData name="abdulla alkhakani" userId="0e185646c1577308" providerId="LiveId" clId="{0EFE52CF-3638-4EBA-892D-570E3AFFAA26}" dt="2024-02-09T15:27:24.205" v="491" actId="207"/>
        <pc:sldMkLst>
          <pc:docMk/>
          <pc:sldMk cId="329525810" sldId="275"/>
        </pc:sldMkLst>
        <pc:spChg chg="mod">
          <ac:chgData name="abdulla alkhakani" userId="0e185646c1577308" providerId="LiveId" clId="{0EFE52CF-3638-4EBA-892D-570E3AFFAA26}" dt="2024-02-09T15:12:19.004" v="424" actId="27636"/>
          <ac:spMkLst>
            <pc:docMk/>
            <pc:sldMk cId="329525810" sldId="275"/>
            <ac:spMk id="2" creationId="{1F2F9436-EA34-3526-8996-6E339109793E}"/>
          </ac:spMkLst>
        </pc:spChg>
        <pc:spChg chg="mod">
          <ac:chgData name="abdulla alkhakani" userId="0e185646c1577308" providerId="LiveId" clId="{0EFE52CF-3638-4EBA-892D-570E3AFFAA26}" dt="2024-02-09T15:27:24.205" v="491" actId="207"/>
          <ac:spMkLst>
            <pc:docMk/>
            <pc:sldMk cId="329525810" sldId="275"/>
            <ac:spMk id="3" creationId="{35AF3577-A3C3-9E32-7E79-7D9027D93580}"/>
          </ac:spMkLst>
        </pc:spChg>
      </pc:sldChg>
      <pc:sldChg chg="addSp delSp modSp new mod">
        <pc:chgData name="abdulla alkhakani" userId="0e185646c1577308" providerId="LiveId" clId="{0EFE52CF-3638-4EBA-892D-570E3AFFAA26}" dt="2024-02-09T15:14:58.655" v="439" actId="14100"/>
        <pc:sldMkLst>
          <pc:docMk/>
          <pc:sldMk cId="4277588045" sldId="276"/>
        </pc:sldMkLst>
        <pc:spChg chg="del">
          <ac:chgData name="abdulla alkhakani" userId="0e185646c1577308" providerId="LiveId" clId="{0EFE52CF-3638-4EBA-892D-570E3AFFAA26}" dt="2024-02-09T15:14:39.984" v="434" actId="478"/>
          <ac:spMkLst>
            <pc:docMk/>
            <pc:sldMk cId="4277588045" sldId="276"/>
            <ac:spMk id="2" creationId="{EED7F7DA-F35A-9382-0455-D4275DA76168}"/>
          </ac:spMkLst>
        </pc:spChg>
        <pc:spChg chg="del">
          <ac:chgData name="abdulla alkhakani" userId="0e185646c1577308" providerId="LiveId" clId="{0EFE52CF-3638-4EBA-892D-570E3AFFAA26}" dt="2024-02-09T15:14:42.594" v="435"/>
          <ac:spMkLst>
            <pc:docMk/>
            <pc:sldMk cId="4277588045" sldId="276"/>
            <ac:spMk id="3" creationId="{E6373896-958D-6C3E-B459-925547C10AC8}"/>
          </ac:spMkLst>
        </pc:spChg>
        <pc:picChg chg="add mod">
          <ac:chgData name="abdulla alkhakani" userId="0e185646c1577308" providerId="LiveId" clId="{0EFE52CF-3638-4EBA-892D-570E3AFFAA26}" dt="2024-02-09T15:14:58.655" v="439" actId="14100"/>
          <ac:picMkLst>
            <pc:docMk/>
            <pc:sldMk cId="4277588045" sldId="276"/>
            <ac:picMk id="4" creationId="{68FC92AA-0D33-51CD-EC1B-4FE0E86E04BB}"/>
          </ac:picMkLst>
        </pc:picChg>
      </pc:sldChg>
      <pc:sldChg chg="modSp new mod">
        <pc:chgData name="abdulla alkhakani" userId="0e185646c1577308" providerId="LiveId" clId="{0EFE52CF-3638-4EBA-892D-570E3AFFAA26}" dt="2024-02-09T15:17:35.347" v="443" actId="255"/>
        <pc:sldMkLst>
          <pc:docMk/>
          <pc:sldMk cId="2350920338" sldId="277"/>
        </pc:sldMkLst>
        <pc:spChg chg="mod">
          <ac:chgData name="abdulla alkhakani" userId="0e185646c1577308" providerId="LiveId" clId="{0EFE52CF-3638-4EBA-892D-570E3AFFAA26}" dt="2024-02-09T15:17:24.723" v="442"/>
          <ac:spMkLst>
            <pc:docMk/>
            <pc:sldMk cId="2350920338" sldId="277"/>
            <ac:spMk id="2" creationId="{542ECAE7-AB7E-3D78-15A4-D772A33A5195}"/>
          </ac:spMkLst>
        </pc:spChg>
        <pc:spChg chg="mod">
          <ac:chgData name="abdulla alkhakani" userId="0e185646c1577308" providerId="LiveId" clId="{0EFE52CF-3638-4EBA-892D-570E3AFFAA26}" dt="2024-02-09T15:17:35.347" v="443" actId="255"/>
          <ac:spMkLst>
            <pc:docMk/>
            <pc:sldMk cId="2350920338" sldId="277"/>
            <ac:spMk id="3" creationId="{36D761B8-2AA5-692D-4AD0-49A9FA4A4002}"/>
          </ac:spMkLst>
        </pc:spChg>
      </pc:sldChg>
      <pc:sldChg chg="modSp new mod">
        <pc:chgData name="abdulla alkhakani" userId="0e185646c1577308" providerId="LiveId" clId="{0EFE52CF-3638-4EBA-892D-570E3AFFAA26}" dt="2024-02-09T15:26:14.213" v="479" actId="207"/>
        <pc:sldMkLst>
          <pc:docMk/>
          <pc:sldMk cId="1339407591" sldId="278"/>
        </pc:sldMkLst>
        <pc:spChg chg="mod">
          <ac:chgData name="abdulla alkhakani" userId="0e185646c1577308" providerId="LiveId" clId="{0EFE52CF-3638-4EBA-892D-570E3AFFAA26}" dt="2024-02-09T15:19:03.533" v="447" actId="255"/>
          <ac:spMkLst>
            <pc:docMk/>
            <pc:sldMk cId="1339407591" sldId="278"/>
            <ac:spMk id="2" creationId="{8BD2F3BD-6129-44AE-7DAD-E3E1107D24DE}"/>
          </ac:spMkLst>
        </pc:spChg>
        <pc:spChg chg="mod">
          <ac:chgData name="abdulla alkhakani" userId="0e185646c1577308" providerId="LiveId" clId="{0EFE52CF-3638-4EBA-892D-570E3AFFAA26}" dt="2024-02-09T15:26:14.213" v="479" actId="207"/>
          <ac:spMkLst>
            <pc:docMk/>
            <pc:sldMk cId="1339407591" sldId="278"/>
            <ac:spMk id="3" creationId="{3105647C-0BB4-BF23-2DEA-A165B88C3C45}"/>
          </ac:spMkLst>
        </pc:spChg>
      </pc:sldChg>
      <pc:sldChg chg="addSp delSp modSp new mod">
        <pc:chgData name="abdulla alkhakani" userId="0e185646c1577308" providerId="LiveId" clId="{0EFE52CF-3638-4EBA-892D-570E3AFFAA26}" dt="2024-02-09T15:21:42.583" v="470" actId="14100"/>
        <pc:sldMkLst>
          <pc:docMk/>
          <pc:sldMk cId="2148745439" sldId="279"/>
        </pc:sldMkLst>
        <pc:spChg chg="del">
          <ac:chgData name="abdulla alkhakani" userId="0e185646c1577308" providerId="LiveId" clId="{0EFE52CF-3638-4EBA-892D-570E3AFFAA26}" dt="2024-02-09T15:21:20.544" v="463" actId="478"/>
          <ac:spMkLst>
            <pc:docMk/>
            <pc:sldMk cId="2148745439" sldId="279"/>
            <ac:spMk id="2" creationId="{0A0E02B3-61D2-C821-52E3-42D6C50DD055}"/>
          </ac:spMkLst>
        </pc:spChg>
        <pc:spChg chg="del">
          <ac:chgData name="abdulla alkhakani" userId="0e185646c1577308" providerId="LiveId" clId="{0EFE52CF-3638-4EBA-892D-570E3AFFAA26}" dt="2024-02-09T15:21:15.540" v="462"/>
          <ac:spMkLst>
            <pc:docMk/>
            <pc:sldMk cId="2148745439" sldId="279"/>
            <ac:spMk id="3" creationId="{481E0355-35DF-3F8C-6D67-72688370C524}"/>
          </ac:spMkLst>
        </pc:spChg>
        <pc:picChg chg="add mod">
          <ac:chgData name="abdulla alkhakani" userId="0e185646c1577308" providerId="LiveId" clId="{0EFE52CF-3638-4EBA-892D-570E3AFFAA26}" dt="2024-02-09T15:21:42.583" v="470" actId="14100"/>
          <ac:picMkLst>
            <pc:docMk/>
            <pc:sldMk cId="2148745439" sldId="279"/>
            <ac:picMk id="4" creationId="{1E1A97AC-EC9E-7F02-AE08-798B09EFB1CA}"/>
          </ac:picMkLst>
        </pc:picChg>
      </pc:sldChg>
      <pc:sldChg chg="addSp delSp modSp new mod">
        <pc:chgData name="abdulla alkhakani" userId="0e185646c1577308" providerId="LiveId" clId="{0EFE52CF-3638-4EBA-892D-570E3AFFAA26}" dt="2024-02-09T15:25:28.415" v="475" actId="14100"/>
        <pc:sldMkLst>
          <pc:docMk/>
          <pc:sldMk cId="576588920" sldId="280"/>
        </pc:sldMkLst>
        <pc:spChg chg="del">
          <ac:chgData name="abdulla alkhakani" userId="0e185646c1577308" providerId="LiveId" clId="{0EFE52CF-3638-4EBA-892D-570E3AFFAA26}" dt="2024-02-09T15:25:20.384" v="472" actId="478"/>
          <ac:spMkLst>
            <pc:docMk/>
            <pc:sldMk cId="576588920" sldId="280"/>
            <ac:spMk id="2" creationId="{D3B27BA8-2606-7A94-E2DD-2E87D5D4E1A7}"/>
          </ac:spMkLst>
        </pc:spChg>
        <pc:spChg chg="del">
          <ac:chgData name="abdulla alkhakani" userId="0e185646c1577308" providerId="LiveId" clId="{0EFE52CF-3638-4EBA-892D-570E3AFFAA26}" dt="2024-02-09T15:25:15.306" v="471"/>
          <ac:spMkLst>
            <pc:docMk/>
            <pc:sldMk cId="576588920" sldId="280"/>
            <ac:spMk id="3" creationId="{9E82D1CD-FBEC-E45E-C291-988017D8C33E}"/>
          </ac:spMkLst>
        </pc:spChg>
        <pc:picChg chg="add mod">
          <ac:chgData name="abdulla alkhakani" userId="0e185646c1577308" providerId="LiveId" clId="{0EFE52CF-3638-4EBA-892D-570E3AFFAA26}" dt="2024-02-09T15:25:28.415" v="475" actId="14100"/>
          <ac:picMkLst>
            <pc:docMk/>
            <pc:sldMk cId="576588920" sldId="280"/>
            <ac:picMk id="2050" creationId="{79552AF4-13A3-EAAB-B665-BC6682F6345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D12949-7833-4EA6-B5C4-AAEB68AB1077}" type="datetimeFigureOut">
              <a:rPr lang="en-US" smtClean="0"/>
              <a:t>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0A5BD6-D29F-4780-AD3C-CCBE782D451B}" type="slidenum">
              <a:rPr lang="en-US" smtClean="0"/>
              <a:t>‹#›</a:t>
            </a:fld>
            <a:endParaRPr lang="en-US"/>
          </a:p>
        </p:txBody>
      </p:sp>
    </p:spTree>
    <p:extLst>
      <p:ext uri="{BB962C8B-B14F-4D97-AF65-F5344CB8AC3E}">
        <p14:creationId xmlns:p14="http://schemas.microsoft.com/office/powerpoint/2010/main" val="824540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0A5BD6-D29F-4780-AD3C-CCBE782D451B}" type="slidenum">
              <a:rPr lang="en-US" smtClean="0"/>
              <a:t>3</a:t>
            </a:fld>
            <a:endParaRPr lang="en-US"/>
          </a:p>
        </p:txBody>
      </p:sp>
    </p:spTree>
    <p:extLst>
      <p:ext uri="{BB962C8B-B14F-4D97-AF65-F5344CB8AC3E}">
        <p14:creationId xmlns:p14="http://schemas.microsoft.com/office/powerpoint/2010/main" val="3176151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0A5BD6-D29F-4780-AD3C-CCBE782D451B}" type="slidenum">
              <a:rPr lang="en-US" smtClean="0"/>
              <a:t>9</a:t>
            </a:fld>
            <a:endParaRPr lang="en-US"/>
          </a:p>
        </p:txBody>
      </p:sp>
    </p:spTree>
    <p:extLst>
      <p:ext uri="{BB962C8B-B14F-4D97-AF65-F5344CB8AC3E}">
        <p14:creationId xmlns:p14="http://schemas.microsoft.com/office/powerpoint/2010/main" val="1299771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09173-42C9-8C1C-AC7C-12A016F63A4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51FEEF4-5AF7-0177-49C4-E1E6A43BD1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FC6AC34-8D58-83F5-15ED-83511A866A44}"/>
              </a:ext>
            </a:extLst>
          </p:cNvPr>
          <p:cNvSpPr>
            <a:spLocks noGrp="1"/>
          </p:cNvSpPr>
          <p:nvPr>
            <p:ph type="dt" sz="half" idx="10"/>
          </p:nvPr>
        </p:nvSpPr>
        <p:spPr/>
        <p:txBody>
          <a:bodyPr/>
          <a:lstStyle/>
          <a:p>
            <a:fld id="{F768B7EB-D5CD-4CFA-931F-A0E6A48AD6FA}" type="datetimeFigureOut">
              <a:rPr lang="en-US" smtClean="0"/>
              <a:t>2/9/2024</a:t>
            </a:fld>
            <a:endParaRPr lang="en-US"/>
          </a:p>
        </p:txBody>
      </p:sp>
      <p:sp>
        <p:nvSpPr>
          <p:cNvPr id="5" name="Footer Placeholder 4">
            <a:extLst>
              <a:ext uri="{FF2B5EF4-FFF2-40B4-BE49-F238E27FC236}">
                <a16:creationId xmlns:a16="http://schemas.microsoft.com/office/drawing/2014/main" id="{EFD20073-26DC-EF34-E927-78284A1B3E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E3B3BA-B6B5-5E8B-C959-AE32DD41C1F6}"/>
              </a:ext>
            </a:extLst>
          </p:cNvPr>
          <p:cNvSpPr>
            <a:spLocks noGrp="1"/>
          </p:cNvSpPr>
          <p:nvPr>
            <p:ph type="sldNum" sz="quarter" idx="12"/>
          </p:nvPr>
        </p:nvSpPr>
        <p:spPr/>
        <p:txBody>
          <a:bodyPr/>
          <a:lstStyle/>
          <a:p>
            <a:fld id="{6218B07F-359F-456F-A09B-1CB38625D57D}" type="slidenum">
              <a:rPr lang="en-US" smtClean="0"/>
              <a:t>‹#›</a:t>
            </a:fld>
            <a:endParaRPr lang="en-US"/>
          </a:p>
        </p:txBody>
      </p:sp>
    </p:spTree>
    <p:extLst>
      <p:ext uri="{BB962C8B-B14F-4D97-AF65-F5344CB8AC3E}">
        <p14:creationId xmlns:p14="http://schemas.microsoft.com/office/powerpoint/2010/main" val="3223173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1CFAB-FBD4-7502-D51D-54ED4B39D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27961E6-A9A0-6DD6-7E85-7EBD087D2B7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7CB709B-957F-AD89-6E3B-1456AF0FDDFC}"/>
              </a:ext>
            </a:extLst>
          </p:cNvPr>
          <p:cNvSpPr>
            <a:spLocks noGrp="1"/>
          </p:cNvSpPr>
          <p:nvPr>
            <p:ph type="dt" sz="half" idx="10"/>
          </p:nvPr>
        </p:nvSpPr>
        <p:spPr/>
        <p:txBody>
          <a:bodyPr/>
          <a:lstStyle/>
          <a:p>
            <a:fld id="{F768B7EB-D5CD-4CFA-931F-A0E6A48AD6FA}" type="datetimeFigureOut">
              <a:rPr lang="en-US" smtClean="0"/>
              <a:t>2/9/2024</a:t>
            </a:fld>
            <a:endParaRPr lang="en-US"/>
          </a:p>
        </p:txBody>
      </p:sp>
      <p:sp>
        <p:nvSpPr>
          <p:cNvPr id="5" name="Footer Placeholder 4">
            <a:extLst>
              <a:ext uri="{FF2B5EF4-FFF2-40B4-BE49-F238E27FC236}">
                <a16:creationId xmlns:a16="http://schemas.microsoft.com/office/drawing/2014/main" id="{7386CBD5-A4D3-8781-2E75-AF8EE8F9DC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09AB9C-7D07-C3BA-0DBD-CE99FACB245F}"/>
              </a:ext>
            </a:extLst>
          </p:cNvPr>
          <p:cNvSpPr>
            <a:spLocks noGrp="1"/>
          </p:cNvSpPr>
          <p:nvPr>
            <p:ph type="sldNum" sz="quarter" idx="12"/>
          </p:nvPr>
        </p:nvSpPr>
        <p:spPr/>
        <p:txBody>
          <a:bodyPr/>
          <a:lstStyle/>
          <a:p>
            <a:fld id="{6218B07F-359F-456F-A09B-1CB38625D57D}" type="slidenum">
              <a:rPr lang="en-US" smtClean="0"/>
              <a:t>‹#›</a:t>
            </a:fld>
            <a:endParaRPr lang="en-US"/>
          </a:p>
        </p:txBody>
      </p:sp>
    </p:spTree>
    <p:extLst>
      <p:ext uri="{BB962C8B-B14F-4D97-AF65-F5344CB8AC3E}">
        <p14:creationId xmlns:p14="http://schemas.microsoft.com/office/powerpoint/2010/main" val="1361958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C7C92A-C9E6-2CC0-2628-5F358C0C628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8E88A64-FD09-284E-BF76-6DE33C8134C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72CC47B-2C9C-FC86-321A-41376EAFC8EE}"/>
              </a:ext>
            </a:extLst>
          </p:cNvPr>
          <p:cNvSpPr>
            <a:spLocks noGrp="1"/>
          </p:cNvSpPr>
          <p:nvPr>
            <p:ph type="dt" sz="half" idx="10"/>
          </p:nvPr>
        </p:nvSpPr>
        <p:spPr/>
        <p:txBody>
          <a:bodyPr/>
          <a:lstStyle/>
          <a:p>
            <a:fld id="{F768B7EB-D5CD-4CFA-931F-A0E6A48AD6FA}" type="datetimeFigureOut">
              <a:rPr lang="en-US" smtClean="0"/>
              <a:t>2/9/2024</a:t>
            </a:fld>
            <a:endParaRPr lang="en-US"/>
          </a:p>
        </p:txBody>
      </p:sp>
      <p:sp>
        <p:nvSpPr>
          <p:cNvPr id="5" name="Footer Placeholder 4">
            <a:extLst>
              <a:ext uri="{FF2B5EF4-FFF2-40B4-BE49-F238E27FC236}">
                <a16:creationId xmlns:a16="http://schemas.microsoft.com/office/drawing/2014/main" id="{87963F99-9FC0-F2D5-E8BF-141527C28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38FBF1-BFC0-4C9A-67BE-3BBCCF42321E}"/>
              </a:ext>
            </a:extLst>
          </p:cNvPr>
          <p:cNvSpPr>
            <a:spLocks noGrp="1"/>
          </p:cNvSpPr>
          <p:nvPr>
            <p:ph type="sldNum" sz="quarter" idx="12"/>
          </p:nvPr>
        </p:nvSpPr>
        <p:spPr/>
        <p:txBody>
          <a:bodyPr/>
          <a:lstStyle/>
          <a:p>
            <a:fld id="{6218B07F-359F-456F-A09B-1CB38625D57D}" type="slidenum">
              <a:rPr lang="en-US" smtClean="0"/>
              <a:t>‹#›</a:t>
            </a:fld>
            <a:endParaRPr lang="en-US"/>
          </a:p>
        </p:txBody>
      </p:sp>
    </p:spTree>
    <p:extLst>
      <p:ext uri="{BB962C8B-B14F-4D97-AF65-F5344CB8AC3E}">
        <p14:creationId xmlns:p14="http://schemas.microsoft.com/office/powerpoint/2010/main" val="328866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DBABF-218F-415D-ECCE-69AC910E41C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A841F5A-4711-FAFB-9A56-D4074F14866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266032E-2A90-9A54-0836-5E258FE50B9A}"/>
              </a:ext>
            </a:extLst>
          </p:cNvPr>
          <p:cNvSpPr>
            <a:spLocks noGrp="1"/>
          </p:cNvSpPr>
          <p:nvPr>
            <p:ph type="dt" sz="half" idx="10"/>
          </p:nvPr>
        </p:nvSpPr>
        <p:spPr/>
        <p:txBody>
          <a:bodyPr/>
          <a:lstStyle/>
          <a:p>
            <a:fld id="{F768B7EB-D5CD-4CFA-931F-A0E6A48AD6FA}" type="datetimeFigureOut">
              <a:rPr lang="en-US" smtClean="0"/>
              <a:t>2/9/2024</a:t>
            </a:fld>
            <a:endParaRPr lang="en-US"/>
          </a:p>
        </p:txBody>
      </p:sp>
      <p:sp>
        <p:nvSpPr>
          <p:cNvPr id="5" name="Footer Placeholder 4">
            <a:extLst>
              <a:ext uri="{FF2B5EF4-FFF2-40B4-BE49-F238E27FC236}">
                <a16:creationId xmlns:a16="http://schemas.microsoft.com/office/drawing/2014/main" id="{E84F8664-A367-4F0B-89F7-D687790DAA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0163A7-BAD8-B33E-045C-E43E1386F516}"/>
              </a:ext>
            </a:extLst>
          </p:cNvPr>
          <p:cNvSpPr>
            <a:spLocks noGrp="1"/>
          </p:cNvSpPr>
          <p:nvPr>
            <p:ph type="sldNum" sz="quarter" idx="12"/>
          </p:nvPr>
        </p:nvSpPr>
        <p:spPr/>
        <p:txBody>
          <a:bodyPr/>
          <a:lstStyle/>
          <a:p>
            <a:fld id="{6218B07F-359F-456F-A09B-1CB38625D57D}" type="slidenum">
              <a:rPr lang="en-US" smtClean="0"/>
              <a:t>‹#›</a:t>
            </a:fld>
            <a:endParaRPr lang="en-US"/>
          </a:p>
        </p:txBody>
      </p:sp>
    </p:spTree>
    <p:extLst>
      <p:ext uri="{BB962C8B-B14F-4D97-AF65-F5344CB8AC3E}">
        <p14:creationId xmlns:p14="http://schemas.microsoft.com/office/powerpoint/2010/main" val="212930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4ED0-7D26-BF26-2381-49C5F812F4E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630DCEC-07E8-8415-F010-EAF55FCEA2F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CAD2CD9-C1F2-DCA5-3093-84137D66C019}"/>
              </a:ext>
            </a:extLst>
          </p:cNvPr>
          <p:cNvSpPr>
            <a:spLocks noGrp="1"/>
          </p:cNvSpPr>
          <p:nvPr>
            <p:ph type="dt" sz="half" idx="10"/>
          </p:nvPr>
        </p:nvSpPr>
        <p:spPr/>
        <p:txBody>
          <a:bodyPr/>
          <a:lstStyle/>
          <a:p>
            <a:fld id="{F768B7EB-D5CD-4CFA-931F-A0E6A48AD6FA}" type="datetimeFigureOut">
              <a:rPr lang="en-US" smtClean="0"/>
              <a:t>2/9/2024</a:t>
            </a:fld>
            <a:endParaRPr lang="en-US"/>
          </a:p>
        </p:txBody>
      </p:sp>
      <p:sp>
        <p:nvSpPr>
          <p:cNvPr id="5" name="Footer Placeholder 4">
            <a:extLst>
              <a:ext uri="{FF2B5EF4-FFF2-40B4-BE49-F238E27FC236}">
                <a16:creationId xmlns:a16="http://schemas.microsoft.com/office/drawing/2014/main" id="{F2466629-8912-6689-D9EE-9E693D6D3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AABB00-2BFF-47C4-1CDB-D7437479951B}"/>
              </a:ext>
            </a:extLst>
          </p:cNvPr>
          <p:cNvSpPr>
            <a:spLocks noGrp="1"/>
          </p:cNvSpPr>
          <p:nvPr>
            <p:ph type="sldNum" sz="quarter" idx="12"/>
          </p:nvPr>
        </p:nvSpPr>
        <p:spPr/>
        <p:txBody>
          <a:bodyPr/>
          <a:lstStyle/>
          <a:p>
            <a:fld id="{6218B07F-359F-456F-A09B-1CB38625D57D}" type="slidenum">
              <a:rPr lang="en-US" smtClean="0"/>
              <a:t>‹#›</a:t>
            </a:fld>
            <a:endParaRPr lang="en-US"/>
          </a:p>
        </p:txBody>
      </p:sp>
    </p:spTree>
    <p:extLst>
      <p:ext uri="{BB962C8B-B14F-4D97-AF65-F5344CB8AC3E}">
        <p14:creationId xmlns:p14="http://schemas.microsoft.com/office/powerpoint/2010/main" val="3148265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EA85E-B1B4-245F-7D05-463CF5A5989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E6DCDDD-C996-528D-8800-7E38E02EACC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6AF583A-2B9A-8B22-33EE-1846800DFF3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15EDAAC-ED3C-0AF5-74F6-51DD2D0B135E}"/>
              </a:ext>
            </a:extLst>
          </p:cNvPr>
          <p:cNvSpPr>
            <a:spLocks noGrp="1"/>
          </p:cNvSpPr>
          <p:nvPr>
            <p:ph type="dt" sz="half" idx="10"/>
          </p:nvPr>
        </p:nvSpPr>
        <p:spPr/>
        <p:txBody>
          <a:bodyPr/>
          <a:lstStyle/>
          <a:p>
            <a:fld id="{F768B7EB-D5CD-4CFA-931F-A0E6A48AD6FA}" type="datetimeFigureOut">
              <a:rPr lang="en-US" smtClean="0"/>
              <a:t>2/9/2024</a:t>
            </a:fld>
            <a:endParaRPr lang="en-US"/>
          </a:p>
        </p:txBody>
      </p:sp>
      <p:sp>
        <p:nvSpPr>
          <p:cNvPr id="6" name="Footer Placeholder 5">
            <a:extLst>
              <a:ext uri="{FF2B5EF4-FFF2-40B4-BE49-F238E27FC236}">
                <a16:creationId xmlns:a16="http://schemas.microsoft.com/office/drawing/2014/main" id="{C372DE2D-9194-3E74-49BA-5B212F24EA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E28C2F-3075-4722-004F-98C8FACFCBC4}"/>
              </a:ext>
            </a:extLst>
          </p:cNvPr>
          <p:cNvSpPr>
            <a:spLocks noGrp="1"/>
          </p:cNvSpPr>
          <p:nvPr>
            <p:ph type="sldNum" sz="quarter" idx="12"/>
          </p:nvPr>
        </p:nvSpPr>
        <p:spPr/>
        <p:txBody>
          <a:bodyPr/>
          <a:lstStyle/>
          <a:p>
            <a:fld id="{6218B07F-359F-456F-A09B-1CB38625D57D}" type="slidenum">
              <a:rPr lang="en-US" smtClean="0"/>
              <a:t>‹#›</a:t>
            </a:fld>
            <a:endParaRPr lang="en-US"/>
          </a:p>
        </p:txBody>
      </p:sp>
    </p:spTree>
    <p:extLst>
      <p:ext uri="{BB962C8B-B14F-4D97-AF65-F5344CB8AC3E}">
        <p14:creationId xmlns:p14="http://schemas.microsoft.com/office/powerpoint/2010/main" val="4207630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FD049-813A-F1E2-12F8-56CAC74B0C6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6327067-3F61-2D6C-4605-8CF28E2DE5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DFFF41C-3D9A-1FD6-77D3-7A8D7050CD2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DDC92CB-8068-D602-D297-E838BD83BC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60D1288-14E6-C2D1-DF86-8A2EB0C363B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1E697D3-C49C-A610-081E-E4D1EE8B0D18}"/>
              </a:ext>
            </a:extLst>
          </p:cNvPr>
          <p:cNvSpPr>
            <a:spLocks noGrp="1"/>
          </p:cNvSpPr>
          <p:nvPr>
            <p:ph type="dt" sz="half" idx="10"/>
          </p:nvPr>
        </p:nvSpPr>
        <p:spPr/>
        <p:txBody>
          <a:bodyPr/>
          <a:lstStyle/>
          <a:p>
            <a:fld id="{F768B7EB-D5CD-4CFA-931F-A0E6A48AD6FA}" type="datetimeFigureOut">
              <a:rPr lang="en-US" smtClean="0"/>
              <a:t>2/9/2024</a:t>
            </a:fld>
            <a:endParaRPr lang="en-US"/>
          </a:p>
        </p:txBody>
      </p:sp>
      <p:sp>
        <p:nvSpPr>
          <p:cNvPr id="8" name="Footer Placeholder 7">
            <a:extLst>
              <a:ext uri="{FF2B5EF4-FFF2-40B4-BE49-F238E27FC236}">
                <a16:creationId xmlns:a16="http://schemas.microsoft.com/office/drawing/2014/main" id="{23C4414B-FEDA-A53B-994C-8A611924AF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282645-4EDC-0A85-EF7D-3659A6B1F770}"/>
              </a:ext>
            </a:extLst>
          </p:cNvPr>
          <p:cNvSpPr>
            <a:spLocks noGrp="1"/>
          </p:cNvSpPr>
          <p:nvPr>
            <p:ph type="sldNum" sz="quarter" idx="12"/>
          </p:nvPr>
        </p:nvSpPr>
        <p:spPr/>
        <p:txBody>
          <a:bodyPr/>
          <a:lstStyle/>
          <a:p>
            <a:fld id="{6218B07F-359F-456F-A09B-1CB38625D57D}" type="slidenum">
              <a:rPr lang="en-US" smtClean="0"/>
              <a:t>‹#›</a:t>
            </a:fld>
            <a:endParaRPr lang="en-US"/>
          </a:p>
        </p:txBody>
      </p:sp>
    </p:spTree>
    <p:extLst>
      <p:ext uri="{BB962C8B-B14F-4D97-AF65-F5344CB8AC3E}">
        <p14:creationId xmlns:p14="http://schemas.microsoft.com/office/powerpoint/2010/main" val="278607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D8AB9-F2FF-4E58-9AF2-DE78177167F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16A6434-2BEA-66EA-3DFD-3596F469D8F4}"/>
              </a:ext>
            </a:extLst>
          </p:cNvPr>
          <p:cNvSpPr>
            <a:spLocks noGrp="1"/>
          </p:cNvSpPr>
          <p:nvPr>
            <p:ph type="dt" sz="half" idx="10"/>
          </p:nvPr>
        </p:nvSpPr>
        <p:spPr/>
        <p:txBody>
          <a:bodyPr/>
          <a:lstStyle/>
          <a:p>
            <a:fld id="{F768B7EB-D5CD-4CFA-931F-A0E6A48AD6FA}" type="datetimeFigureOut">
              <a:rPr lang="en-US" smtClean="0"/>
              <a:t>2/9/2024</a:t>
            </a:fld>
            <a:endParaRPr lang="en-US"/>
          </a:p>
        </p:txBody>
      </p:sp>
      <p:sp>
        <p:nvSpPr>
          <p:cNvPr id="4" name="Footer Placeholder 3">
            <a:extLst>
              <a:ext uri="{FF2B5EF4-FFF2-40B4-BE49-F238E27FC236}">
                <a16:creationId xmlns:a16="http://schemas.microsoft.com/office/drawing/2014/main" id="{46CCA6E0-F859-E52B-AB8C-95E3EEC20A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DC7EE2-E66C-CC32-8352-6D2CBCE9D7F0}"/>
              </a:ext>
            </a:extLst>
          </p:cNvPr>
          <p:cNvSpPr>
            <a:spLocks noGrp="1"/>
          </p:cNvSpPr>
          <p:nvPr>
            <p:ph type="sldNum" sz="quarter" idx="12"/>
          </p:nvPr>
        </p:nvSpPr>
        <p:spPr/>
        <p:txBody>
          <a:bodyPr/>
          <a:lstStyle/>
          <a:p>
            <a:fld id="{6218B07F-359F-456F-A09B-1CB38625D57D}" type="slidenum">
              <a:rPr lang="en-US" smtClean="0"/>
              <a:t>‹#›</a:t>
            </a:fld>
            <a:endParaRPr lang="en-US"/>
          </a:p>
        </p:txBody>
      </p:sp>
    </p:spTree>
    <p:extLst>
      <p:ext uri="{BB962C8B-B14F-4D97-AF65-F5344CB8AC3E}">
        <p14:creationId xmlns:p14="http://schemas.microsoft.com/office/powerpoint/2010/main" val="1586829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A9C678-67AB-6277-866D-50B28A2F19FB}"/>
              </a:ext>
            </a:extLst>
          </p:cNvPr>
          <p:cNvSpPr>
            <a:spLocks noGrp="1"/>
          </p:cNvSpPr>
          <p:nvPr>
            <p:ph type="dt" sz="half" idx="10"/>
          </p:nvPr>
        </p:nvSpPr>
        <p:spPr/>
        <p:txBody>
          <a:bodyPr/>
          <a:lstStyle/>
          <a:p>
            <a:fld id="{F768B7EB-D5CD-4CFA-931F-A0E6A48AD6FA}" type="datetimeFigureOut">
              <a:rPr lang="en-US" smtClean="0"/>
              <a:t>2/9/2024</a:t>
            </a:fld>
            <a:endParaRPr lang="en-US"/>
          </a:p>
        </p:txBody>
      </p:sp>
      <p:sp>
        <p:nvSpPr>
          <p:cNvPr id="3" name="Footer Placeholder 2">
            <a:extLst>
              <a:ext uri="{FF2B5EF4-FFF2-40B4-BE49-F238E27FC236}">
                <a16:creationId xmlns:a16="http://schemas.microsoft.com/office/drawing/2014/main" id="{0813F30F-6523-0E60-2A9C-EEE308076F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C48A03-99CA-0DEB-AA03-D1646003DE43}"/>
              </a:ext>
            </a:extLst>
          </p:cNvPr>
          <p:cNvSpPr>
            <a:spLocks noGrp="1"/>
          </p:cNvSpPr>
          <p:nvPr>
            <p:ph type="sldNum" sz="quarter" idx="12"/>
          </p:nvPr>
        </p:nvSpPr>
        <p:spPr/>
        <p:txBody>
          <a:bodyPr/>
          <a:lstStyle/>
          <a:p>
            <a:fld id="{6218B07F-359F-456F-A09B-1CB38625D57D}" type="slidenum">
              <a:rPr lang="en-US" smtClean="0"/>
              <a:t>‹#›</a:t>
            </a:fld>
            <a:endParaRPr lang="en-US"/>
          </a:p>
        </p:txBody>
      </p:sp>
    </p:spTree>
    <p:extLst>
      <p:ext uri="{BB962C8B-B14F-4D97-AF65-F5344CB8AC3E}">
        <p14:creationId xmlns:p14="http://schemas.microsoft.com/office/powerpoint/2010/main" val="4017548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9ABC-5693-0C41-C5FE-23861BB5BB1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78D1AAE-77D3-3361-F6A1-4E00961BC1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2F3FE3A-93E2-AFF0-AB98-797B626F32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D73C43D-1705-226B-3A37-CD4AF3495EF9}"/>
              </a:ext>
            </a:extLst>
          </p:cNvPr>
          <p:cNvSpPr>
            <a:spLocks noGrp="1"/>
          </p:cNvSpPr>
          <p:nvPr>
            <p:ph type="dt" sz="half" idx="10"/>
          </p:nvPr>
        </p:nvSpPr>
        <p:spPr/>
        <p:txBody>
          <a:bodyPr/>
          <a:lstStyle/>
          <a:p>
            <a:fld id="{F768B7EB-D5CD-4CFA-931F-A0E6A48AD6FA}" type="datetimeFigureOut">
              <a:rPr lang="en-US" smtClean="0"/>
              <a:t>2/9/2024</a:t>
            </a:fld>
            <a:endParaRPr lang="en-US"/>
          </a:p>
        </p:txBody>
      </p:sp>
      <p:sp>
        <p:nvSpPr>
          <p:cNvPr id="6" name="Footer Placeholder 5">
            <a:extLst>
              <a:ext uri="{FF2B5EF4-FFF2-40B4-BE49-F238E27FC236}">
                <a16:creationId xmlns:a16="http://schemas.microsoft.com/office/drawing/2014/main" id="{ADF0B4BA-68E8-4079-E10C-B3BA7F79AA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0BEF6C-E6A1-534F-2793-0274A165FDEA}"/>
              </a:ext>
            </a:extLst>
          </p:cNvPr>
          <p:cNvSpPr>
            <a:spLocks noGrp="1"/>
          </p:cNvSpPr>
          <p:nvPr>
            <p:ph type="sldNum" sz="quarter" idx="12"/>
          </p:nvPr>
        </p:nvSpPr>
        <p:spPr/>
        <p:txBody>
          <a:bodyPr/>
          <a:lstStyle/>
          <a:p>
            <a:fld id="{6218B07F-359F-456F-A09B-1CB38625D57D}" type="slidenum">
              <a:rPr lang="en-US" smtClean="0"/>
              <a:t>‹#›</a:t>
            </a:fld>
            <a:endParaRPr lang="en-US"/>
          </a:p>
        </p:txBody>
      </p:sp>
    </p:spTree>
    <p:extLst>
      <p:ext uri="{BB962C8B-B14F-4D97-AF65-F5344CB8AC3E}">
        <p14:creationId xmlns:p14="http://schemas.microsoft.com/office/powerpoint/2010/main" val="2705304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4A154-719E-68BE-EA73-93B7F4AA613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F8BC92-66B0-D8A0-829A-EA0801A669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A2BA2F-25E4-DF5B-2940-0D4403765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D3FBFB4-8A6A-96A9-FEE6-3C3CC111A817}"/>
              </a:ext>
            </a:extLst>
          </p:cNvPr>
          <p:cNvSpPr>
            <a:spLocks noGrp="1"/>
          </p:cNvSpPr>
          <p:nvPr>
            <p:ph type="dt" sz="half" idx="10"/>
          </p:nvPr>
        </p:nvSpPr>
        <p:spPr/>
        <p:txBody>
          <a:bodyPr/>
          <a:lstStyle/>
          <a:p>
            <a:fld id="{F768B7EB-D5CD-4CFA-931F-A0E6A48AD6FA}" type="datetimeFigureOut">
              <a:rPr lang="en-US" smtClean="0"/>
              <a:t>2/9/2024</a:t>
            </a:fld>
            <a:endParaRPr lang="en-US"/>
          </a:p>
        </p:txBody>
      </p:sp>
      <p:sp>
        <p:nvSpPr>
          <p:cNvPr id="6" name="Footer Placeholder 5">
            <a:extLst>
              <a:ext uri="{FF2B5EF4-FFF2-40B4-BE49-F238E27FC236}">
                <a16:creationId xmlns:a16="http://schemas.microsoft.com/office/drawing/2014/main" id="{C61E49C7-2E29-6A12-418D-B414D208BE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A1B3D6-D890-0ABF-6322-11DDB0AFA45B}"/>
              </a:ext>
            </a:extLst>
          </p:cNvPr>
          <p:cNvSpPr>
            <a:spLocks noGrp="1"/>
          </p:cNvSpPr>
          <p:nvPr>
            <p:ph type="sldNum" sz="quarter" idx="12"/>
          </p:nvPr>
        </p:nvSpPr>
        <p:spPr/>
        <p:txBody>
          <a:bodyPr/>
          <a:lstStyle/>
          <a:p>
            <a:fld id="{6218B07F-359F-456F-A09B-1CB38625D57D}" type="slidenum">
              <a:rPr lang="en-US" smtClean="0"/>
              <a:t>‹#›</a:t>
            </a:fld>
            <a:endParaRPr lang="en-US"/>
          </a:p>
        </p:txBody>
      </p:sp>
    </p:spTree>
    <p:extLst>
      <p:ext uri="{BB962C8B-B14F-4D97-AF65-F5344CB8AC3E}">
        <p14:creationId xmlns:p14="http://schemas.microsoft.com/office/powerpoint/2010/main" val="144888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5B7019-5C95-6295-76F5-F9905424B3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7FFDC48-77B0-6E0D-5082-2ADEA432F5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F1EFD5-ECC3-DBFF-1741-5C8F2577A4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768B7EB-D5CD-4CFA-931F-A0E6A48AD6FA}" type="datetimeFigureOut">
              <a:rPr lang="en-US" smtClean="0"/>
              <a:t>2/9/2024</a:t>
            </a:fld>
            <a:endParaRPr lang="en-US"/>
          </a:p>
        </p:txBody>
      </p:sp>
      <p:sp>
        <p:nvSpPr>
          <p:cNvPr id="5" name="Footer Placeholder 4">
            <a:extLst>
              <a:ext uri="{FF2B5EF4-FFF2-40B4-BE49-F238E27FC236}">
                <a16:creationId xmlns:a16="http://schemas.microsoft.com/office/drawing/2014/main" id="{3652FC96-239A-A0E6-851D-F94775B3D9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D026652-78E7-26C7-F85E-EC2A61E731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18B07F-359F-456F-A09B-1CB38625D57D}" type="slidenum">
              <a:rPr lang="en-US" smtClean="0"/>
              <a:t>‹#›</a:t>
            </a:fld>
            <a:endParaRPr lang="en-US"/>
          </a:p>
        </p:txBody>
      </p:sp>
    </p:spTree>
    <p:extLst>
      <p:ext uri="{BB962C8B-B14F-4D97-AF65-F5344CB8AC3E}">
        <p14:creationId xmlns:p14="http://schemas.microsoft.com/office/powerpoint/2010/main" val="4025692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ntibiotics pictures pills">
            <a:extLst>
              <a:ext uri="{FF2B5EF4-FFF2-40B4-BE49-F238E27FC236}">
                <a16:creationId xmlns:a16="http://schemas.microsoft.com/office/drawing/2014/main" id="{E9248581-AA0B-CEA6-DAFB-132527128E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6015" y="452233"/>
            <a:ext cx="4514850" cy="59834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E52C5C5-8B20-9AEF-10BD-BCCE38AB2652}"/>
              </a:ext>
            </a:extLst>
          </p:cNvPr>
          <p:cNvSpPr txBox="1"/>
          <p:nvPr/>
        </p:nvSpPr>
        <p:spPr>
          <a:xfrm>
            <a:off x="226967" y="452233"/>
            <a:ext cx="5572942" cy="2831544"/>
          </a:xfrm>
          <a:prstGeom prst="rect">
            <a:avLst/>
          </a:prstGeom>
          <a:noFill/>
        </p:spPr>
        <p:txBody>
          <a:bodyPr wrap="square">
            <a:spAutoFit/>
          </a:bodyPr>
          <a:lstStyle/>
          <a:p>
            <a:br>
              <a:rPr kumimoji="0" lang="en-US" altLang="en-US" sz="1800" b="1" i="0" u="none" strike="noStrike" cap="none" normalizeH="0" baseline="0" dirty="0">
                <a:ln>
                  <a:noFill/>
                </a:ln>
                <a:solidFill>
                  <a:schemeClr val="accent5">
                    <a:lumMod val="75000"/>
                  </a:schemeClr>
                </a:solidFill>
                <a:effectLst/>
                <a:latin typeface="Andalus" panose="02020603050405020304" pitchFamily="18" charset="-78"/>
                <a:ea typeface="Times New Roman" panose="02020603050405020304" pitchFamily="18" charset="0"/>
                <a:cs typeface="Andalus" panose="02020603050405020304" pitchFamily="18" charset="-78"/>
              </a:rPr>
            </a:br>
            <a:r>
              <a:rPr kumimoji="0" lang="en-US" altLang="en-US" sz="3200" b="1" i="0" u="none" strike="noStrike" cap="none" normalizeH="0" baseline="0" dirty="0">
                <a:ln>
                  <a:noFill/>
                </a:ln>
                <a:solidFill>
                  <a:schemeClr val="accent5">
                    <a:lumMod val="75000"/>
                  </a:schemeClr>
                </a:solidFill>
                <a:effectLst/>
                <a:latin typeface="Andalus" panose="02020603050405020304" pitchFamily="18" charset="-78"/>
                <a:ea typeface="Times New Roman" panose="02020603050405020304" pitchFamily="18" charset="0"/>
                <a:cs typeface="Andalus" panose="02020603050405020304" pitchFamily="18" charset="-78"/>
              </a:rPr>
              <a:t>College  of Pharmacy</a:t>
            </a:r>
            <a:br>
              <a:rPr kumimoji="0" lang="en-US" altLang="en-US" sz="3200" b="1" i="0" u="none" strike="noStrike" cap="none" normalizeH="0" baseline="0" dirty="0">
                <a:ln>
                  <a:noFill/>
                </a:ln>
                <a:solidFill>
                  <a:schemeClr val="accent5">
                    <a:lumMod val="75000"/>
                  </a:schemeClr>
                </a:solidFill>
                <a:effectLst/>
                <a:latin typeface="Andalus" panose="02020603050405020304" pitchFamily="18" charset="-78"/>
                <a:ea typeface="Times New Roman" panose="02020603050405020304" pitchFamily="18" charset="0"/>
                <a:cs typeface="Andalus" panose="02020603050405020304" pitchFamily="18" charset="-78"/>
              </a:rPr>
            </a:br>
            <a:r>
              <a:rPr lang="en-US" altLang="en-US" sz="3200" b="1" dirty="0" err="1">
                <a:solidFill>
                  <a:schemeClr val="accent5">
                    <a:lumMod val="75000"/>
                  </a:schemeClr>
                </a:solidFill>
                <a:latin typeface="Andalus" panose="02020603050405020304" pitchFamily="18" charset="-78"/>
                <a:cs typeface="Andalus" panose="02020603050405020304" pitchFamily="18" charset="-78"/>
              </a:rPr>
              <a:t>Mustaqbal</a:t>
            </a:r>
            <a:r>
              <a:rPr lang="en-US" altLang="en-US" sz="3200" b="1" dirty="0">
                <a:solidFill>
                  <a:schemeClr val="accent5">
                    <a:lumMod val="75000"/>
                  </a:schemeClr>
                </a:solidFill>
                <a:latin typeface="Andalus" panose="02020603050405020304" pitchFamily="18" charset="-78"/>
                <a:cs typeface="Andalus" panose="02020603050405020304" pitchFamily="18" charset="-78"/>
              </a:rPr>
              <a:t> university</a:t>
            </a:r>
            <a:br>
              <a:rPr kumimoji="0" lang="en-US" altLang="en-US" sz="3200" b="0" i="0" u="none" strike="noStrike" cap="none" normalizeH="0" baseline="0" dirty="0">
                <a:ln>
                  <a:noFill/>
                </a:ln>
                <a:solidFill>
                  <a:schemeClr val="accent5">
                    <a:lumMod val="75000"/>
                  </a:schemeClr>
                </a:solidFill>
                <a:effectLst/>
                <a:latin typeface="Andalus" panose="02020603050405020304" pitchFamily="18" charset="-78"/>
                <a:cs typeface="Andalus" panose="02020603050405020304" pitchFamily="18" charset="-78"/>
              </a:rPr>
            </a:br>
            <a:r>
              <a:rPr kumimoji="0" lang="en-US" altLang="en-US" sz="3200" b="1" i="0" u="none" strike="noStrike" cap="none" normalizeH="0" baseline="0" dirty="0">
                <a:ln>
                  <a:noFill/>
                </a:ln>
                <a:solidFill>
                  <a:schemeClr val="accent5">
                    <a:lumMod val="75000"/>
                  </a:schemeClr>
                </a:solidFill>
                <a:effectLst/>
                <a:latin typeface="Andalus" panose="02020603050405020304" pitchFamily="18" charset="-78"/>
                <a:ea typeface="Times New Roman" panose="02020603050405020304" pitchFamily="18" charset="0"/>
                <a:cs typeface="Andalus" panose="02020603050405020304" pitchFamily="18" charset="-78"/>
              </a:rPr>
              <a:t> 3</a:t>
            </a:r>
            <a:r>
              <a:rPr kumimoji="0" lang="en-US" altLang="en-US" sz="3200" b="1" i="0" u="none" strike="noStrike" cap="none" normalizeH="0" baseline="30000" dirty="0">
                <a:ln>
                  <a:noFill/>
                </a:ln>
                <a:solidFill>
                  <a:schemeClr val="accent5">
                    <a:lumMod val="75000"/>
                  </a:schemeClr>
                </a:solidFill>
                <a:effectLst/>
                <a:latin typeface="Andalus" panose="02020603050405020304" pitchFamily="18" charset="-78"/>
                <a:ea typeface="Times New Roman" panose="02020603050405020304" pitchFamily="18" charset="0"/>
                <a:cs typeface="Andalus" panose="02020603050405020304" pitchFamily="18" charset="-78"/>
              </a:rPr>
              <a:t>rd</a:t>
            </a:r>
            <a:r>
              <a:rPr kumimoji="0" lang="en-US" altLang="en-US" sz="3200" b="1" i="0" u="none" strike="noStrike" cap="none" normalizeH="0" baseline="0" dirty="0">
                <a:ln>
                  <a:noFill/>
                </a:ln>
                <a:solidFill>
                  <a:schemeClr val="accent5">
                    <a:lumMod val="75000"/>
                  </a:schemeClr>
                </a:solidFill>
                <a:effectLst/>
                <a:latin typeface="Andalus" panose="02020603050405020304" pitchFamily="18" charset="-78"/>
                <a:ea typeface="Times New Roman" panose="02020603050405020304" pitchFamily="18" charset="0"/>
                <a:cs typeface="Andalus" panose="02020603050405020304" pitchFamily="18" charset="-78"/>
              </a:rPr>
              <a:t> stage</a:t>
            </a:r>
          </a:p>
          <a:p>
            <a:r>
              <a:rPr kumimoji="0" lang="en-US" altLang="en-US" sz="3200" b="1" i="0" u="none" strike="noStrike" cap="none" normalizeH="0" baseline="0" dirty="0">
                <a:ln>
                  <a:noFill/>
                </a:ln>
                <a:solidFill>
                  <a:schemeClr val="accent5">
                    <a:lumMod val="75000"/>
                  </a:schemeClr>
                </a:solidFill>
                <a:effectLst/>
                <a:latin typeface="Andalus" panose="02020603050405020304" pitchFamily="18" charset="-78"/>
                <a:ea typeface="Times New Roman" panose="02020603050405020304" pitchFamily="18" charset="0"/>
                <a:cs typeface="Andalus" panose="02020603050405020304" pitchFamily="18" charset="-78"/>
              </a:rPr>
              <a:t>Pharmacology </a:t>
            </a:r>
            <a:br>
              <a:rPr lang="en-US" sz="3200" dirty="0">
                <a:solidFill>
                  <a:schemeClr val="accent5">
                    <a:lumMod val="75000"/>
                  </a:schemeClr>
                </a:solidFill>
              </a:rPr>
            </a:br>
            <a:endParaRPr lang="en-US" sz="3200" dirty="0"/>
          </a:p>
        </p:txBody>
      </p:sp>
      <p:sp>
        <p:nvSpPr>
          <p:cNvPr id="5" name="TextBox 4">
            <a:extLst>
              <a:ext uri="{FF2B5EF4-FFF2-40B4-BE49-F238E27FC236}">
                <a16:creationId xmlns:a16="http://schemas.microsoft.com/office/drawing/2014/main" id="{C945E186-CADC-BD0B-B362-E31249AB6AD5}"/>
              </a:ext>
            </a:extLst>
          </p:cNvPr>
          <p:cNvSpPr txBox="1"/>
          <p:nvPr/>
        </p:nvSpPr>
        <p:spPr>
          <a:xfrm>
            <a:off x="1419496" y="5336568"/>
            <a:ext cx="4859383" cy="523220"/>
          </a:xfrm>
          <a:prstGeom prst="rect">
            <a:avLst/>
          </a:prstGeom>
          <a:noFill/>
        </p:spPr>
        <p:txBody>
          <a:bodyPr wrap="square">
            <a:spAutoFit/>
          </a:bodyPr>
          <a:lstStyle/>
          <a:p>
            <a:pPr algn="l"/>
            <a:r>
              <a:rPr lang="en-US" sz="2800" b="1" dirty="0">
                <a:solidFill>
                  <a:schemeClr val="accent5">
                    <a:lumMod val="75000"/>
                  </a:schemeClr>
                </a:solidFill>
                <a:latin typeface="Andalus" panose="02020603050405020304" pitchFamily="18" charset="-78"/>
                <a:cs typeface="Andalus" panose="02020603050405020304" pitchFamily="18" charset="-78"/>
              </a:rPr>
              <a:t>Dr. Abdulla Al-</a:t>
            </a:r>
            <a:r>
              <a:rPr lang="en-US" sz="2800" b="1" dirty="0" err="1">
                <a:solidFill>
                  <a:schemeClr val="accent5">
                    <a:lumMod val="75000"/>
                  </a:schemeClr>
                </a:solidFill>
                <a:latin typeface="Andalus" panose="02020603050405020304" pitchFamily="18" charset="-78"/>
                <a:cs typeface="Andalus" panose="02020603050405020304" pitchFamily="18" charset="-78"/>
              </a:rPr>
              <a:t>Khakani</a:t>
            </a:r>
            <a:endParaRPr lang="en-US" sz="2800" dirty="0">
              <a:solidFill>
                <a:schemeClr val="accent5">
                  <a:lumMod val="75000"/>
                </a:schemeClr>
              </a:solidFill>
              <a:latin typeface="Andalus" panose="02020603050405020304" pitchFamily="18" charset="-78"/>
              <a:cs typeface="Andalus" panose="02020603050405020304" pitchFamily="18" charset="-78"/>
            </a:endParaRPr>
          </a:p>
        </p:txBody>
      </p:sp>
      <p:sp>
        <p:nvSpPr>
          <p:cNvPr id="6" name="Rectangle: Rounded Corners 5">
            <a:extLst>
              <a:ext uri="{FF2B5EF4-FFF2-40B4-BE49-F238E27FC236}">
                <a16:creationId xmlns:a16="http://schemas.microsoft.com/office/drawing/2014/main" id="{C4F6D541-6E5D-0F48-05B3-71620456A578}"/>
              </a:ext>
            </a:extLst>
          </p:cNvPr>
          <p:cNvSpPr/>
          <p:nvPr/>
        </p:nvSpPr>
        <p:spPr>
          <a:xfrm>
            <a:off x="226967" y="3605349"/>
            <a:ext cx="6869974"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effectLst/>
                <a:latin typeface="Times New Roman" panose="02020603050405020304" pitchFamily="18" charset="0"/>
                <a:ea typeface="Aptos" panose="020B0004020202020204" pitchFamily="34" charset="0"/>
              </a:rPr>
              <a:t>Principles of Antimicrobial Therapy</a:t>
            </a:r>
            <a:r>
              <a:rPr lang="en-US" sz="3200" dirty="0">
                <a:effectLst/>
                <a:latin typeface="Times New Roman" panose="02020603050405020304" pitchFamily="18" charset="0"/>
                <a:ea typeface="Aptos" panose="020B0004020202020204" pitchFamily="34" charset="0"/>
              </a:rPr>
              <a:t> </a:t>
            </a:r>
            <a:endParaRPr lang="en-US" sz="3200" dirty="0"/>
          </a:p>
        </p:txBody>
      </p:sp>
    </p:spTree>
    <p:extLst>
      <p:ext uri="{BB962C8B-B14F-4D97-AF65-F5344CB8AC3E}">
        <p14:creationId xmlns:p14="http://schemas.microsoft.com/office/powerpoint/2010/main" val="1153985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10F149-1FBD-3F09-804F-DE87AFD5D281}"/>
              </a:ext>
            </a:extLst>
          </p:cNvPr>
          <p:cNvSpPr>
            <a:spLocks noGrp="1"/>
          </p:cNvSpPr>
          <p:nvPr>
            <p:ph idx="1"/>
          </p:nvPr>
        </p:nvSpPr>
        <p:spPr>
          <a:xfrm>
            <a:off x="838200" y="1355075"/>
            <a:ext cx="10515600" cy="4821888"/>
          </a:xfrm>
        </p:spPr>
        <p:txBody>
          <a:bodyPr>
            <a:normAutofit/>
          </a:bodyPr>
          <a:lstStyle/>
          <a:p>
            <a:pPr marL="0" indent="0">
              <a:buNone/>
            </a:pPr>
            <a:r>
              <a:rPr lang="en-US" sz="2400" kern="100" dirty="0">
                <a:effectLst/>
                <a:latin typeface="Times New Roman" panose="02020603050405020304" pitchFamily="18" charset="0"/>
                <a:ea typeface="Aptos" panose="020B0004020202020204" pitchFamily="34" charset="0"/>
                <a:cs typeface="Arial" panose="020B0604020202020204" pitchFamily="34" charset="0"/>
              </a:rPr>
              <a:t>4. </a:t>
            </a:r>
            <a:r>
              <a:rPr lang="en-US" sz="2400" kern="1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rPr>
              <a:t>Poor perfusion</a:t>
            </a:r>
            <a:r>
              <a:rPr lang="en-US" sz="2400" kern="100" dirty="0">
                <a:effectLst/>
                <a:latin typeface="Times New Roman" panose="02020603050405020304" pitchFamily="18" charset="0"/>
                <a:ea typeface="Aptos" panose="020B0004020202020204" pitchFamily="34" charset="0"/>
                <a:cs typeface="Arial" panose="020B0604020202020204" pitchFamily="34" charset="0"/>
              </a:rPr>
              <a:t>: Decreased circulation to an anatomic area, such as the lower limbs of a diabetic patient, reduces the amount of antibiotic that reaches that area, making these infections difficult to treat. </a:t>
            </a:r>
          </a:p>
          <a:p>
            <a:pPr marL="0" indent="0">
              <a:buNone/>
            </a:pPr>
            <a:r>
              <a:rPr lang="en-US" sz="2400" kern="1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rPr>
              <a:t>5. Age</a:t>
            </a:r>
            <a:r>
              <a:rPr lang="en-US" sz="2400" kern="100" dirty="0">
                <a:effectLst/>
                <a:latin typeface="Times New Roman" panose="02020603050405020304" pitchFamily="18" charset="0"/>
                <a:ea typeface="Aptos" panose="020B0004020202020204" pitchFamily="34" charset="0"/>
                <a:cs typeface="Arial" panose="020B0604020202020204" pitchFamily="34" charset="0"/>
              </a:rPr>
              <a:t>: Renal or hepatic elimination processes are often poorly developed in newborns, making neonates particularly vulnerable to the toxic effects of chloramphenicol and sulfonamides. Young children should not be treated with tetracyclines or quinolones, which affect bone growth and joints, respectively. Elderly patients may have decreased renal or liver function, which may alter the pharmacokinetics of certain antibiotics.</a:t>
            </a:r>
          </a:p>
          <a:p>
            <a:pPr marL="0" indent="0">
              <a:buNone/>
            </a:pPr>
            <a:r>
              <a:rPr lang="en-US" sz="2400" kern="100" dirty="0">
                <a:effectLst/>
                <a:latin typeface="Times New Roman" panose="02020603050405020304" pitchFamily="18" charset="0"/>
                <a:ea typeface="Aptos" panose="020B0004020202020204" pitchFamily="34" charset="0"/>
                <a:cs typeface="Arial" panose="020B0604020202020204" pitchFamily="34" charset="0"/>
              </a:rPr>
              <a:t> </a:t>
            </a:r>
            <a:r>
              <a:rPr lang="en-US" sz="2400" kern="1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rPr>
              <a:t>6. Pregnancy and lactation</a:t>
            </a:r>
            <a:r>
              <a:rPr lang="en-US" sz="2400" kern="100" dirty="0">
                <a:effectLst/>
                <a:latin typeface="Times New Roman" panose="02020603050405020304" pitchFamily="18" charset="0"/>
                <a:ea typeface="Aptos" panose="020B0004020202020204" pitchFamily="34" charset="0"/>
                <a:cs typeface="Arial" panose="020B0604020202020204" pitchFamily="34" charset="0"/>
              </a:rPr>
              <a:t>: Many antibiotics cross the placental barrier or enter the nursing infant via the breast milk. Although the concentration of an antibiotic in breast milk is usually low, the total dose to the infant may be sufficient to produce detrimental effects.</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211445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B06C412D-8A9C-E550-4234-16CD4FDB6920}"/>
              </a:ext>
            </a:extLst>
          </p:cNvPr>
          <p:cNvPicPr>
            <a:picLocks noGrp="1" noChangeAspect="1"/>
          </p:cNvPicPr>
          <p:nvPr>
            <p:ph idx="1"/>
          </p:nvPr>
        </p:nvPicPr>
        <p:blipFill rotWithShape="1">
          <a:blip r:embed="rId2"/>
          <a:srcRect l="35043" t="20513" r="39423" b="13200"/>
          <a:stretch/>
        </p:blipFill>
        <p:spPr bwMode="auto">
          <a:xfrm>
            <a:off x="3922006" y="0"/>
            <a:ext cx="6599102" cy="68579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03948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585F54-C8D5-0FD6-6A77-F385FB12C8DA}"/>
              </a:ext>
            </a:extLst>
          </p:cNvPr>
          <p:cNvSpPr>
            <a:spLocks noGrp="1"/>
          </p:cNvSpPr>
          <p:nvPr>
            <p:ph idx="1"/>
          </p:nvPr>
        </p:nvSpPr>
        <p:spPr>
          <a:xfrm>
            <a:off x="583894" y="605928"/>
            <a:ext cx="10769906" cy="5571035"/>
          </a:xfrm>
        </p:spPr>
        <p:txBody>
          <a:bodyPr/>
          <a:lstStyle/>
          <a:p>
            <a:pPr marL="0" marR="0" indent="0">
              <a:lnSpc>
                <a:spcPct val="107000"/>
              </a:lnSpc>
              <a:spcBef>
                <a:spcPts val="0"/>
              </a:spcBef>
              <a:spcAft>
                <a:spcPts val="800"/>
              </a:spcAft>
              <a:buNone/>
            </a:pPr>
            <a:r>
              <a:rPr lang="en-US" sz="2400" b="1" kern="1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rPr>
              <a:t>F. Safety of the agent</a:t>
            </a:r>
            <a:r>
              <a:rPr lang="en-US" sz="2400" b="1" kern="100" dirty="0">
                <a:effectLst/>
                <a:latin typeface="Times New Roman" panose="02020603050405020304" pitchFamily="18" charset="0"/>
                <a:ea typeface="Aptos" panose="020B0004020202020204" pitchFamily="34" charset="0"/>
                <a:cs typeface="Arial" panose="020B0604020202020204" pitchFamily="34" charset="0"/>
              </a:rPr>
              <a:t> </a:t>
            </a:r>
            <a:r>
              <a:rPr lang="en-US" sz="2400" kern="100" dirty="0">
                <a:effectLst/>
                <a:latin typeface="Times New Roman" panose="02020603050405020304" pitchFamily="18" charset="0"/>
                <a:ea typeface="Aptos" panose="020B0004020202020204" pitchFamily="34" charset="0"/>
                <a:cs typeface="Arial" panose="020B0604020202020204" pitchFamily="34" charset="0"/>
              </a:rPr>
              <a:t>Antibiotics such as the </a:t>
            </a:r>
            <a:r>
              <a:rPr lang="en-US" sz="2400" kern="100" dirty="0" err="1">
                <a:effectLst/>
                <a:latin typeface="Times New Roman" panose="02020603050405020304" pitchFamily="18" charset="0"/>
                <a:ea typeface="Aptos" panose="020B0004020202020204" pitchFamily="34" charset="0"/>
                <a:cs typeface="Arial" panose="020B0604020202020204" pitchFamily="34" charset="0"/>
              </a:rPr>
              <a:t>penicillins</a:t>
            </a:r>
            <a:r>
              <a:rPr lang="en-US" sz="2400" kern="100" dirty="0">
                <a:effectLst/>
                <a:latin typeface="Times New Roman" panose="02020603050405020304" pitchFamily="18" charset="0"/>
                <a:ea typeface="Aptos" panose="020B0004020202020204" pitchFamily="34" charset="0"/>
                <a:cs typeface="Arial" panose="020B0604020202020204" pitchFamily="34" charset="0"/>
              </a:rPr>
              <a:t> are among the least toxic of all drugs because they interfere with a site or function unique to the growth of microorganisms. Other antimicrobial agents (for example, chloramphenicol) have less specificity and are reserved for life-threatening infections because of the potential for serious toxicity to the patient.</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87F52445-35C8-9855-033D-355A51191EF4}"/>
              </a:ext>
            </a:extLst>
          </p:cNvPr>
          <p:cNvSpPr/>
          <p:nvPr/>
        </p:nvSpPr>
        <p:spPr>
          <a:xfrm>
            <a:off x="451693" y="2677099"/>
            <a:ext cx="6015208" cy="408725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indent="0">
              <a:lnSpc>
                <a:spcPct val="107000"/>
              </a:lnSpc>
              <a:spcBef>
                <a:spcPts val="0"/>
              </a:spcBef>
              <a:spcAft>
                <a:spcPts val="800"/>
              </a:spcAft>
              <a:buNone/>
            </a:pPr>
            <a:r>
              <a:rPr lang="en-US" sz="2400" b="1" kern="1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rPr>
              <a:t>G. Cost of therapy </a:t>
            </a:r>
            <a:r>
              <a:rPr lang="en-US" sz="2400" kern="100" dirty="0">
                <a:solidFill>
                  <a:schemeClr val="tx1"/>
                </a:solidFill>
                <a:effectLst/>
                <a:latin typeface="Times New Roman" panose="02020603050405020304" pitchFamily="18" charset="0"/>
                <a:ea typeface="Aptos" panose="020B0004020202020204" pitchFamily="34" charset="0"/>
                <a:cs typeface="Arial" panose="020B0604020202020204" pitchFamily="34" charset="0"/>
              </a:rPr>
              <a:t>Often several drugs may show similar efficacy in treating an infection but vary widely in cost. For example, treatment of methicillin resistant Staphylococcus aureus (MRSA) generally includes one of the following: vancomycin, clindamycin, daptomycin, or linezolid.</a:t>
            </a:r>
            <a:endParaRPr lang="en-US" sz="2400"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p:txBody>
      </p:sp>
      <p:pic>
        <p:nvPicPr>
          <p:cNvPr id="5" name="Content Placeholder 3" descr="A screenshot of a computer&#10;&#10;Description automatically generated">
            <a:extLst>
              <a:ext uri="{FF2B5EF4-FFF2-40B4-BE49-F238E27FC236}">
                <a16:creationId xmlns:a16="http://schemas.microsoft.com/office/drawing/2014/main" id="{A2DEF955-DFA2-49EC-6BFF-F72EF8684199}"/>
              </a:ext>
            </a:extLst>
          </p:cNvPr>
          <p:cNvPicPr>
            <a:picLocks noChangeAspect="1"/>
          </p:cNvPicPr>
          <p:nvPr/>
        </p:nvPicPr>
        <p:blipFill rotWithShape="1">
          <a:blip r:embed="rId2"/>
          <a:srcRect l="54487" t="31719" r="26710" b="26685"/>
          <a:stretch/>
        </p:blipFill>
        <p:spPr bwMode="auto">
          <a:xfrm>
            <a:off x="6731307" y="2192357"/>
            <a:ext cx="5266062" cy="45719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1446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57DE4A2-15B6-7367-17E8-B0E4E4ACCB45}"/>
              </a:ext>
            </a:extLst>
          </p:cNvPr>
          <p:cNvSpPr txBox="1"/>
          <p:nvPr/>
        </p:nvSpPr>
        <p:spPr>
          <a:xfrm>
            <a:off x="528809" y="947451"/>
            <a:ext cx="11292289" cy="4324967"/>
          </a:xfrm>
          <a:prstGeom prst="rect">
            <a:avLst/>
          </a:prstGeom>
          <a:noFill/>
        </p:spPr>
        <p:txBody>
          <a:bodyPr wrap="square">
            <a:spAutoFit/>
          </a:bodyPr>
          <a:lstStyle/>
          <a:p>
            <a:pPr marL="0" marR="0">
              <a:lnSpc>
                <a:spcPct val="107000"/>
              </a:lnSpc>
              <a:spcBef>
                <a:spcPts val="0"/>
              </a:spcBef>
              <a:spcAft>
                <a:spcPts val="800"/>
              </a:spcAft>
            </a:pPr>
            <a:r>
              <a:rPr lang="en-US" sz="2800" b="1" kern="1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rPr>
              <a:t>ROUTE OF ADMINISTRATION </a:t>
            </a:r>
            <a:r>
              <a:rPr lang="en-US" sz="2800" kern="100" dirty="0">
                <a:effectLst/>
                <a:latin typeface="Times New Roman" panose="02020603050405020304" pitchFamily="18" charset="0"/>
                <a:ea typeface="Aptos" panose="020B0004020202020204" pitchFamily="34" charset="0"/>
                <a:cs typeface="Arial" panose="020B0604020202020204" pitchFamily="34" charset="0"/>
              </a:rPr>
              <a:t>The oral route of administration is appropriate for mild infections that can be treated on an outpatient basis. </a:t>
            </a:r>
          </a:p>
          <a:p>
            <a:pPr marL="0" marR="0">
              <a:lnSpc>
                <a:spcPct val="107000"/>
              </a:lnSpc>
              <a:spcBef>
                <a:spcPts val="0"/>
              </a:spcBef>
              <a:spcAft>
                <a:spcPts val="800"/>
              </a:spcAft>
            </a:pPr>
            <a:r>
              <a:rPr lang="en-US" sz="2800" kern="100" dirty="0">
                <a:effectLst/>
                <a:latin typeface="Times New Roman" panose="02020603050405020304" pitchFamily="18" charset="0"/>
                <a:ea typeface="Aptos" panose="020B0004020202020204" pitchFamily="34" charset="0"/>
                <a:cs typeface="Arial" panose="020B0604020202020204" pitchFamily="34" charset="0"/>
              </a:rPr>
              <a:t>In hospitalized patients requiring intravenous therapy initially, the switch to oral agents should occur as soon as possible. However, some antibiotics, such as vancomycin, the aminoglycosides, and amphotericin B are so poorly absorbed from the gastrointestinal (GI) tract that adequate serum levels cannot be obtained by oral administration. Parenteral administration is used for drugs that are poorly absorbed from the GI tract and for treatment of patients with serious infections. </a:t>
            </a:r>
            <a:endParaRPr lang="en-US" sz="28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663669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06F7F-DD5A-D359-4EB1-3CD7C0EC83BB}"/>
              </a:ext>
            </a:extLst>
          </p:cNvPr>
          <p:cNvSpPr>
            <a:spLocks noGrp="1"/>
          </p:cNvSpPr>
          <p:nvPr>
            <p:ph type="title"/>
          </p:nvPr>
        </p:nvSpPr>
        <p:spPr/>
        <p:txBody>
          <a:bodyPr>
            <a:normAutofit/>
          </a:bodyPr>
          <a:lstStyle/>
          <a:p>
            <a:pPr algn="ctr"/>
            <a:r>
              <a:rPr lang="en-US" sz="3600" b="1" kern="1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rPr>
              <a:t>DETERMINANTS OF RATIONAL DOSING</a:t>
            </a:r>
            <a:br>
              <a:rPr lang="en-US" sz="3600" kern="100" dirty="0">
                <a:effectLst/>
                <a:latin typeface="Aptos" panose="020B0004020202020204" pitchFamily="34" charset="0"/>
                <a:ea typeface="Aptos" panose="020B0004020202020204" pitchFamily="34" charset="0"/>
                <a:cs typeface="Arial" panose="020B0604020202020204" pitchFamily="34" charset="0"/>
              </a:rPr>
            </a:br>
            <a:endParaRPr lang="en-US" sz="3600" dirty="0"/>
          </a:p>
        </p:txBody>
      </p:sp>
      <p:sp>
        <p:nvSpPr>
          <p:cNvPr id="3" name="Content Placeholder 2">
            <a:extLst>
              <a:ext uri="{FF2B5EF4-FFF2-40B4-BE49-F238E27FC236}">
                <a16:creationId xmlns:a16="http://schemas.microsoft.com/office/drawing/2014/main" id="{80EFE4F2-A5DC-5EEA-E05A-C3C6B8F6DD8F}"/>
              </a:ext>
            </a:extLst>
          </p:cNvPr>
          <p:cNvSpPr>
            <a:spLocks noGrp="1"/>
          </p:cNvSpPr>
          <p:nvPr>
            <p:ph idx="1"/>
          </p:nvPr>
        </p:nvSpPr>
        <p:spPr>
          <a:xfrm>
            <a:off x="838200" y="1825625"/>
            <a:ext cx="6333781" cy="4351338"/>
          </a:xfrm>
        </p:spPr>
        <p:txBody>
          <a:bodyPr/>
          <a:lstStyle/>
          <a:p>
            <a:pPr marL="0" indent="0">
              <a:buNone/>
            </a:pPr>
            <a:r>
              <a:rPr lang="en-US" kern="100" dirty="0">
                <a:effectLst/>
                <a:latin typeface="Times New Roman" panose="02020603050405020304" pitchFamily="18" charset="0"/>
                <a:ea typeface="Aptos" panose="020B0004020202020204" pitchFamily="34" charset="0"/>
                <a:cs typeface="Arial" panose="020B0604020202020204" pitchFamily="34" charset="0"/>
              </a:rPr>
              <a:t>A. </a:t>
            </a:r>
            <a:r>
              <a:rPr lang="en-US" b="1" kern="1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rPr>
              <a:t>Concentration-dependent killing </a:t>
            </a:r>
            <a:r>
              <a:rPr lang="en-US" kern="100" dirty="0">
                <a:effectLst/>
                <a:latin typeface="Times New Roman" panose="02020603050405020304" pitchFamily="18" charset="0"/>
                <a:ea typeface="Aptos" panose="020B0004020202020204" pitchFamily="34" charset="0"/>
                <a:cs typeface="Arial" panose="020B0604020202020204" pitchFamily="34" charset="0"/>
              </a:rPr>
              <a:t>Certain antimicrobial agents, including aminoglycosides and daptomycin, show a significant increase in the rate of bacterial killing as the concentration of antibiotic increases from 4- to 64-fold the MIC of the drug for the infecting organism. Giving drugs once-a-day bolus infusion achieves high peak levels, favoring rapid killing of the infecting pathogen.</a:t>
            </a:r>
            <a:endParaRPr lang="en-US"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pic>
        <p:nvPicPr>
          <p:cNvPr id="4" name="Picture 3" descr="A screenshot of a computer&#10;&#10;Description automatically generated">
            <a:extLst>
              <a:ext uri="{FF2B5EF4-FFF2-40B4-BE49-F238E27FC236}">
                <a16:creationId xmlns:a16="http://schemas.microsoft.com/office/drawing/2014/main" id="{5F3EE8BC-DCC9-3AF5-AEAA-2958D07F70C5}"/>
              </a:ext>
            </a:extLst>
          </p:cNvPr>
          <p:cNvPicPr>
            <a:picLocks noChangeAspect="1"/>
          </p:cNvPicPr>
          <p:nvPr/>
        </p:nvPicPr>
        <p:blipFill rotWithShape="1">
          <a:blip r:embed="rId2"/>
          <a:srcRect l="33265" t="28871" r="35440" b="31813"/>
          <a:stretch/>
        </p:blipFill>
        <p:spPr bwMode="auto">
          <a:xfrm>
            <a:off x="7330731" y="991518"/>
            <a:ext cx="4776806" cy="55013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7183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776C49-E091-41C3-2B29-2ADAAAC7C183}"/>
              </a:ext>
            </a:extLst>
          </p:cNvPr>
          <p:cNvSpPr>
            <a:spLocks noGrp="1"/>
          </p:cNvSpPr>
          <p:nvPr>
            <p:ph idx="1"/>
          </p:nvPr>
        </p:nvSpPr>
        <p:spPr>
          <a:xfrm>
            <a:off x="561860" y="1035585"/>
            <a:ext cx="5949110" cy="5097310"/>
          </a:xfrm>
        </p:spPr>
        <p:txBody>
          <a:bodyPr>
            <a:normAutofit/>
          </a:bodyPr>
          <a:lstStyle/>
          <a:p>
            <a:pPr marL="0" indent="0">
              <a:buNone/>
            </a:pPr>
            <a:r>
              <a:rPr lang="en-US" b="1" dirty="0">
                <a:solidFill>
                  <a:srgbClr val="FF0000"/>
                </a:solidFill>
                <a:effectLst/>
                <a:latin typeface="Times New Roman" panose="02020603050405020304" pitchFamily="18" charset="0"/>
                <a:ea typeface="Aptos" panose="020B0004020202020204" pitchFamily="34" charset="0"/>
              </a:rPr>
              <a:t>B. Time-dependent (concentration-independent) killing</a:t>
            </a:r>
            <a:r>
              <a:rPr lang="en-US" dirty="0">
                <a:effectLst/>
                <a:latin typeface="Times New Roman" panose="02020603050405020304" pitchFamily="18" charset="0"/>
                <a:ea typeface="Aptos" panose="020B0004020202020204" pitchFamily="34" charset="0"/>
              </a:rPr>
              <a:t> In contrast, β-lactams, glycopeptides, macrolides, clindamycin, and linezolid do not exhibit concentration-dependent killing. The </a:t>
            </a:r>
            <a:r>
              <a:rPr lang="en-US" kern="100" dirty="0">
                <a:effectLst/>
                <a:latin typeface="Times New Roman" panose="02020603050405020304" pitchFamily="18" charset="0"/>
                <a:ea typeface="Aptos" panose="020B0004020202020204" pitchFamily="34" charset="0"/>
                <a:cs typeface="Arial" panose="020B0604020202020204" pitchFamily="34" charset="0"/>
              </a:rPr>
              <a:t>clinical efficacy of these antimicrobials is best predicted by the percentage of time that blood concentrations of a drug remain above the MIC. This effect is sometimes called concentration-independent or time-dependent killing.</a:t>
            </a:r>
            <a:endParaRPr lang="en-US" kern="100" dirty="0">
              <a:effectLst/>
              <a:latin typeface="Aptos" panose="020B0004020202020204" pitchFamily="34" charset="0"/>
              <a:ea typeface="Aptos" panose="020B0004020202020204" pitchFamily="34" charset="0"/>
              <a:cs typeface="Arial" panose="020B0604020202020204" pitchFamily="34" charset="0"/>
            </a:endParaRPr>
          </a:p>
          <a:p>
            <a:pPr marL="0" indent="0">
              <a:buNone/>
            </a:pPr>
            <a:endParaRPr lang="en-US" dirty="0"/>
          </a:p>
        </p:txBody>
      </p:sp>
      <p:pic>
        <p:nvPicPr>
          <p:cNvPr id="4" name="Picture 3" descr="A screenshot of a computer&#10;&#10;Description automatically generated">
            <a:extLst>
              <a:ext uri="{FF2B5EF4-FFF2-40B4-BE49-F238E27FC236}">
                <a16:creationId xmlns:a16="http://schemas.microsoft.com/office/drawing/2014/main" id="{96D67213-1546-9B06-95FF-968F284130FB}"/>
              </a:ext>
            </a:extLst>
          </p:cNvPr>
          <p:cNvPicPr>
            <a:picLocks noChangeAspect="1"/>
          </p:cNvPicPr>
          <p:nvPr/>
        </p:nvPicPr>
        <p:blipFill rotWithShape="1">
          <a:blip r:embed="rId2"/>
          <a:srcRect l="49466" t="27541" r="18269" b="16808"/>
          <a:stretch/>
        </p:blipFill>
        <p:spPr bwMode="auto">
          <a:xfrm>
            <a:off x="6971229" y="673032"/>
            <a:ext cx="5080000" cy="58224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8484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7E2-FE27-54C9-AA4F-30D2D5502DD1}"/>
              </a:ext>
            </a:extLst>
          </p:cNvPr>
          <p:cNvSpPr>
            <a:spLocks noGrp="1"/>
          </p:cNvSpPr>
          <p:nvPr>
            <p:ph type="title"/>
          </p:nvPr>
        </p:nvSpPr>
        <p:spPr/>
        <p:txBody>
          <a:bodyPr>
            <a:normAutofit/>
          </a:bodyPr>
          <a:lstStyle/>
          <a:p>
            <a:r>
              <a:rPr lang="en-US" sz="4000" b="1" kern="100" dirty="0">
                <a:effectLst/>
                <a:latin typeface="Times New Roman" panose="02020603050405020304" pitchFamily="18" charset="0"/>
                <a:ea typeface="Aptos" panose="020B0004020202020204" pitchFamily="34" charset="0"/>
                <a:cs typeface="Arial" panose="020B0604020202020204" pitchFamily="34" charset="0"/>
              </a:rPr>
              <a:t>DETERMINANTS OF RATIONAL DOSING</a:t>
            </a:r>
            <a:endParaRPr lang="en-US" sz="4000" dirty="0"/>
          </a:p>
        </p:txBody>
      </p:sp>
      <p:sp>
        <p:nvSpPr>
          <p:cNvPr id="3" name="Content Placeholder 2">
            <a:extLst>
              <a:ext uri="{FF2B5EF4-FFF2-40B4-BE49-F238E27FC236}">
                <a16:creationId xmlns:a16="http://schemas.microsoft.com/office/drawing/2014/main" id="{24C2D1E4-F745-80FD-B803-04AAD9189296}"/>
              </a:ext>
            </a:extLst>
          </p:cNvPr>
          <p:cNvSpPr>
            <a:spLocks noGrp="1"/>
          </p:cNvSpPr>
          <p:nvPr>
            <p:ph idx="1"/>
          </p:nvPr>
        </p:nvSpPr>
        <p:spPr/>
        <p:txBody>
          <a:bodyPr/>
          <a:lstStyle/>
          <a:p>
            <a:pPr marL="0" indent="0">
              <a:buNone/>
            </a:pPr>
            <a:r>
              <a:rPr lang="en-US" b="1" kern="1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rPr>
              <a:t>C. Post antibiotic effect</a:t>
            </a:r>
            <a:r>
              <a:rPr lang="en-US" kern="100" dirty="0">
                <a:effectLst/>
                <a:latin typeface="Times New Roman" panose="02020603050405020304" pitchFamily="18" charset="0"/>
                <a:ea typeface="Aptos" panose="020B0004020202020204" pitchFamily="34" charset="0"/>
                <a:cs typeface="Arial" panose="020B0604020202020204" pitchFamily="34" charset="0"/>
              </a:rPr>
              <a:t>: PAE The PAE is a persistent suppression of microbial growth that occurs after levels of antibiotic have fallen below the MIC. Antimicrobial drugs exhibiting a long PAE (for example, aminoglycosides and fluoroquinolones) often require only one dose per day, particularly against gram negative bacteria.</a:t>
            </a:r>
            <a:endParaRPr lang="en-US"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334952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FFA20-905C-5038-0CEF-BE5B5179CFAA}"/>
              </a:ext>
            </a:extLst>
          </p:cNvPr>
          <p:cNvSpPr>
            <a:spLocks noGrp="1"/>
          </p:cNvSpPr>
          <p:nvPr>
            <p:ph type="title"/>
          </p:nvPr>
        </p:nvSpPr>
        <p:spPr/>
        <p:txBody>
          <a:bodyPr/>
          <a:lstStyle/>
          <a:p>
            <a:r>
              <a:rPr lang="en-US" sz="4400" kern="100" dirty="0">
                <a:effectLst/>
                <a:latin typeface="Times New Roman" panose="02020603050405020304" pitchFamily="18" charset="0"/>
                <a:ea typeface="Aptos" panose="020B0004020202020204" pitchFamily="34" charset="0"/>
                <a:cs typeface="Arial" panose="020B0604020202020204" pitchFamily="34" charset="0"/>
              </a:rPr>
              <a:t>CHEMOTHERAPEUTIC SPECTRA</a:t>
            </a:r>
            <a:endParaRPr lang="en-US" dirty="0"/>
          </a:p>
        </p:txBody>
      </p:sp>
      <p:sp>
        <p:nvSpPr>
          <p:cNvPr id="3" name="Content Placeholder 2">
            <a:extLst>
              <a:ext uri="{FF2B5EF4-FFF2-40B4-BE49-F238E27FC236}">
                <a16:creationId xmlns:a16="http://schemas.microsoft.com/office/drawing/2014/main" id="{E8F130FF-8E46-6CA0-2156-D5674E102F76}"/>
              </a:ext>
            </a:extLst>
          </p:cNvPr>
          <p:cNvSpPr>
            <a:spLocks noGrp="1"/>
          </p:cNvSpPr>
          <p:nvPr>
            <p:ph idx="1"/>
          </p:nvPr>
        </p:nvSpPr>
        <p:spPr>
          <a:xfrm>
            <a:off x="838199" y="1825625"/>
            <a:ext cx="10938831" cy="4351338"/>
          </a:xfrm>
        </p:spPr>
        <p:txBody>
          <a:bodyPr>
            <a:normAutofit fontScale="85000" lnSpcReduction="20000"/>
          </a:bodyPr>
          <a:lstStyle/>
          <a:p>
            <a:pPr marL="0" marR="0" indent="0">
              <a:lnSpc>
                <a:spcPct val="107000"/>
              </a:lnSpc>
              <a:spcBef>
                <a:spcPts val="0"/>
              </a:spcBef>
              <a:spcAft>
                <a:spcPts val="800"/>
              </a:spcAft>
              <a:buNone/>
              <a:tabLst>
                <a:tab pos="1612900" algn="l"/>
              </a:tabLst>
            </a:pPr>
            <a:r>
              <a:rPr lang="en-US" kern="100" dirty="0">
                <a:effectLst/>
                <a:latin typeface="Times New Roman" panose="02020603050405020304" pitchFamily="18" charset="0"/>
                <a:ea typeface="Aptos" panose="020B0004020202020204" pitchFamily="34" charset="0"/>
                <a:cs typeface="Arial" panose="020B0604020202020204" pitchFamily="34" charset="0"/>
              </a:rPr>
              <a:t>The clinically important bacteria have been organized into eight groups based on Gram stain, morphology, and biochemical or other characteristics.</a:t>
            </a:r>
            <a:r>
              <a:rPr lang="en-US" sz="1800" dirty="0">
                <a:effectLst/>
                <a:latin typeface="Times New Roman" panose="02020603050405020304" pitchFamily="18" charset="0"/>
                <a:ea typeface="Aptos" panose="020B0004020202020204" pitchFamily="34" charset="0"/>
              </a:rPr>
              <a:t> </a:t>
            </a:r>
            <a:r>
              <a:rPr lang="en-US" dirty="0">
                <a:effectLst/>
                <a:latin typeface="Times New Roman" panose="02020603050405020304" pitchFamily="18" charset="0"/>
                <a:ea typeface="Aptos" panose="020B0004020202020204" pitchFamily="34" charset="0"/>
              </a:rPr>
              <a:t>They are represented as a color-coded list (Figure 37.7A).</a:t>
            </a:r>
            <a:r>
              <a:rPr lang="en-US" kern="100" dirty="0">
                <a:effectLst/>
                <a:latin typeface="Times New Roman" panose="02020603050405020304" pitchFamily="18" charset="0"/>
                <a:ea typeface="Aptos" panose="020B0004020202020204" pitchFamily="34" charset="0"/>
                <a:cs typeface="Arial" panose="020B0604020202020204" pitchFamily="34" charset="0"/>
              </a:rPr>
              <a:t> </a:t>
            </a:r>
          </a:p>
          <a:p>
            <a:pPr marL="0" marR="0" indent="0">
              <a:lnSpc>
                <a:spcPct val="107000"/>
              </a:lnSpc>
              <a:spcBef>
                <a:spcPts val="0"/>
              </a:spcBef>
              <a:spcAft>
                <a:spcPts val="800"/>
              </a:spcAft>
              <a:buNone/>
              <a:tabLst>
                <a:tab pos="1612900" algn="l"/>
              </a:tabLst>
            </a:pPr>
            <a:r>
              <a:rPr lang="en-US" kern="1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rPr>
              <a:t>A- Narrow-spectrum antibiotics </a:t>
            </a:r>
            <a:r>
              <a:rPr lang="en-US" kern="100" dirty="0">
                <a:effectLst/>
                <a:latin typeface="Times New Roman" panose="02020603050405020304" pitchFamily="18" charset="0"/>
                <a:ea typeface="Aptos" panose="020B0004020202020204" pitchFamily="34" charset="0"/>
                <a:cs typeface="Arial" panose="020B0604020202020204" pitchFamily="34" charset="0"/>
              </a:rPr>
              <a:t>Agents acting only on a single or a limited group of microorganisms are said to have a narrow spectrum. For example, isoniazid is active only against Mycobacterium tuberculosis.</a:t>
            </a:r>
            <a:endParaRPr lang="en-US" kern="100" dirty="0">
              <a:effectLst/>
              <a:latin typeface="Aptos" panose="020B0004020202020204" pitchFamily="34" charset="0"/>
              <a:ea typeface="Aptos" panose="020B0004020202020204" pitchFamily="34" charset="0"/>
              <a:cs typeface="Arial" panose="020B0604020202020204" pitchFamily="34" charset="0"/>
            </a:endParaRPr>
          </a:p>
          <a:p>
            <a:pPr marL="0" indent="0">
              <a:lnSpc>
                <a:spcPct val="107000"/>
              </a:lnSpc>
              <a:spcBef>
                <a:spcPts val="0"/>
              </a:spcBef>
              <a:buNone/>
              <a:tabLst>
                <a:tab pos="1612900" algn="l"/>
              </a:tabLst>
            </a:pPr>
            <a:r>
              <a:rPr lang="en-US" kern="1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rPr>
              <a:t>B-  Extended-spectrum antibiotics </a:t>
            </a:r>
            <a:r>
              <a:rPr lang="en-US" kern="100" dirty="0">
                <a:effectLst/>
                <a:latin typeface="Times New Roman" panose="02020603050405020304" pitchFamily="18" charset="0"/>
                <a:ea typeface="Aptos" panose="020B0004020202020204" pitchFamily="34" charset="0"/>
                <a:cs typeface="Arial" panose="020B0604020202020204" pitchFamily="34" charset="0"/>
              </a:rPr>
              <a:t>Extended spectrum is the term applied to antibiotics that are modified to be effective against gram-positive organisms and also against a significant number of gram-negative bacteria. For example, ampicillin</a:t>
            </a:r>
            <a:endParaRPr lang="en-US" kern="100" dirty="0">
              <a:effectLst/>
              <a:latin typeface="Aptos" panose="020B0004020202020204" pitchFamily="34" charset="0"/>
              <a:ea typeface="Aptos" panose="020B0004020202020204" pitchFamily="34" charset="0"/>
              <a:cs typeface="Arial" panose="020B0604020202020204" pitchFamily="34" charset="0"/>
            </a:endParaRPr>
          </a:p>
          <a:p>
            <a:pPr marL="0" indent="0">
              <a:lnSpc>
                <a:spcPct val="107000"/>
              </a:lnSpc>
              <a:spcBef>
                <a:spcPts val="0"/>
              </a:spcBef>
              <a:spcAft>
                <a:spcPts val="800"/>
              </a:spcAft>
              <a:buNone/>
              <a:tabLst>
                <a:tab pos="1612900" algn="l"/>
              </a:tabLst>
            </a:pPr>
            <a:r>
              <a:rPr lang="en-US" kern="1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rPr>
              <a:t>C- Broad-spectrum antibiotics </a:t>
            </a:r>
            <a:r>
              <a:rPr lang="en-US" kern="100" dirty="0">
                <a:effectLst/>
                <a:latin typeface="Times New Roman" panose="02020603050405020304" pitchFamily="18" charset="0"/>
                <a:ea typeface="Aptos" panose="020B0004020202020204" pitchFamily="34" charset="0"/>
                <a:cs typeface="Arial" panose="020B0604020202020204" pitchFamily="34" charset="0"/>
              </a:rPr>
              <a:t>Drugs such as tetracycline, fluoroquinolones and carbapenems affect a wide variety of microbial species and are referred to as broad-spectrum antibiotics</a:t>
            </a:r>
            <a:endParaRPr lang="en-US"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903687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67153688-55BB-84A6-A2FC-E8C202CB13C8}"/>
              </a:ext>
            </a:extLst>
          </p:cNvPr>
          <p:cNvPicPr>
            <a:picLocks noGrp="1" noChangeAspect="1"/>
          </p:cNvPicPr>
          <p:nvPr>
            <p:ph idx="1"/>
          </p:nvPr>
        </p:nvPicPr>
        <p:blipFill rotWithShape="1">
          <a:blip r:embed="rId2"/>
          <a:srcRect l="33441" t="21083" r="37072" b="16429"/>
          <a:stretch/>
        </p:blipFill>
        <p:spPr bwMode="auto">
          <a:xfrm>
            <a:off x="6649601" y="319487"/>
            <a:ext cx="4704200" cy="6202497"/>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E0891274-D3CA-FABF-40CB-E3C4EC200465}"/>
              </a:ext>
            </a:extLst>
          </p:cNvPr>
          <p:cNvPicPr>
            <a:picLocks noChangeAspect="1"/>
          </p:cNvPicPr>
          <p:nvPr/>
        </p:nvPicPr>
        <p:blipFill rotWithShape="1">
          <a:blip r:embed="rId3"/>
          <a:srcRect l="31174" t="28273" r="35211" b="13574"/>
          <a:stretch/>
        </p:blipFill>
        <p:spPr>
          <a:xfrm>
            <a:off x="958468" y="319488"/>
            <a:ext cx="4704201" cy="6202498"/>
          </a:xfrm>
          <a:prstGeom prst="rect">
            <a:avLst/>
          </a:prstGeom>
        </p:spPr>
      </p:pic>
    </p:spTree>
    <p:extLst>
      <p:ext uri="{BB962C8B-B14F-4D97-AF65-F5344CB8AC3E}">
        <p14:creationId xmlns:p14="http://schemas.microsoft.com/office/powerpoint/2010/main" val="937749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76433-EB4D-CE8D-0603-D88619AC7BBE}"/>
              </a:ext>
            </a:extLst>
          </p:cNvPr>
          <p:cNvSpPr>
            <a:spLocks noGrp="1"/>
          </p:cNvSpPr>
          <p:nvPr>
            <p:ph type="title"/>
          </p:nvPr>
        </p:nvSpPr>
        <p:spPr/>
        <p:txBody>
          <a:bodyPr>
            <a:normAutofit fontScale="90000"/>
          </a:bodyPr>
          <a:lstStyle/>
          <a:p>
            <a:r>
              <a:rPr lang="en-US" sz="4000" kern="100" dirty="0">
                <a:effectLst/>
                <a:latin typeface="Times New Roman" panose="02020603050405020304" pitchFamily="18" charset="0"/>
                <a:ea typeface="Aptos" panose="020B0004020202020204" pitchFamily="34" charset="0"/>
                <a:cs typeface="Arial" panose="020B0604020202020204" pitchFamily="34" charset="0"/>
              </a:rPr>
              <a:t>COMBINATIONS OF ANTIMICROBIAL DRUGS: </a:t>
            </a:r>
            <a:br>
              <a:rPr lang="en-US" sz="4400" kern="100" dirty="0">
                <a:effectLst/>
                <a:latin typeface="Aptos" panose="020B0004020202020204" pitchFamily="34" charset="0"/>
                <a:ea typeface="Aptos" panose="020B00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78BB7092-3E67-12BA-1F41-5EC15FD0E542}"/>
              </a:ext>
            </a:extLst>
          </p:cNvPr>
          <p:cNvSpPr>
            <a:spLocks noGrp="1"/>
          </p:cNvSpPr>
          <p:nvPr>
            <p:ph idx="1"/>
          </p:nvPr>
        </p:nvSpPr>
        <p:spPr>
          <a:xfrm>
            <a:off x="838200" y="1311007"/>
            <a:ext cx="10515600" cy="4865956"/>
          </a:xfrm>
        </p:spPr>
        <p:txBody>
          <a:bodyPr>
            <a:normAutofit fontScale="92500" lnSpcReduction="20000"/>
          </a:bodyPr>
          <a:lstStyle/>
          <a:p>
            <a:pPr marR="0" indent="0">
              <a:lnSpc>
                <a:spcPct val="107000"/>
              </a:lnSpc>
              <a:spcBef>
                <a:spcPts val="0"/>
              </a:spcBef>
              <a:spcAft>
                <a:spcPts val="0"/>
              </a:spcAft>
              <a:buNone/>
              <a:tabLst>
                <a:tab pos="1612900" algn="l"/>
              </a:tabLst>
            </a:pPr>
            <a:r>
              <a:rPr lang="en-US" b="1" kern="1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rPr>
              <a:t>A. Advantages of drug combinations </a:t>
            </a:r>
            <a:r>
              <a:rPr lang="en-US" kern="100" dirty="0">
                <a:effectLst/>
                <a:latin typeface="Times New Roman" panose="02020603050405020304" pitchFamily="18" charset="0"/>
                <a:ea typeface="Aptos" panose="020B0004020202020204" pitchFamily="34" charset="0"/>
                <a:cs typeface="Arial" panose="020B0604020202020204" pitchFamily="34" charset="0"/>
              </a:rPr>
              <a:t>Certain combinations of antibiotics, such as β-lactams and aminoglycosides, show synergism; that is, the combination is more effective than either of the drugs used separately. Multiple drugs used in combination are only indicated in special situations (for example, when an infection is of unknown origin or in the treatment of enterococcal endocarditis). </a:t>
            </a:r>
            <a:endParaRPr lang="en-US" kern="100" dirty="0">
              <a:effectLst/>
              <a:latin typeface="Aptos" panose="020B0004020202020204" pitchFamily="34" charset="0"/>
              <a:ea typeface="Aptos" panose="020B0004020202020204" pitchFamily="34" charset="0"/>
              <a:cs typeface="Arial" panose="020B0604020202020204" pitchFamily="34" charset="0"/>
            </a:endParaRPr>
          </a:p>
          <a:p>
            <a:pPr marR="0" indent="0">
              <a:lnSpc>
                <a:spcPct val="107000"/>
              </a:lnSpc>
              <a:spcBef>
                <a:spcPts val="0"/>
              </a:spcBef>
              <a:spcAft>
                <a:spcPts val="800"/>
              </a:spcAft>
              <a:buNone/>
              <a:tabLst>
                <a:tab pos="1612900" algn="l"/>
              </a:tabLst>
            </a:pPr>
            <a:r>
              <a:rPr lang="en-US" b="1" kern="1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rPr>
              <a:t>B. Disadvantages of drug combination</a:t>
            </a:r>
            <a:r>
              <a:rPr lang="en-US" b="1" kern="100" dirty="0">
                <a:effectLst/>
                <a:latin typeface="Times New Roman" panose="02020603050405020304" pitchFamily="18" charset="0"/>
                <a:ea typeface="Aptos" panose="020B0004020202020204" pitchFamily="34" charset="0"/>
                <a:cs typeface="Arial" panose="020B0604020202020204" pitchFamily="34" charset="0"/>
              </a:rPr>
              <a:t>s </a:t>
            </a:r>
            <a:r>
              <a:rPr lang="en-US" kern="100" dirty="0">
                <a:effectLst/>
                <a:latin typeface="Times New Roman" panose="02020603050405020304" pitchFamily="18" charset="0"/>
                <a:ea typeface="Aptos" panose="020B0004020202020204" pitchFamily="34" charset="0"/>
                <a:cs typeface="Arial" panose="020B0604020202020204" pitchFamily="34" charset="0"/>
              </a:rPr>
              <a:t>A number of antibiotics act only when organisms are multiplying. Thus, coadministration of an agent that causes bacteriostasis plus a second agent that is bactericidal may result in the first drug interfering with the action of the second. For example, bacteriostatic tetracycline drugs may interfere with the bactericidal effects of </a:t>
            </a:r>
            <a:r>
              <a:rPr lang="en-US" kern="100" dirty="0" err="1">
                <a:effectLst/>
                <a:latin typeface="Times New Roman" panose="02020603050405020304" pitchFamily="18" charset="0"/>
                <a:ea typeface="Aptos" panose="020B0004020202020204" pitchFamily="34" charset="0"/>
                <a:cs typeface="Arial" panose="020B0604020202020204" pitchFamily="34" charset="0"/>
              </a:rPr>
              <a:t>penicillins</a:t>
            </a:r>
            <a:r>
              <a:rPr lang="en-US" kern="100" dirty="0">
                <a:effectLst/>
                <a:latin typeface="Times New Roman" panose="02020603050405020304" pitchFamily="18" charset="0"/>
                <a:ea typeface="Aptos" panose="020B0004020202020204" pitchFamily="34" charset="0"/>
                <a:cs typeface="Arial" panose="020B0604020202020204" pitchFamily="34" charset="0"/>
              </a:rPr>
              <a:t> and cephalosporins. Another concern is the development of antibiotic resistance by giving unnecessary combination therapy.</a:t>
            </a:r>
            <a:endParaRPr lang="en-US"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463419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4CBA8-95BB-97B0-BDD9-7E2A001A023A}"/>
              </a:ext>
            </a:extLst>
          </p:cNvPr>
          <p:cNvSpPr>
            <a:spLocks noGrp="1"/>
          </p:cNvSpPr>
          <p:nvPr>
            <p:ph type="title"/>
          </p:nvPr>
        </p:nvSpPr>
        <p:spPr/>
        <p:txBody>
          <a:bodyPr/>
          <a:lstStyle/>
          <a:p>
            <a:r>
              <a:rPr lang="en-US" sz="4400" b="1" dirty="0">
                <a:effectLst/>
                <a:latin typeface="Times New Roman" panose="02020603050405020304" pitchFamily="18" charset="0"/>
                <a:ea typeface="Aptos" panose="020B0004020202020204" pitchFamily="34" charset="0"/>
              </a:rPr>
              <a:t>Principles of Antimicrobial Therapy</a:t>
            </a:r>
            <a:endParaRPr lang="en-US" dirty="0"/>
          </a:p>
        </p:txBody>
      </p:sp>
      <p:sp>
        <p:nvSpPr>
          <p:cNvPr id="3" name="Content Placeholder 2">
            <a:extLst>
              <a:ext uri="{FF2B5EF4-FFF2-40B4-BE49-F238E27FC236}">
                <a16:creationId xmlns:a16="http://schemas.microsoft.com/office/drawing/2014/main" id="{403CAC39-E241-7230-7062-1A7A7726610C}"/>
              </a:ext>
            </a:extLst>
          </p:cNvPr>
          <p:cNvSpPr>
            <a:spLocks noGrp="1"/>
          </p:cNvSpPr>
          <p:nvPr>
            <p:ph idx="1"/>
          </p:nvPr>
        </p:nvSpPr>
        <p:spPr>
          <a:xfrm>
            <a:off x="363557" y="1465243"/>
            <a:ext cx="11226187" cy="5027632"/>
          </a:xfrm>
        </p:spPr>
        <p:txBody>
          <a:bodyPr>
            <a:normAutofit/>
          </a:bodyPr>
          <a:lstStyle/>
          <a:p>
            <a:pPr marL="0" indent="0">
              <a:buNone/>
            </a:pPr>
            <a:r>
              <a:rPr lang="en-US" sz="2400" dirty="0">
                <a:effectLst/>
                <a:latin typeface="Times New Roman" panose="02020603050405020304" pitchFamily="18" charset="0"/>
                <a:ea typeface="Aptos" panose="020B0004020202020204" pitchFamily="34" charset="0"/>
              </a:rPr>
              <a:t>Antimicrobial therapy takes advantage of the biochemical differences that exist between microorganisms and human beings. </a:t>
            </a:r>
          </a:p>
          <a:p>
            <a:pPr marL="0" indent="0">
              <a:buNone/>
            </a:pPr>
            <a:r>
              <a:rPr lang="en-US" sz="2400" dirty="0">
                <a:effectLst/>
                <a:latin typeface="Times New Roman" panose="02020603050405020304" pitchFamily="18" charset="0"/>
                <a:ea typeface="Aptos" panose="020B0004020202020204" pitchFamily="34" charset="0"/>
              </a:rPr>
              <a:t>Antimicrobial drugs are effective in the treatment of infections because of their </a:t>
            </a:r>
            <a:r>
              <a:rPr lang="en-US" sz="2400" dirty="0">
                <a:solidFill>
                  <a:srgbClr val="FF0000"/>
                </a:solidFill>
                <a:effectLst/>
                <a:latin typeface="Times New Roman" panose="02020603050405020304" pitchFamily="18" charset="0"/>
                <a:ea typeface="Aptos" panose="020B0004020202020204" pitchFamily="34" charset="0"/>
              </a:rPr>
              <a:t>selective toxicity;</a:t>
            </a:r>
            <a:r>
              <a:rPr lang="en-US" sz="2400" dirty="0">
                <a:effectLst/>
                <a:latin typeface="Times New Roman" panose="02020603050405020304" pitchFamily="18" charset="0"/>
                <a:ea typeface="Aptos" panose="020B0004020202020204" pitchFamily="34" charset="0"/>
              </a:rPr>
              <a:t> that is, they have the ability to injure or kill an invading microorganism without harming the cells of the host. In most instances, the selective toxicity is relative rather than absolute, requiring that the concentration of the drug be carefully controlled to attack the microorganism, while still being tolerated by the host. </a:t>
            </a:r>
          </a:p>
          <a:p>
            <a:pPr marL="0" indent="0">
              <a:buNone/>
            </a:pPr>
            <a:r>
              <a:rPr lang="en-US" sz="2400" b="1" dirty="0">
                <a:effectLst/>
                <a:latin typeface="Times New Roman" panose="02020603050405020304" pitchFamily="18" charset="0"/>
                <a:ea typeface="Aptos" panose="020B0004020202020204" pitchFamily="34" charset="0"/>
              </a:rPr>
              <a:t> </a:t>
            </a:r>
            <a:r>
              <a:rPr lang="en-US" sz="2400" b="1" dirty="0">
                <a:solidFill>
                  <a:srgbClr val="FF0000"/>
                </a:solidFill>
                <a:effectLst/>
                <a:latin typeface="Times New Roman" panose="02020603050405020304" pitchFamily="18" charset="0"/>
                <a:ea typeface="Aptos" panose="020B0004020202020204" pitchFamily="34" charset="0"/>
              </a:rPr>
              <a:t>SELECTION OF ANTIMICROBIAL AGENTS </a:t>
            </a:r>
            <a:r>
              <a:rPr lang="en-US" sz="2400" dirty="0">
                <a:effectLst/>
                <a:latin typeface="Times New Roman" panose="02020603050405020304" pitchFamily="18" charset="0"/>
                <a:ea typeface="Aptos" panose="020B0004020202020204" pitchFamily="34" charset="0"/>
              </a:rPr>
              <a:t>Selection of the most appropriate antimicrobial agent requires knowing </a:t>
            </a:r>
          </a:p>
          <a:p>
            <a:pPr marL="0" indent="0">
              <a:buNone/>
            </a:pPr>
            <a:r>
              <a:rPr lang="en-US" sz="2400" dirty="0">
                <a:effectLst/>
                <a:latin typeface="Times New Roman" panose="02020603050405020304" pitchFamily="18" charset="0"/>
                <a:ea typeface="Aptos" panose="020B0004020202020204" pitchFamily="34" charset="0"/>
              </a:rPr>
              <a:t>1) the organism’s identity 2) the organism’s susceptibility to a particular agent 3) the site of the infection  4) patient factors 5) the safety of the agent and 6) the cost of therapy. However, some patients require empiric therapy (immediate administration of drug(s) prior to bacterial identification and susceptibility testing),</a:t>
            </a:r>
            <a:endParaRPr lang="en-US" sz="2400" dirty="0"/>
          </a:p>
        </p:txBody>
      </p:sp>
    </p:spTree>
    <p:extLst>
      <p:ext uri="{BB962C8B-B14F-4D97-AF65-F5344CB8AC3E}">
        <p14:creationId xmlns:p14="http://schemas.microsoft.com/office/powerpoint/2010/main" val="1157618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F9436-EA34-3526-8996-6E339109793E}"/>
              </a:ext>
            </a:extLst>
          </p:cNvPr>
          <p:cNvSpPr>
            <a:spLocks noGrp="1"/>
          </p:cNvSpPr>
          <p:nvPr>
            <p:ph type="title"/>
          </p:nvPr>
        </p:nvSpPr>
        <p:spPr>
          <a:xfrm>
            <a:off x="562779" y="288007"/>
            <a:ext cx="10515600" cy="1325563"/>
          </a:xfrm>
        </p:spPr>
        <p:txBody>
          <a:bodyPr>
            <a:normAutofit/>
          </a:bodyPr>
          <a:lstStyle/>
          <a:p>
            <a:r>
              <a:rPr lang="en-US" sz="3600" kern="100" dirty="0">
                <a:effectLst/>
                <a:latin typeface="Times New Roman" panose="02020603050405020304" pitchFamily="18" charset="0"/>
                <a:ea typeface="Aptos" panose="020B0004020202020204" pitchFamily="34" charset="0"/>
                <a:cs typeface="Arial" panose="020B0604020202020204" pitchFamily="34" charset="0"/>
              </a:rPr>
              <a:t>DRUG RESISTANCE: Drug resistance is mediated by: </a:t>
            </a:r>
            <a:br>
              <a:rPr lang="en-US" sz="3600" kern="100" dirty="0">
                <a:effectLst/>
                <a:latin typeface="Aptos" panose="020B0004020202020204" pitchFamily="34" charset="0"/>
                <a:ea typeface="Aptos" panose="020B0004020202020204" pitchFamily="34" charset="0"/>
                <a:cs typeface="Arial" panose="020B0604020202020204" pitchFamily="34" charset="0"/>
              </a:rPr>
            </a:br>
            <a:endParaRPr lang="en-US" sz="3600" dirty="0"/>
          </a:p>
        </p:txBody>
      </p:sp>
      <p:sp>
        <p:nvSpPr>
          <p:cNvPr id="3" name="Content Placeholder 2">
            <a:extLst>
              <a:ext uri="{FF2B5EF4-FFF2-40B4-BE49-F238E27FC236}">
                <a16:creationId xmlns:a16="http://schemas.microsoft.com/office/drawing/2014/main" id="{35AF3577-A3C3-9E32-7E79-7D9027D93580}"/>
              </a:ext>
            </a:extLst>
          </p:cNvPr>
          <p:cNvSpPr>
            <a:spLocks noGrp="1"/>
          </p:cNvSpPr>
          <p:nvPr>
            <p:ph idx="1"/>
          </p:nvPr>
        </p:nvSpPr>
        <p:spPr>
          <a:xfrm>
            <a:off x="264405" y="1613569"/>
            <a:ext cx="11501609" cy="4956423"/>
          </a:xfrm>
        </p:spPr>
        <p:txBody>
          <a:bodyPr>
            <a:normAutofit fontScale="85000" lnSpcReduction="10000"/>
          </a:bodyPr>
          <a:lstStyle/>
          <a:p>
            <a:pPr marR="0" indent="0">
              <a:lnSpc>
                <a:spcPct val="107000"/>
              </a:lnSpc>
              <a:spcBef>
                <a:spcPts val="0"/>
              </a:spcBef>
              <a:spcAft>
                <a:spcPts val="0"/>
              </a:spcAft>
              <a:buNone/>
              <a:tabLst>
                <a:tab pos="1612900" algn="l"/>
              </a:tabLst>
            </a:pPr>
            <a:r>
              <a:rPr lang="en-US" sz="2600" kern="100" dirty="0">
                <a:effectLst/>
                <a:latin typeface="Times New Roman" panose="02020603050405020304" pitchFamily="18" charset="0"/>
                <a:ea typeface="Aptos" panose="020B0004020202020204" pitchFamily="34" charset="0"/>
                <a:cs typeface="Arial" panose="020B0604020202020204" pitchFamily="34" charset="0"/>
              </a:rPr>
              <a:t>1. </a:t>
            </a:r>
            <a:r>
              <a:rPr lang="en-US" sz="2600" kern="1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rPr>
              <a:t>Modification of target sites</a:t>
            </a:r>
            <a:r>
              <a:rPr lang="en-US" sz="2600" kern="100" dirty="0">
                <a:effectLst/>
                <a:latin typeface="Times New Roman" panose="02020603050405020304" pitchFamily="18" charset="0"/>
                <a:ea typeface="Aptos" panose="020B0004020202020204" pitchFamily="34" charset="0"/>
                <a:cs typeface="Arial" panose="020B0604020202020204" pitchFamily="34" charset="0"/>
              </a:rPr>
              <a:t>: For example, </a:t>
            </a:r>
            <a:r>
              <a:rPr lang="en-US" sz="2600" kern="100" dirty="0" err="1">
                <a:effectLst/>
                <a:latin typeface="Times New Roman" panose="02020603050405020304" pitchFamily="18" charset="0"/>
                <a:ea typeface="Aptos" panose="020B0004020202020204" pitchFamily="34" charset="0"/>
                <a:cs typeface="Arial" panose="020B0604020202020204" pitchFamily="34" charset="0"/>
              </a:rPr>
              <a:t>S.pneumoniae</a:t>
            </a:r>
            <a:r>
              <a:rPr lang="en-US" sz="2600" kern="100" dirty="0">
                <a:effectLst/>
                <a:latin typeface="Times New Roman" panose="02020603050405020304" pitchFamily="18" charset="0"/>
                <a:ea typeface="Aptos" panose="020B0004020202020204" pitchFamily="34" charset="0"/>
                <a:cs typeface="Arial" panose="020B0604020202020204" pitchFamily="34" charset="0"/>
              </a:rPr>
              <a:t> resistance to β-lactam antimicrobials involves alterations in one or more of the major bacterial penicillin binding proteins.</a:t>
            </a:r>
            <a:endParaRPr lang="en-US" sz="2600" kern="100" dirty="0">
              <a:effectLst/>
              <a:latin typeface="Aptos" panose="020B0004020202020204" pitchFamily="34" charset="0"/>
              <a:ea typeface="Aptos" panose="020B0004020202020204" pitchFamily="34" charset="0"/>
              <a:cs typeface="Arial" panose="020B0604020202020204" pitchFamily="34" charset="0"/>
            </a:endParaRPr>
          </a:p>
          <a:p>
            <a:pPr marR="0" indent="0">
              <a:lnSpc>
                <a:spcPct val="107000"/>
              </a:lnSpc>
              <a:spcBef>
                <a:spcPts val="0"/>
              </a:spcBef>
              <a:spcAft>
                <a:spcPts val="0"/>
              </a:spcAft>
              <a:buNone/>
              <a:tabLst>
                <a:tab pos="1612900" algn="l"/>
              </a:tabLst>
            </a:pPr>
            <a:r>
              <a:rPr lang="en-US" sz="2600" kern="100" dirty="0">
                <a:effectLst/>
                <a:latin typeface="Times New Roman" panose="02020603050405020304" pitchFamily="18" charset="0"/>
                <a:ea typeface="Aptos" panose="020B0004020202020204" pitchFamily="34" charset="0"/>
                <a:cs typeface="Arial" panose="020B0604020202020204" pitchFamily="34" charset="0"/>
              </a:rPr>
              <a:t> 2. </a:t>
            </a:r>
            <a:r>
              <a:rPr lang="en-US" sz="2600" kern="1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rPr>
              <a:t>Decreased accumulation</a:t>
            </a:r>
            <a:r>
              <a:rPr lang="en-US" sz="2600" kern="100" dirty="0">
                <a:effectLst/>
                <a:latin typeface="Times New Roman" panose="02020603050405020304" pitchFamily="18" charset="0"/>
                <a:ea typeface="Aptos" panose="020B0004020202020204" pitchFamily="34" charset="0"/>
                <a:cs typeface="Arial" panose="020B0604020202020204" pitchFamily="34" charset="0"/>
              </a:rPr>
              <a:t>: Decreased uptake or increased efflux of an antibiotic. For example, gram-negative organisms can limit the penetration of certain agents, including β-lactam antibiotics, as a result of an alteration in the number and structure of porins (channels) in the outer membrane. Also, the presence of an efflux pump can limit levels of a drug in an organism, as seen with tetracyclines. </a:t>
            </a:r>
            <a:endParaRPr lang="en-US" sz="2600" kern="100" dirty="0">
              <a:effectLst/>
              <a:latin typeface="Aptos" panose="020B0004020202020204" pitchFamily="34" charset="0"/>
              <a:ea typeface="Aptos" panose="020B0004020202020204" pitchFamily="34" charset="0"/>
              <a:cs typeface="Arial" panose="020B0604020202020204" pitchFamily="34" charset="0"/>
            </a:endParaRPr>
          </a:p>
          <a:p>
            <a:pPr marR="0" indent="0">
              <a:lnSpc>
                <a:spcPct val="107000"/>
              </a:lnSpc>
              <a:spcBef>
                <a:spcPts val="0"/>
              </a:spcBef>
              <a:spcAft>
                <a:spcPts val="0"/>
              </a:spcAft>
              <a:buNone/>
              <a:tabLst>
                <a:tab pos="1612900" algn="l"/>
              </a:tabLst>
            </a:pPr>
            <a:r>
              <a:rPr lang="en-US" sz="2600" kern="100" dirty="0">
                <a:effectLst/>
                <a:latin typeface="Times New Roman" panose="02020603050405020304" pitchFamily="18" charset="0"/>
                <a:ea typeface="Aptos" panose="020B0004020202020204" pitchFamily="34" charset="0"/>
                <a:cs typeface="Arial" panose="020B0604020202020204" pitchFamily="34" charset="0"/>
              </a:rPr>
              <a:t>3. </a:t>
            </a:r>
            <a:r>
              <a:rPr lang="en-US" sz="2600" kern="1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rPr>
              <a:t>Enzymatic inactivation</a:t>
            </a:r>
            <a:r>
              <a:rPr lang="en-US" sz="2600" kern="100" dirty="0">
                <a:effectLst/>
                <a:latin typeface="Times New Roman" panose="02020603050405020304" pitchFamily="18" charset="0"/>
                <a:ea typeface="Aptos" panose="020B0004020202020204" pitchFamily="34" charset="0"/>
                <a:cs typeface="Arial" panose="020B0604020202020204" pitchFamily="34" charset="0"/>
              </a:rPr>
              <a:t>: The ability to destroy or inactivate the antimicrobial agent can also confer resistance on microorganisms. Examples of antibiotic-inactivating enzymes include </a:t>
            </a:r>
          </a:p>
          <a:p>
            <a:pPr marR="0" indent="0">
              <a:lnSpc>
                <a:spcPct val="107000"/>
              </a:lnSpc>
              <a:spcBef>
                <a:spcPts val="0"/>
              </a:spcBef>
              <a:spcAft>
                <a:spcPts val="0"/>
              </a:spcAft>
              <a:buNone/>
              <a:tabLst>
                <a:tab pos="1612900" algn="l"/>
              </a:tabLst>
            </a:pPr>
            <a:r>
              <a:rPr lang="en-US" sz="2600" kern="100" dirty="0">
                <a:effectLst/>
                <a:latin typeface="Times New Roman" panose="02020603050405020304" pitchFamily="18" charset="0"/>
                <a:ea typeface="Aptos" panose="020B0004020202020204" pitchFamily="34" charset="0"/>
                <a:cs typeface="Arial" panose="020B0604020202020204" pitchFamily="34" charset="0"/>
              </a:rPr>
              <a:t>1) </a:t>
            </a:r>
            <a:r>
              <a:rPr lang="en-US" sz="2600" kern="1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rPr>
              <a:t>β-lactamase</a:t>
            </a:r>
            <a:r>
              <a:rPr lang="en-US" sz="2600" kern="100" dirty="0">
                <a:effectLst/>
                <a:latin typeface="Times New Roman" panose="02020603050405020304" pitchFamily="18" charset="0"/>
                <a:ea typeface="Aptos" panose="020B0004020202020204" pitchFamily="34" charset="0"/>
                <a:cs typeface="Arial" panose="020B0604020202020204" pitchFamily="34" charset="0"/>
              </a:rPr>
              <a:t>s (“penicillinases”) that hydrolytically inactivate the β-lactam ring of </a:t>
            </a:r>
            <a:r>
              <a:rPr lang="en-US" sz="2600" kern="100" dirty="0" err="1">
                <a:effectLst/>
                <a:latin typeface="Times New Roman" panose="02020603050405020304" pitchFamily="18" charset="0"/>
                <a:ea typeface="Aptos" panose="020B0004020202020204" pitchFamily="34" charset="0"/>
                <a:cs typeface="Arial" panose="020B0604020202020204" pitchFamily="34" charset="0"/>
              </a:rPr>
              <a:t>penicillins</a:t>
            </a:r>
            <a:r>
              <a:rPr lang="en-US" sz="2600" kern="100" dirty="0">
                <a:effectLst/>
                <a:latin typeface="Times New Roman" panose="02020603050405020304" pitchFamily="18" charset="0"/>
                <a:ea typeface="Aptos" panose="020B0004020202020204" pitchFamily="34" charset="0"/>
                <a:cs typeface="Arial" panose="020B0604020202020204" pitchFamily="34" charset="0"/>
              </a:rPr>
              <a:t>, cephalosporins, and related drugs. </a:t>
            </a:r>
            <a:endParaRPr lang="en-US" sz="2600" kern="100" dirty="0">
              <a:effectLst/>
              <a:latin typeface="Aptos" panose="020B0004020202020204" pitchFamily="34" charset="0"/>
              <a:ea typeface="Aptos" panose="020B0004020202020204" pitchFamily="34" charset="0"/>
              <a:cs typeface="Arial" panose="020B0604020202020204" pitchFamily="34" charset="0"/>
            </a:endParaRPr>
          </a:p>
          <a:p>
            <a:pPr marR="0" indent="0">
              <a:lnSpc>
                <a:spcPct val="107000"/>
              </a:lnSpc>
              <a:spcBef>
                <a:spcPts val="0"/>
              </a:spcBef>
              <a:spcAft>
                <a:spcPts val="0"/>
              </a:spcAft>
              <a:buNone/>
              <a:tabLst>
                <a:tab pos="1612900" algn="l"/>
              </a:tabLst>
            </a:pPr>
            <a:r>
              <a:rPr lang="en-US" sz="2600" kern="100" dirty="0">
                <a:effectLst/>
                <a:latin typeface="Times New Roman" panose="02020603050405020304" pitchFamily="18" charset="0"/>
                <a:ea typeface="Aptos" panose="020B0004020202020204" pitchFamily="34" charset="0"/>
                <a:cs typeface="Arial" panose="020B0604020202020204" pitchFamily="34" charset="0"/>
              </a:rPr>
              <a:t>2</a:t>
            </a:r>
            <a:r>
              <a:rPr lang="en-US" sz="2600" kern="1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rPr>
              <a:t>) acetyltransferases </a:t>
            </a:r>
            <a:r>
              <a:rPr lang="en-US" sz="2600" kern="100" dirty="0">
                <a:effectLst/>
                <a:latin typeface="Times New Roman" panose="02020603050405020304" pitchFamily="18" charset="0"/>
                <a:ea typeface="Aptos" panose="020B0004020202020204" pitchFamily="34" charset="0"/>
                <a:cs typeface="Arial" panose="020B0604020202020204" pitchFamily="34" charset="0"/>
              </a:rPr>
              <a:t>that transfer an acetyl group to the antibiotic, inactivating chloramphenicol or aminoglycosides; and </a:t>
            </a:r>
            <a:endParaRPr lang="en-US" sz="2600" kern="100" dirty="0">
              <a:effectLst/>
              <a:latin typeface="Aptos" panose="020B0004020202020204" pitchFamily="34" charset="0"/>
              <a:ea typeface="Aptos" panose="020B0004020202020204" pitchFamily="34" charset="0"/>
              <a:cs typeface="Arial" panose="020B0604020202020204" pitchFamily="34" charset="0"/>
            </a:endParaRPr>
          </a:p>
          <a:p>
            <a:pPr marR="0" indent="0">
              <a:lnSpc>
                <a:spcPct val="107000"/>
              </a:lnSpc>
              <a:spcBef>
                <a:spcPts val="0"/>
              </a:spcBef>
              <a:spcAft>
                <a:spcPts val="800"/>
              </a:spcAft>
              <a:buNone/>
              <a:tabLst>
                <a:tab pos="1612900" algn="l"/>
              </a:tabLst>
            </a:pPr>
            <a:r>
              <a:rPr lang="en-US" sz="2600" kern="100" dirty="0">
                <a:effectLst/>
                <a:latin typeface="Times New Roman" panose="02020603050405020304" pitchFamily="18" charset="0"/>
                <a:ea typeface="Aptos" panose="020B0004020202020204" pitchFamily="34" charset="0"/>
                <a:cs typeface="Arial" panose="020B0604020202020204" pitchFamily="34" charset="0"/>
              </a:rPr>
              <a:t>3) </a:t>
            </a:r>
            <a:r>
              <a:rPr lang="en-US" sz="2600" kern="100" dirty="0" err="1">
                <a:solidFill>
                  <a:srgbClr val="FF0000"/>
                </a:solidFill>
                <a:effectLst/>
                <a:latin typeface="Times New Roman" panose="02020603050405020304" pitchFamily="18" charset="0"/>
                <a:ea typeface="Aptos" panose="020B0004020202020204" pitchFamily="34" charset="0"/>
                <a:cs typeface="Arial" panose="020B0604020202020204" pitchFamily="34" charset="0"/>
              </a:rPr>
              <a:t>esterases</a:t>
            </a:r>
            <a:r>
              <a:rPr lang="en-US" sz="2600" kern="100" dirty="0">
                <a:effectLst/>
                <a:latin typeface="Times New Roman" panose="02020603050405020304" pitchFamily="18" charset="0"/>
                <a:ea typeface="Aptos" panose="020B0004020202020204" pitchFamily="34" charset="0"/>
                <a:cs typeface="Arial" panose="020B0604020202020204" pitchFamily="34" charset="0"/>
              </a:rPr>
              <a:t> that hydrolyze the lactone ring of macrolides.</a:t>
            </a:r>
            <a:endParaRPr lang="en-US" sz="26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29525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68FC92AA-0D33-51CD-EC1B-4FE0E86E04BB}"/>
              </a:ext>
            </a:extLst>
          </p:cNvPr>
          <p:cNvPicPr>
            <a:picLocks noGrp="1" noChangeAspect="1"/>
          </p:cNvPicPr>
          <p:nvPr>
            <p:ph idx="1"/>
          </p:nvPr>
        </p:nvPicPr>
        <p:blipFill rotWithShape="1">
          <a:blip r:embed="rId2"/>
          <a:srcRect l="20940" t="19563" r="19978" b="13581"/>
          <a:stretch/>
        </p:blipFill>
        <p:spPr bwMode="auto">
          <a:xfrm>
            <a:off x="0" y="0"/>
            <a:ext cx="12092049"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7588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ECAE7-AB7E-3D78-15A4-D772A33A5195}"/>
              </a:ext>
            </a:extLst>
          </p:cNvPr>
          <p:cNvSpPr>
            <a:spLocks noGrp="1"/>
          </p:cNvSpPr>
          <p:nvPr>
            <p:ph type="title"/>
          </p:nvPr>
        </p:nvSpPr>
        <p:spPr/>
        <p:txBody>
          <a:bodyPr/>
          <a:lstStyle/>
          <a:p>
            <a:r>
              <a:rPr lang="en-US" sz="4400" kern="100" dirty="0">
                <a:effectLst/>
                <a:latin typeface="Times New Roman" panose="02020603050405020304" pitchFamily="18" charset="0"/>
                <a:ea typeface="Aptos" panose="020B0004020202020204" pitchFamily="34" charset="0"/>
                <a:cs typeface="Arial" panose="020B0604020202020204" pitchFamily="34" charset="0"/>
              </a:rPr>
              <a:t>PROPHYLACTIC USE OF ANTIBIOTICS</a:t>
            </a:r>
            <a:endParaRPr lang="en-US" dirty="0"/>
          </a:p>
        </p:txBody>
      </p:sp>
      <p:sp>
        <p:nvSpPr>
          <p:cNvPr id="3" name="Content Placeholder 2">
            <a:extLst>
              <a:ext uri="{FF2B5EF4-FFF2-40B4-BE49-F238E27FC236}">
                <a16:creationId xmlns:a16="http://schemas.microsoft.com/office/drawing/2014/main" id="{36D761B8-2AA5-692D-4AD0-49A9FA4A4002}"/>
              </a:ext>
            </a:extLst>
          </p:cNvPr>
          <p:cNvSpPr>
            <a:spLocks noGrp="1"/>
          </p:cNvSpPr>
          <p:nvPr>
            <p:ph idx="1"/>
          </p:nvPr>
        </p:nvSpPr>
        <p:spPr/>
        <p:txBody>
          <a:bodyPr/>
          <a:lstStyle/>
          <a:p>
            <a:r>
              <a:rPr lang="en-US" kern="100" dirty="0">
                <a:effectLst/>
                <a:latin typeface="Times New Roman" panose="02020603050405020304" pitchFamily="18" charset="0"/>
                <a:ea typeface="Aptos" panose="020B0004020202020204" pitchFamily="34" charset="0"/>
                <a:cs typeface="Arial" panose="020B0604020202020204" pitchFamily="34" charset="0"/>
              </a:rPr>
              <a:t>Clinical situations, such as dental procedures and surgeries, require the use of antibiotics for the prevention rather than for the treatment of infections. Because the unselective use of antimicrobial agents can result in bacterial resistance and superinfection, prophylactic use is restricted to clinical situations in which the benefits outweigh the potential risks. The duration of prophylaxis should be closely observed to prevent the unnecessary development of antibiotic resistance. </a:t>
            </a:r>
            <a:endParaRPr lang="en-US"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350920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2F3BD-6129-44AE-7DAD-E3E1107D24DE}"/>
              </a:ext>
            </a:extLst>
          </p:cNvPr>
          <p:cNvSpPr>
            <a:spLocks noGrp="1"/>
          </p:cNvSpPr>
          <p:nvPr>
            <p:ph type="title"/>
          </p:nvPr>
        </p:nvSpPr>
        <p:spPr/>
        <p:txBody>
          <a:bodyPr>
            <a:normAutofit/>
          </a:bodyPr>
          <a:lstStyle/>
          <a:p>
            <a:r>
              <a:rPr lang="en-US" sz="3600" kern="100" dirty="0">
                <a:effectLst/>
                <a:latin typeface="Times New Roman" panose="02020603050405020304" pitchFamily="18" charset="0"/>
                <a:ea typeface="Aptos" panose="020B0004020202020204" pitchFamily="34" charset="0"/>
                <a:cs typeface="Arial" panose="020B0604020202020204" pitchFamily="34" charset="0"/>
              </a:rPr>
              <a:t>COMPLICATIONS OF ANTIBIOTIC THERAPY</a:t>
            </a:r>
            <a:endParaRPr lang="en-US" sz="3600" dirty="0"/>
          </a:p>
        </p:txBody>
      </p:sp>
      <p:sp>
        <p:nvSpPr>
          <p:cNvPr id="3" name="Content Placeholder 2">
            <a:extLst>
              <a:ext uri="{FF2B5EF4-FFF2-40B4-BE49-F238E27FC236}">
                <a16:creationId xmlns:a16="http://schemas.microsoft.com/office/drawing/2014/main" id="{3105647C-0BB4-BF23-2DEA-A165B88C3C45}"/>
              </a:ext>
            </a:extLst>
          </p:cNvPr>
          <p:cNvSpPr>
            <a:spLocks noGrp="1"/>
          </p:cNvSpPr>
          <p:nvPr>
            <p:ph idx="1"/>
          </p:nvPr>
        </p:nvSpPr>
        <p:spPr>
          <a:xfrm>
            <a:off x="838200" y="1825625"/>
            <a:ext cx="10971882" cy="4351338"/>
          </a:xfrm>
        </p:spPr>
        <p:txBody>
          <a:bodyPr>
            <a:normAutofit fontScale="85000" lnSpcReduction="10000"/>
          </a:bodyPr>
          <a:lstStyle/>
          <a:p>
            <a:pPr marL="457200" marR="0">
              <a:lnSpc>
                <a:spcPct val="107000"/>
              </a:lnSpc>
              <a:spcBef>
                <a:spcPts val="0"/>
              </a:spcBef>
              <a:spcAft>
                <a:spcPts val="0"/>
              </a:spcAft>
              <a:tabLst>
                <a:tab pos="1612900" algn="l"/>
              </a:tabLst>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lphaUcPeriod"/>
              <a:tabLst>
                <a:tab pos="1612900" algn="l"/>
              </a:tabLst>
            </a:pPr>
            <a:r>
              <a:rPr lang="en-US" kern="1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rPr>
              <a:t>Hypersensitivity</a:t>
            </a:r>
            <a:r>
              <a:rPr lang="en-US" kern="100" dirty="0">
                <a:effectLst/>
                <a:latin typeface="Times New Roman" panose="02020603050405020304" pitchFamily="18" charset="0"/>
                <a:ea typeface="Aptos" panose="020B0004020202020204" pitchFamily="34" charset="0"/>
                <a:cs typeface="Arial" panose="020B0604020202020204" pitchFamily="34" charset="0"/>
              </a:rPr>
              <a:t>: the </a:t>
            </a:r>
            <a:r>
              <a:rPr lang="en-US" kern="100" dirty="0" err="1">
                <a:effectLst/>
                <a:latin typeface="Times New Roman" panose="02020603050405020304" pitchFamily="18" charset="0"/>
                <a:ea typeface="Aptos" panose="020B0004020202020204" pitchFamily="34" charset="0"/>
                <a:cs typeface="Arial" panose="020B0604020202020204" pitchFamily="34" charset="0"/>
              </a:rPr>
              <a:t>penicillins</a:t>
            </a:r>
            <a:r>
              <a:rPr lang="en-US" kern="100" dirty="0">
                <a:effectLst/>
                <a:latin typeface="Times New Roman" panose="02020603050405020304" pitchFamily="18" charset="0"/>
                <a:ea typeface="Aptos" panose="020B0004020202020204" pitchFamily="34" charset="0"/>
                <a:cs typeface="Arial" panose="020B0604020202020204" pitchFamily="34" charset="0"/>
              </a:rPr>
              <a:t>, despite their almost absolute selective microbial toxicity, can cause serious hypersensitivity problems, ranging from urticaria (hives) to anaphylactic shock.</a:t>
            </a:r>
          </a:p>
          <a:p>
            <a:pPr marL="0" marR="0" lvl="0" indent="0">
              <a:lnSpc>
                <a:spcPct val="107000"/>
              </a:lnSpc>
              <a:spcBef>
                <a:spcPts val="0"/>
              </a:spcBef>
              <a:spcAft>
                <a:spcPts val="800"/>
              </a:spcAft>
              <a:buNone/>
              <a:tabLst>
                <a:tab pos="1612900" algn="l"/>
              </a:tabLst>
            </a:pPr>
            <a:r>
              <a:rPr lang="en-US" kern="100" dirty="0">
                <a:effectLst/>
                <a:latin typeface="Times New Roman" panose="02020603050405020304" pitchFamily="18" charset="0"/>
                <a:ea typeface="Aptos" panose="020B0004020202020204" pitchFamily="34" charset="0"/>
                <a:cs typeface="Arial" panose="020B0604020202020204" pitchFamily="34" charset="0"/>
              </a:rPr>
              <a:t>B</a:t>
            </a:r>
            <a:r>
              <a:rPr lang="en-US" kern="1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rPr>
              <a:t>. Direct toxicity</a:t>
            </a:r>
            <a:r>
              <a:rPr lang="en-US" kern="100" dirty="0">
                <a:effectLst/>
                <a:latin typeface="Times New Roman" panose="02020603050405020304" pitchFamily="18" charset="0"/>
                <a:ea typeface="Aptos" panose="020B0004020202020204" pitchFamily="34" charset="0"/>
                <a:cs typeface="Arial" panose="020B0604020202020204" pitchFamily="34" charset="0"/>
              </a:rPr>
              <a:t>: For example, aminoglycosides can cause ototoxicity by interfering with membrane function in the auditory hair cells. </a:t>
            </a:r>
          </a:p>
          <a:p>
            <a:pPr marL="0" marR="0" lvl="0" indent="0">
              <a:lnSpc>
                <a:spcPct val="107000"/>
              </a:lnSpc>
              <a:spcBef>
                <a:spcPts val="0"/>
              </a:spcBef>
              <a:spcAft>
                <a:spcPts val="800"/>
              </a:spcAft>
              <a:buNone/>
              <a:tabLst>
                <a:tab pos="1612900" algn="l"/>
              </a:tabLst>
            </a:pPr>
            <a:r>
              <a:rPr lang="en-US" kern="100" dirty="0">
                <a:effectLst/>
                <a:latin typeface="Times New Roman" panose="02020603050405020304" pitchFamily="18" charset="0"/>
                <a:ea typeface="Aptos" panose="020B0004020202020204" pitchFamily="34" charset="0"/>
                <a:cs typeface="Arial" panose="020B0604020202020204" pitchFamily="34" charset="0"/>
              </a:rPr>
              <a:t>C. </a:t>
            </a:r>
            <a:r>
              <a:rPr lang="en-US" kern="1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rPr>
              <a:t>Superinfections</a:t>
            </a:r>
            <a:r>
              <a:rPr lang="en-US" kern="100" dirty="0">
                <a:effectLst/>
                <a:latin typeface="Times New Roman" panose="02020603050405020304" pitchFamily="18" charset="0"/>
                <a:ea typeface="Aptos" panose="020B0004020202020204" pitchFamily="34" charset="0"/>
                <a:cs typeface="Arial" panose="020B0604020202020204" pitchFamily="34" charset="0"/>
              </a:rPr>
              <a:t> Drug therapy, particularly with broad-spectrum antimicrobials or combinations of agents, can lead to alterations of the normal microbial flora of the upper respiratory, oral, intestinal, and genitourinary tracts, permitting the overgrowth of opportunistic organisms, especially fungi or resistant bacteria. These infections usually require secondary treatments using specific anti-infective agents.</a:t>
            </a:r>
            <a:endParaRPr lang="en-US"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39407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1E1A97AC-EC9E-7F02-AE08-798B09EFB1CA}"/>
              </a:ext>
            </a:extLst>
          </p:cNvPr>
          <p:cNvPicPr>
            <a:picLocks noGrp="1" noChangeAspect="1"/>
          </p:cNvPicPr>
          <p:nvPr>
            <p:ph idx="1"/>
          </p:nvPr>
        </p:nvPicPr>
        <p:blipFill rotWithShape="1">
          <a:blip r:embed="rId2"/>
          <a:srcRect l="21154" t="22413" r="20299" b="11871"/>
          <a:stretch/>
        </p:blipFill>
        <p:spPr bwMode="auto">
          <a:xfrm>
            <a:off x="1" y="154236"/>
            <a:ext cx="11986352" cy="65330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48745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creative design thank you label template">
            <a:extLst>
              <a:ext uri="{FF2B5EF4-FFF2-40B4-BE49-F238E27FC236}">
                <a16:creationId xmlns:a16="http://schemas.microsoft.com/office/drawing/2014/main" id="{79552AF4-13A3-EAAB-B665-BC6682F6345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0605" y="754913"/>
            <a:ext cx="10185989" cy="5365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588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0A61-BE4B-CC8E-BB9F-4FBC889DB92E}"/>
              </a:ext>
            </a:extLst>
          </p:cNvPr>
          <p:cNvSpPr>
            <a:spLocks noGrp="1"/>
          </p:cNvSpPr>
          <p:nvPr>
            <p:ph type="title"/>
          </p:nvPr>
        </p:nvSpPr>
        <p:spPr/>
        <p:txBody>
          <a:bodyPr/>
          <a:lstStyle/>
          <a:p>
            <a:pPr algn="ctr"/>
            <a:r>
              <a:rPr lang="en-US" sz="4400" b="1" dirty="0">
                <a:effectLst/>
                <a:latin typeface="Times New Roman" panose="02020603050405020304" pitchFamily="18" charset="0"/>
                <a:ea typeface="Aptos" panose="020B0004020202020204" pitchFamily="34" charset="0"/>
              </a:rPr>
              <a:t>Principles of Antimicrobial Therapy</a:t>
            </a:r>
            <a:endParaRPr lang="en-US" dirty="0"/>
          </a:p>
        </p:txBody>
      </p:sp>
      <p:sp>
        <p:nvSpPr>
          <p:cNvPr id="3" name="Content Placeholder 2">
            <a:extLst>
              <a:ext uri="{FF2B5EF4-FFF2-40B4-BE49-F238E27FC236}">
                <a16:creationId xmlns:a16="http://schemas.microsoft.com/office/drawing/2014/main" id="{D36F0455-F580-53AA-DF8A-D6DD679078C7}"/>
              </a:ext>
            </a:extLst>
          </p:cNvPr>
          <p:cNvSpPr>
            <a:spLocks noGrp="1"/>
          </p:cNvSpPr>
          <p:nvPr>
            <p:ph idx="1"/>
          </p:nvPr>
        </p:nvSpPr>
        <p:spPr>
          <a:xfrm>
            <a:off x="838200" y="1690688"/>
            <a:ext cx="10927814" cy="4897399"/>
          </a:xfrm>
        </p:spPr>
        <p:txBody>
          <a:bodyPr>
            <a:noAutofit/>
          </a:bodyPr>
          <a:lstStyle/>
          <a:p>
            <a:pPr marL="457200" indent="-457200">
              <a:buAutoNum type="alphaUcPeriod"/>
            </a:pPr>
            <a:r>
              <a:rPr lang="en-US" sz="2400" b="1" dirty="0">
                <a:solidFill>
                  <a:srgbClr val="FF0000"/>
                </a:solidFill>
                <a:effectLst/>
                <a:latin typeface="Times New Roman" panose="02020603050405020304" pitchFamily="18" charset="0"/>
                <a:ea typeface="Aptos" panose="020B0004020202020204" pitchFamily="34" charset="0"/>
              </a:rPr>
              <a:t>Identification of the infecting organism </a:t>
            </a:r>
            <a:r>
              <a:rPr lang="en-US" sz="2400" dirty="0">
                <a:effectLst/>
                <a:latin typeface="Times New Roman" panose="02020603050405020304" pitchFamily="18" charset="0"/>
                <a:ea typeface="Aptos" panose="020B0004020202020204" pitchFamily="34" charset="0"/>
              </a:rPr>
              <a:t>A rapid assessment of the nature of the pathogen can sometimes be made on the basis of the Gram stain, which is particularly useful in identifying the presence and morphologic features of microorganisms in body fluids that are normally sterile (blood, serum, cerebrospinal fluid [CSF], pleural fluid, synovial fluid, peritoneal fluid, and urine).</a:t>
            </a:r>
          </a:p>
          <a:p>
            <a:pPr marL="0" indent="0">
              <a:buNone/>
            </a:pPr>
            <a:r>
              <a:rPr lang="en-US" sz="2400" b="1" dirty="0">
                <a:solidFill>
                  <a:srgbClr val="FF0000"/>
                </a:solidFill>
                <a:effectLst/>
                <a:latin typeface="Times New Roman" panose="02020603050405020304" pitchFamily="18" charset="0"/>
                <a:ea typeface="Aptos" panose="020B0004020202020204" pitchFamily="34" charset="0"/>
              </a:rPr>
              <a:t>B. Empiric therapy prior to identification of the organism </a:t>
            </a:r>
            <a:r>
              <a:rPr lang="en-US" sz="2400" dirty="0">
                <a:effectLst/>
                <a:latin typeface="Times New Roman" panose="02020603050405020304" pitchFamily="18" charset="0"/>
                <a:ea typeface="Aptos" panose="020B0004020202020204" pitchFamily="34" charset="0"/>
              </a:rPr>
              <a:t>Ideally, the antimicrobial              agent used to treat an infection is selected after the organism has been identified and its drug susceptibility established. </a:t>
            </a:r>
          </a:p>
          <a:p>
            <a:pPr marL="0" indent="0">
              <a:buNone/>
            </a:pPr>
            <a:r>
              <a:rPr lang="en-US" sz="2400" dirty="0">
                <a:effectLst/>
                <a:latin typeface="Times New Roman" panose="02020603050405020304" pitchFamily="18" charset="0"/>
                <a:ea typeface="Aptos" panose="020B0004020202020204" pitchFamily="34" charset="0"/>
              </a:rPr>
              <a:t> </a:t>
            </a:r>
            <a:r>
              <a:rPr lang="en-US" sz="2400" dirty="0">
                <a:solidFill>
                  <a:srgbClr val="FF0000"/>
                </a:solidFill>
                <a:effectLst/>
                <a:latin typeface="Times New Roman" panose="02020603050405020304" pitchFamily="18" charset="0"/>
                <a:ea typeface="Aptos" panose="020B0004020202020204" pitchFamily="34" charset="0"/>
              </a:rPr>
              <a:t>1- Timing</a:t>
            </a:r>
            <a:r>
              <a:rPr lang="en-US" sz="2400" dirty="0">
                <a:effectLst/>
                <a:latin typeface="Times New Roman" panose="02020603050405020304" pitchFamily="18" charset="0"/>
                <a:ea typeface="Aptos" panose="020B0004020202020204" pitchFamily="34" charset="0"/>
              </a:rPr>
              <a:t>: Acutely ill patients with infections of unknown origin for example, a        neutropenic patient (a reduction in neutrophils) or a patient with meningitis (acute inflammation of the membranes covering the brain and spinal cord) require immediate treatment. If possible, therapy should be initiated after specimens for laboratory analysis have been obtained but before the results of the culture and sensitivity are available. </a:t>
            </a:r>
            <a:endParaRPr lang="en-US" sz="2400" dirty="0"/>
          </a:p>
        </p:txBody>
      </p:sp>
    </p:spTree>
    <p:extLst>
      <p:ext uri="{BB962C8B-B14F-4D97-AF65-F5344CB8AC3E}">
        <p14:creationId xmlns:p14="http://schemas.microsoft.com/office/powerpoint/2010/main" val="964386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D1D52-39B8-E9B3-F620-BF0A3D230267}"/>
              </a:ext>
            </a:extLst>
          </p:cNvPr>
          <p:cNvSpPr>
            <a:spLocks noGrp="1"/>
          </p:cNvSpPr>
          <p:nvPr>
            <p:ph type="title"/>
          </p:nvPr>
        </p:nvSpPr>
        <p:spPr/>
        <p:txBody>
          <a:bodyPr/>
          <a:lstStyle/>
          <a:p>
            <a:pPr algn="ctr"/>
            <a:r>
              <a:rPr lang="en-US" sz="4400" b="1" dirty="0">
                <a:effectLst/>
                <a:latin typeface="Times New Roman" panose="02020603050405020304" pitchFamily="18" charset="0"/>
                <a:ea typeface="Aptos" panose="020B0004020202020204" pitchFamily="34" charset="0"/>
              </a:rPr>
              <a:t>Principles of Antimicrobial Therapy</a:t>
            </a:r>
            <a:endParaRPr lang="en-US" dirty="0"/>
          </a:p>
        </p:txBody>
      </p:sp>
      <p:sp>
        <p:nvSpPr>
          <p:cNvPr id="3" name="Content Placeholder 2">
            <a:extLst>
              <a:ext uri="{FF2B5EF4-FFF2-40B4-BE49-F238E27FC236}">
                <a16:creationId xmlns:a16="http://schemas.microsoft.com/office/drawing/2014/main" id="{1B9ED68B-9490-96C3-0F01-37DA892C5D80}"/>
              </a:ext>
            </a:extLst>
          </p:cNvPr>
          <p:cNvSpPr>
            <a:spLocks noGrp="1"/>
          </p:cNvSpPr>
          <p:nvPr>
            <p:ph idx="1"/>
          </p:nvPr>
        </p:nvSpPr>
        <p:spPr>
          <a:xfrm>
            <a:off x="838199" y="1825624"/>
            <a:ext cx="11037983" cy="4905681"/>
          </a:xfrm>
        </p:spPr>
        <p:txBody>
          <a:bodyPr>
            <a:noAutofit/>
          </a:bodyPr>
          <a:lstStyle/>
          <a:p>
            <a:pPr marL="0" indent="0">
              <a:buNone/>
            </a:pPr>
            <a:r>
              <a:rPr lang="en-US" sz="2400" dirty="0">
                <a:effectLst/>
                <a:latin typeface="Times New Roman" panose="02020603050405020304" pitchFamily="18" charset="0"/>
                <a:ea typeface="Aptos" panose="020B0004020202020204" pitchFamily="34" charset="0"/>
              </a:rPr>
              <a:t>2. </a:t>
            </a:r>
            <a:r>
              <a:rPr lang="en-US" sz="2400" dirty="0">
                <a:solidFill>
                  <a:srgbClr val="FF0000"/>
                </a:solidFill>
                <a:effectLst/>
                <a:latin typeface="Times New Roman" panose="02020603050405020304" pitchFamily="18" charset="0"/>
                <a:ea typeface="Aptos" panose="020B0004020202020204" pitchFamily="34" charset="0"/>
              </a:rPr>
              <a:t>Selecting a drug</a:t>
            </a:r>
            <a:r>
              <a:rPr lang="en-US" sz="2400" dirty="0">
                <a:effectLst/>
                <a:latin typeface="Times New Roman" panose="02020603050405020304" pitchFamily="18" charset="0"/>
                <a:ea typeface="Aptos" panose="020B0004020202020204" pitchFamily="34" charset="0"/>
              </a:rPr>
              <a:t>: Broad-spectrum therapy may be indicated initially when the organism is unknown or polymicrobial infections are likely. For example, gram-positive cocci in the spinal fluid of a newborn infant is most likely to be Streptococcus agalactiae which is sensitive to penicillin G. By contrast, gram-positive cocci in the spinal fluid of a 40-year-old patient are most likely to be S. pneumoniae. This organism is frequently resistant to penicillin G and often requires treatment with a high-dose third generation cephalosporin (such as ceftriaxone) or vancomycin.</a:t>
            </a:r>
          </a:p>
          <a:p>
            <a:pPr marL="0" indent="0">
              <a:buNone/>
            </a:pPr>
            <a:r>
              <a:rPr lang="en-US" sz="2400" dirty="0">
                <a:effectLst/>
                <a:latin typeface="Times New Roman" panose="02020603050405020304" pitchFamily="18" charset="0"/>
                <a:ea typeface="Aptos" panose="020B0004020202020204" pitchFamily="34" charset="0"/>
              </a:rPr>
              <a:t> </a:t>
            </a:r>
            <a:r>
              <a:rPr lang="en-US" sz="2400" b="1" dirty="0">
                <a:solidFill>
                  <a:srgbClr val="FF0000"/>
                </a:solidFill>
                <a:effectLst/>
                <a:latin typeface="Times New Roman" panose="02020603050405020304" pitchFamily="18" charset="0"/>
                <a:ea typeface="Aptos" panose="020B0004020202020204" pitchFamily="34" charset="0"/>
              </a:rPr>
              <a:t>C. Determining antimicrobial susceptibility of infective organisms</a:t>
            </a:r>
            <a:r>
              <a:rPr lang="en-US" sz="2400" dirty="0">
                <a:effectLst/>
                <a:latin typeface="Times New Roman" panose="02020603050405020304" pitchFamily="18" charset="0"/>
                <a:ea typeface="Aptos" panose="020B0004020202020204" pitchFamily="34" charset="0"/>
              </a:rPr>
              <a:t>: Some pathogens, such as Streptococcus pyogenes and Neisseria meningitidis, usually have predictable susceptibility patterns </a:t>
            </a:r>
            <a:r>
              <a:rPr lang="en-US" sz="2400" dirty="0" err="1">
                <a:effectLst/>
                <a:latin typeface="Times New Roman" panose="02020603050405020304" pitchFamily="18" charset="0"/>
                <a:ea typeface="Aptos" panose="020B0004020202020204" pitchFamily="34" charset="0"/>
              </a:rPr>
              <a:t>tocontrast</a:t>
            </a:r>
            <a:r>
              <a:rPr lang="en-US" sz="2400" dirty="0">
                <a:effectLst/>
                <a:latin typeface="Times New Roman" panose="02020603050405020304" pitchFamily="18" charset="0"/>
                <a:ea typeface="Aptos" panose="020B0004020202020204" pitchFamily="34" charset="0"/>
              </a:rPr>
              <a:t>, most gram-negative bacilli, enterococci, and staphylococcal species often show unpredictable susceptibility patterns and require susceptibility testing to determine appropriate antimicrobial therapy. The minimum inhibitory and bactericidal concentrations of a drug can be experimentally determined.  certain antibiotics.</a:t>
            </a:r>
            <a:endParaRPr lang="en-US" sz="2400" dirty="0"/>
          </a:p>
        </p:txBody>
      </p:sp>
    </p:spTree>
    <p:extLst>
      <p:ext uri="{BB962C8B-B14F-4D97-AF65-F5344CB8AC3E}">
        <p14:creationId xmlns:p14="http://schemas.microsoft.com/office/powerpoint/2010/main" val="694389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9861B7E5-5A24-32F8-7453-A65237DEFDDE}"/>
              </a:ext>
            </a:extLst>
          </p:cNvPr>
          <p:cNvPicPr>
            <a:picLocks noGrp="1" noChangeAspect="1"/>
          </p:cNvPicPr>
          <p:nvPr>
            <p:ph idx="1"/>
          </p:nvPr>
        </p:nvPicPr>
        <p:blipFill rotWithShape="1">
          <a:blip r:embed="rId2"/>
          <a:srcRect l="26068" t="25830" r="26602" b="30295"/>
          <a:stretch/>
        </p:blipFill>
        <p:spPr bwMode="auto">
          <a:xfrm>
            <a:off x="648586" y="595423"/>
            <a:ext cx="10866474" cy="60605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4782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F593E-596D-14AC-C439-DBC9F46EC910}"/>
              </a:ext>
            </a:extLst>
          </p:cNvPr>
          <p:cNvSpPr>
            <a:spLocks noGrp="1"/>
          </p:cNvSpPr>
          <p:nvPr>
            <p:ph type="title"/>
          </p:nvPr>
        </p:nvSpPr>
        <p:spPr/>
        <p:txBody>
          <a:bodyPr/>
          <a:lstStyle/>
          <a:p>
            <a:r>
              <a:rPr lang="en-US" sz="4400" kern="100" dirty="0">
                <a:effectLst/>
                <a:latin typeface="Times New Roman" panose="02020603050405020304" pitchFamily="18" charset="0"/>
                <a:ea typeface="Aptos" panose="020B0004020202020204" pitchFamily="34" charset="0"/>
                <a:cs typeface="Arial" panose="020B0604020202020204" pitchFamily="34" charset="0"/>
              </a:rPr>
              <a:t>Bacteriostatic versus bactericidal drugs</a:t>
            </a:r>
            <a:endParaRPr lang="en-US" dirty="0"/>
          </a:p>
        </p:txBody>
      </p:sp>
      <p:sp>
        <p:nvSpPr>
          <p:cNvPr id="3" name="Content Placeholder 2">
            <a:extLst>
              <a:ext uri="{FF2B5EF4-FFF2-40B4-BE49-F238E27FC236}">
                <a16:creationId xmlns:a16="http://schemas.microsoft.com/office/drawing/2014/main" id="{5415CC5B-B9CD-B745-0ECB-C22FC4F00208}"/>
              </a:ext>
            </a:extLst>
          </p:cNvPr>
          <p:cNvSpPr>
            <a:spLocks noGrp="1"/>
          </p:cNvSpPr>
          <p:nvPr>
            <p:ph idx="1"/>
          </p:nvPr>
        </p:nvSpPr>
        <p:spPr/>
        <p:txBody>
          <a:bodyPr/>
          <a:lstStyle/>
          <a:p>
            <a:pPr marL="0" marR="0" indent="0">
              <a:lnSpc>
                <a:spcPct val="107000"/>
              </a:lnSpc>
              <a:spcBef>
                <a:spcPts val="0"/>
              </a:spcBef>
              <a:spcAft>
                <a:spcPts val="800"/>
              </a:spcAft>
              <a:buNone/>
            </a:pPr>
            <a:r>
              <a:rPr lang="en-US" sz="2400" kern="100" dirty="0">
                <a:effectLst/>
                <a:latin typeface="Times New Roman" panose="02020603050405020304" pitchFamily="18" charset="0"/>
                <a:ea typeface="Aptos" panose="020B0004020202020204" pitchFamily="34" charset="0"/>
                <a:cs typeface="Arial" panose="020B0604020202020204" pitchFamily="34" charset="0"/>
              </a:rPr>
              <a:t>1. Antimicrobial drugs are classified as either bacteriostatic or bactericidal. </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L="0" marR="0" indent="0">
              <a:lnSpc>
                <a:spcPct val="107000"/>
              </a:lnSpc>
              <a:spcBef>
                <a:spcPts val="0"/>
              </a:spcBef>
              <a:spcAft>
                <a:spcPts val="800"/>
              </a:spcAft>
              <a:buNone/>
            </a:pPr>
            <a:r>
              <a:rPr lang="en-US" sz="2400" kern="100" dirty="0">
                <a:effectLst/>
                <a:latin typeface="Times New Roman" panose="02020603050405020304" pitchFamily="18" charset="0"/>
                <a:ea typeface="Aptos" panose="020B0004020202020204" pitchFamily="34" charset="0"/>
                <a:cs typeface="Arial" panose="020B0604020202020204" pitchFamily="34" charset="0"/>
              </a:rPr>
              <a:t>-</a:t>
            </a:r>
            <a:r>
              <a:rPr lang="en-US" sz="2400" b="1" kern="1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rPr>
              <a:t>Bacteriostatic drugs </a:t>
            </a:r>
            <a:r>
              <a:rPr lang="en-US" sz="2400" kern="100" dirty="0">
                <a:effectLst/>
                <a:latin typeface="Times New Roman" panose="02020603050405020304" pitchFamily="18" charset="0"/>
                <a:ea typeface="Aptos" panose="020B0004020202020204" pitchFamily="34" charset="0"/>
                <a:cs typeface="Arial" panose="020B0604020202020204" pitchFamily="34" charset="0"/>
              </a:rPr>
              <a:t>arrest the growth and replication of bacteria at serum (or urine) levels </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L="0" marR="0" indent="0">
              <a:lnSpc>
                <a:spcPct val="107000"/>
              </a:lnSpc>
              <a:spcBef>
                <a:spcPts val="0"/>
              </a:spcBef>
              <a:spcAft>
                <a:spcPts val="800"/>
              </a:spcAft>
              <a:buNone/>
            </a:pPr>
            <a:r>
              <a:rPr lang="en-US" sz="2400" kern="100" dirty="0">
                <a:effectLst/>
                <a:latin typeface="Times New Roman" panose="02020603050405020304" pitchFamily="18" charset="0"/>
                <a:ea typeface="Aptos" panose="020B0004020202020204" pitchFamily="34" charset="0"/>
                <a:cs typeface="Arial" panose="020B0604020202020204" pitchFamily="34" charset="0"/>
              </a:rPr>
              <a:t>-</a:t>
            </a:r>
            <a:r>
              <a:rPr lang="en-US" sz="2400" b="1" kern="1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rPr>
              <a:t>Bactericidal drugs </a:t>
            </a:r>
            <a:r>
              <a:rPr lang="en-US" sz="2400" kern="100" dirty="0">
                <a:effectLst/>
                <a:latin typeface="Times New Roman" panose="02020603050405020304" pitchFamily="18" charset="0"/>
                <a:ea typeface="Aptos" panose="020B0004020202020204" pitchFamily="34" charset="0"/>
                <a:cs typeface="Arial" panose="020B0604020202020204" pitchFamily="34" charset="0"/>
              </a:rPr>
              <a:t>kill bacteria at drug serum levels achievable in the patient. Because of their more aggressive antimicrobial action, bactericidal agents are often the drugs of choice in seriously ill and immunocompromised patients.</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841297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F92D9DAF-52E4-3044-1D7B-CC4BE1648EC7}"/>
              </a:ext>
            </a:extLst>
          </p:cNvPr>
          <p:cNvPicPr>
            <a:picLocks noGrp="1" noChangeAspect="1"/>
          </p:cNvPicPr>
          <p:nvPr>
            <p:ph idx="1"/>
          </p:nvPr>
        </p:nvPicPr>
        <p:blipFill rotWithShape="1">
          <a:blip r:embed="rId2"/>
          <a:srcRect l="30128" t="38367" r="33761" b="13391"/>
          <a:stretch/>
        </p:blipFill>
        <p:spPr bwMode="auto">
          <a:xfrm>
            <a:off x="705080" y="837282"/>
            <a:ext cx="10763479" cy="53396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47874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827B8F-E00C-EAF8-B5B5-E7BCC7E6DD7C}"/>
              </a:ext>
            </a:extLst>
          </p:cNvPr>
          <p:cNvSpPr>
            <a:spLocks noGrp="1"/>
          </p:cNvSpPr>
          <p:nvPr>
            <p:ph idx="1"/>
          </p:nvPr>
        </p:nvSpPr>
        <p:spPr>
          <a:xfrm>
            <a:off x="473726" y="418641"/>
            <a:ext cx="11347374" cy="5758322"/>
          </a:xfrm>
        </p:spPr>
        <p:txBody>
          <a:bodyPr>
            <a:noAutofit/>
          </a:bodyPr>
          <a:lstStyle/>
          <a:p>
            <a:pPr marL="0" indent="0">
              <a:buNone/>
            </a:pPr>
            <a:r>
              <a:rPr lang="en-US" sz="2400" b="1" dirty="0">
                <a:solidFill>
                  <a:srgbClr val="FF0000"/>
                </a:solidFill>
                <a:effectLst/>
                <a:latin typeface="Times New Roman" panose="02020603050405020304" pitchFamily="18" charset="0"/>
                <a:ea typeface="Aptos" panose="020B0004020202020204" pitchFamily="34" charset="0"/>
              </a:rPr>
              <a:t>2.</a:t>
            </a:r>
            <a:r>
              <a:rPr lang="en-US" sz="2400" dirty="0">
                <a:effectLst/>
                <a:latin typeface="Times New Roman" panose="02020603050405020304" pitchFamily="18" charset="0"/>
                <a:ea typeface="Aptos" panose="020B0004020202020204" pitchFamily="34" charset="0"/>
              </a:rPr>
              <a:t> </a:t>
            </a:r>
            <a:r>
              <a:rPr lang="en-US" sz="2400" b="1" dirty="0">
                <a:solidFill>
                  <a:srgbClr val="FF0000"/>
                </a:solidFill>
                <a:effectLst/>
                <a:latin typeface="Times New Roman" panose="02020603050405020304" pitchFamily="18" charset="0"/>
                <a:ea typeface="Aptos" panose="020B0004020202020204" pitchFamily="34" charset="0"/>
              </a:rPr>
              <a:t>Minimum inhibitory concentration</a:t>
            </a:r>
            <a:r>
              <a:rPr lang="en-US" sz="2400" dirty="0">
                <a:effectLst/>
                <a:latin typeface="Times New Roman" panose="02020603050405020304" pitchFamily="18" charset="0"/>
                <a:ea typeface="Aptos" panose="020B0004020202020204" pitchFamily="34" charset="0"/>
              </a:rPr>
              <a:t>: The minimum inhibitory concentration (MIC) is the lowest antimicrobial concentration that prevents visible growth of an organism after 24 hours of incubation. </a:t>
            </a:r>
          </a:p>
          <a:p>
            <a:pPr marL="0" indent="0">
              <a:buNone/>
            </a:pPr>
            <a:r>
              <a:rPr lang="en-US" sz="2400" b="1" dirty="0">
                <a:solidFill>
                  <a:srgbClr val="FF0000"/>
                </a:solidFill>
                <a:effectLst/>
                <a:latin typeface="Times New Roman" panose="02020603050405020304" pitchFamily="18" charset="0"/>
                <a:ea typeface="Aptos" panose="020B0004020202020204" pitchFamily="34" charset="0"/>
              </a:rPr>
              <a:t>3. Minimum bactericidal concentration</a:t>
            </a:r>
            <a:r>
              <a:rPr lang="en-US" sz="2400" dirty="0">
                <a:effectLst/>
                <a:latin typeface="Times New Roman" panose="02020603050405020304" pitchFamily="18" charset="0"/>
                <a:ea typeface="Aptos" panose="020B0004020202020204" pitchFamily="34" charset="0"/>
              </a:rPr>
              <a:t>: The minimum bactericidal concentration (MBC) is the lowest concentration of antimicrobial agent that results in a 99.9% decline in colony count after overnight broth dilution incubations. </a:t>
            </a:r>
          </a:p>
          <a:p>
            <a:pPr marL="0" indent="0">
              <a:buNone/>
            </a:pPr>
            <a:r>
              <a:rPr lang="en-US" sz="2400" dirty="0">
                <a:solidFill>
                  <a:srgbClr val="FF0000"/>
                </a:solidFill>
                <a:effectLst/>
                <a:latin typeface="Times New Roman" panose="02020603050405020304" pitchFamily="18" charset="0"/>
                <a:ea typeface="Aptos" panose="020B0004020202020204" pitchFamily="34" charset="0"/>
              </a:rPr>
              <a:t>D. Effect of the site of infection on therapy</a:t>
            </a:r>
            <a:r>
              <a:rPr lang="en-US" sz="2400" dirty="0">
                <a:effectLst/>
                <a:latin typeface="Times New Roman" panose="02020603050405020304" pitchFamily="18" charset="0"/>
                <a:ea typeface="Aptos" panose="020B0004020202020204" pitchFamily="34" charset="0"/>
              </a:rPr>
              <a:t>: The blood–brain barrier BBB: This barrier is formed by the single layer of endothelial cells fused by tight junctions that impede entry from the blood to the brain of virtually all molecules, except those that are small and lipophilic. The penetration and concentration of an antibacterial agent in the CSF are particularly influenced by the following: </a:t>
            </a:r>
          </a:p>
          <a:p>
            <a:pPr marL="0" indent="0">
              <a:buNone/>
            </a:pPr>
            <a:r>
              <a:rPr lang="en-US" sz="2400" dirty="0">
                <a:solidFill>
                  <a:srgbClr val="FF0000"/>
                </a:solidFill>
                <a:effectLst/>
                <a:latin typeface="Times New Roman" panose="02020603050405020304" pitchFamily="18" charset="0"/>
                <a:ea typeface="Aptos" panose="020B0004020202020204" pitchFamily="34" charset="0"/>
              </a:rPr>
              <a:t>1. Lipid solubility of the drug</a:t>
            </a:r>
            <a:r>
              <a:rPr lang="en-US" sz="2400" dirty="0">
                <a:effectLst/>
                <a:latin typeface="Times New Roman" panose="02020603050405020304" pitchFamily="18" charset="0"/>
                <a:ea typeface="Aptos" panose="020B0004020202020204" pitchFamily="34" charset="0"/>
              </a:rPr>
              <a:t>: Lipid soluble drugs, such as chloramphenicol and metronidazole, have significant penetration into the CNS, whereas β-lactam antibiotics, such as penicillin, are ionized at physiologic pH and have low solubility in lipids. In infections such as meningitis, the barrier does not function as effectively, and local permeability is increased. Some β-lactam antibiotics can enter the CSF in therapeutic amounts when the meninges are inflamed. </a:t>
            </a:r>
            <a:endParaRPr lang="en-US" sz="2400" dirty="0"/>
          </a:p>
        </p:txBody>
      </p:sp>
    </p:spTree>
    <p:extLst>
      <p:ext uri="{BB962C8B-B14F-4D97-AF65-F5344CB8AC3E}">
        <p14:creationId xmlns:p14="http://schemas.microsoft.com/office/powerpoint/2010/main" val="2794829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C57DDD-810E-434F-ACFF-289F9C279C14}"/>
              </a:ext>
            </a:extLst>
          </p:cNvPr>
          <p:cNvSpPr>
            <a:spLocks noGrp="1"/>
          </p:cNvSpPr>
          <p:nvPr>
            <p:ph idx="1"/>
          </p:nvPr>
        </p:nvSpPr>
        <p:spPr>
          <a:xfrm>
            <a:off x="253388" y="264405"/>
            <a:ext cx="11479576" cy="6593595"/>
          </a:xfrm>
        </p:spPr>
        <p:txBody>
          <a:bodyPr>
            <a:noAutofit/>
          </a:bodyPr>
          <a:lstStyle/>
          <a:p>
            <a:pPr marL="0" marR="0" indent="0">
              <a:lnSpc>
                <a:spcPct val="107000"/>
              </a:lnSpc>
              <a:spcBef>
                <a:spcPts val="0"/>
              </a:spcBef>
              <a:spcAft>
                <a:spcPts val="800"/>
              </a:spcAft>
              <a:buNone/>
            </a:pPr>
            <a:r>
              <a:rPr lang="en-US" sz="2400" dirty="0">
                <a:solidFill>
                  <a:srgbClr val="FF0000"/>
                </a:solidFill>
                <a:effectLst/>
                <a:latin typeface="Times New Roman" panose="02020603050405020304" pitchFamily="18" charset="0"/>
                <a:ea typeface="Aptos" panose="020B0004020202020204" pitchFamily="34" charset="0"/>
              </a:rPr>
              <a:t>2. Molecular weight of the drug</a:t>
            </a:r>
            <a:r>
              <a:rPr lang="en-US" sz="2400" dirty="0">
                <a:effectLst/>
                <a:latin typeface="Times New Roman" panose="02020603050405020304" pitchFamily="18" charset="0"/>
                <a:ea typeface="Aptos" panose="020B0004020202020204" pitchFamily="34" charset="0"/>
              </a:rPr>
              <a:t>: A</a:t>
            </a:r>
            <a:r>
              <a:rPr lang="en-US" sz="2400" kern="100" dirty="0">
                <a:effectLst/>
                <a:latin typeface="Times New Roman" panose="02020603050405020304" pitchFamily="18" charset="0"/>
                <a:ea typeface="Aptos" panose="020B0004020202020204" pitchFamily="34" charset="0"/>
                <a:cs typeface="Arial" panose="020B0604020202020204" pitchFamily="34" charset="0"/>
              </a:rPr>
              <a:t> compounds with a high molecular weight (for example, vancomycin) penetrate poorly, even in the presence of meningeal inflammation. </a:t>
            </a:r>
          </a:p>
          <a:p>
            <a:pPr marL="0" marR="0" indent="0">
              <a:lnSpc>
                <a:spcPct val="107000"/>
              </a:lnSpc>
              <a:spcBef>
                <a:spcPts val="0"/>
              </a:spcBef>
              <a:spcAft>
                <a:spcPts val="800"/>
              </a:spcAft>
              <a:buNone/>
            </a:pPr>
            <a:r>
              <a:rPr lang="en-US" sz="2400" kern="100" dirty="0">
                <a:solidFill>
                  <a:srgbClr val="FF0000"/>
                </a:solidFill>
                <a:effectLst/>
                <a:latin typeface="Times New Roman" panose="02020603050405020304" pitchFamily="18" charset="0"/>
                <a:ea typeface="Aptos" panose="020B0004020202020204" pitchFamily="34" charset="0"/>
                <a:cs typeface="Arial" panose="020B0604020202020204" pitchFamily="34" charset="0"/>
              </a:rPr>
              <a:t>3. Protein binding of the drug</a:t>
            </a:r>
            <a:r>
              <a:rPr lang="en-US" sz="2400" kern="100" dirty="0">
                <a:effectLst/>
                <a:latin typeface="Times New Roman" panose="02020603050405020304" pitchFamily="18" charset="0"/>
                <a:ea typeface="Aptos" panose="020B0004020202020204" pitchFamily="34" charset="0"/>
                <a:cs typeface="Arial" panose="020B0604020202020204" pitchFamily="34" charset="0"/>
              </a:rPr>
              <a:t>: A high degree of protein binding of a drug restricts its entry into the CSF.</a:t>
            </a:r>
            <a:endParaRPr lang="en-US" sz="2400" kern="100" dirty="0">
              <a:latin typeface="Aptos" panose="020B0004020202020204" pitchFamily="34" charset="0"/>
              <a:ea typeface="Aptos" panose="020B0004020202020204" pitchFamily="34" charset="0"/>
              <a:cs typeface="Arial" panose="020B0604020202020204" pitchFamily="34" charset="0"/>
            </a:endParaRPr>
          </a:p>
          <a:p>
            <a:pPr marL="0" marR="0" indent="0">
              <a:lnSpc>
                <a:spcPct val="107000"/>
              </a:lnSpc>
              <a:spcBef>
                <a:spcPts val="0"/>
              </a:spcBef>
              <a:spcAft>
                <a:spcPts val="800"/>
              </a:spcAft>
              <a:buNone/>
            </a:pPr>
            <a:r>
              <a:rPr lang="en-US" sz="2400" b="1" dirty="0">
                <a:solidFill>
                  <a:srgbClr val="FF0000"/>
                </a:solidFill>
                <a:effectLst/>
                <a:latin typeface="Times New Roman" panose="02020603050405020304" pitchFamily="18" charset="0"/>
                <a:ea typeface="Aptos" panose="020B0004020202020204" pitchFamily="34" charset="0"/>
              </a:rPr>
              <a:t>E. Patient factors the condition of the patient</a:t>
            </a:r>
            <a:r>
              <a:rPr lang="en-US" sz="2400" dirty="0">
                <a:effectLst/>
                <a:latin typeface="Times New Roman" panose="02020603050405020304" pitchFamily="18" charset="0"/>
                <a:ea typeface="Aptos" panose="020B0004020202020204" pitchFamily="34" charset="0"/>
              </a:rPr>
              <a:t>. For example, the status of the patient’s immune system, kidneys, liver, circulation, and age must be considered. In women, pregnancy or breastfeeding also affects selection of the antimicrobial agent. </a:t>
            </a:r>
          </a:p>
          <a:p>
            <a:pPr marL="457200" marR="0" indent="-457200">
              <a:lnSpc>
                <a:spcPct val="107000"/>
              </a:lnSpc>
              <a:spcBef>
                <a:spcPts val="0"/>
              </a:spcBef>
              <a:spcAft>
                <a:spcPts val="800"/>
              </a:spcAft>
              <a:buAutoNum type="arabicPeriod"/>
            </a:pPr>
            <a:r>
              <a:rPr lang="en-US" sz="2400" dirty="0">
                <a:solidFill>
                  <a:srgbClr val="FF0000"/>
                </a:solidFill>
                <a:effectLst/>
                <a:latin typeface="Times New Roman" panose="02020603050405020304" pitchFamily="18" charset="0"/>
                <a:ea typeface="Aptos" panose="020B0004020202020204" pitchFamily="34" charset="0"/>
              </a:rPr>
              <a:t>Immune system</a:t>
            </a:r>
            <a:r>
              <a:rPr lang="en-US" sz="2400" dirty="0">
                <a:effectLst/>
                <a:latin typeface="Times New Roman" panose="02020603050405020304" pitchFamily="18" charset="0"/>
                <a:ea typeface="Aptos" panose="020B0004020202020204" pitchFamily="34" charset="0"/>
              </a:rPr>
              <a:t>: Alcoholism, diabetes, HIV infection, malnutrition, autoimmune diseases, pregnancy, or advanced age can affect a patient’s immunocompetence High doses of bactericidal agents or longer courses of treatment may be required </a:t>
            </a:r>
          </a:p>
          <a:p>
            <a:pPr marL="0" marR="0" indent="0">
              <a:lnSpc>
                <a:spcPct val="107000"/>
              </a:lnSpc>
              <a:spcBef>
                <a:spcPts val="0"/>
              </a:spcBef>
              <a:spcAft>
                <a:spcPts val="800"/>
              </a:spcAft>
              <a:buNone/>
            </a:pPr>
            <a:r>
              <a:rPr lang="en-US" sz="2400" dirty="0">
                <a:effectLst/>
                <a:latin typeface="Times New Roman" panose="02020603050405020304" pitchFamily="18" charset="0"/>
                <a:ea typeface="Aptos" panose="020B0004020202020204" pitchFamily="34" charset="0"/>
              </a:rPr>
              <a:t>2. </a:t>
            </a:r>
            <a:r>
              <a:rPr lang="en-US" sz="2400" dirty="0">
                <a:solidFill>
                  <a:srgbClr val="FF0000"/>
                </a:solidFill>
                <a:effectLst/>
                <a:latin typeface="Times New Roman" panose="02020603050405020304" pitchFamily="18" charset="0"/>
                <a:ea typeface="Aptos" panose="020B0004020202020204" pitchFamily="34" charset="0"/>
              </a:rPr>
              <a:t>Renal dysfunction</a:t>
            </a:r>
            <a:r>
              <a:rPr lang="en-US" sz="2400" dirty="0">
                <a:effectLst/>
                <a:latin typeface="Times New Roman" panose="02020603050405020304" pitchFamily="18" charset="0"/>
                <a:ea typeface="Aptos" panose="020B0004020202020204" pitchFamily="34" charset="0"/>
              </a:rPr>
              <a:t>: Poor kidney function may cause accumulation of certain antibiotics. (for </a:t>
            </a:r>
            <a:r>
              <a:rPr lang="en-US" sz="2400" dirty="0" err="1">
                <a:effectLst/>
                <a:latin typeface="Times New Roman" panose="02020603050405020304" pitchFamily="18" charset="0"/>
                <a:ea typeface="Aptos" panose="020B0004020202020204" pitchFamily="34" charset="0"/>
              </a:rPr>
              <a:t>eg</a:t>
            </a:r>
            <a:r>
              <a:rPr lang="en-US" sz="2400" dirty="0">
                <a:effectLst/>
                <a:latin typeface="Times New Roman" panose="02020603050405020304" pitchFamily="18" charset="0"/>
                <a:ea typeface="Aptos" panose="020B0004020202020204" pitchFamily="34" charset="0"/>
              </a:rPr>
              <a:t>, vancomycin, aminoglycosides)</a:t>
            </a:r>
          </a:p>
          <a:p>
            <a:pPr marL="0" marR="0" indent="0">
              <a:lnSpc>
                <a:spcPct val="107000"/>
              </a:lnSpc>
              <a:spcBef>
                <a:spcPts val="0"/>
              </a:spcBef>
              <a:spcAft>
                <a:spcPts val="800"/>
              </a:spcAft>
              <a:buNone/>
            </a:pPr>
            <a:r>
              <a:rPr lang="en-US" sz="2400" dirty="0">
                <a:effectLst/>
                <a:latin typeface="Times New Roman" panose="02020603050405020304" pitchFamily="18" charset="0"/>
                <a:ea typeface="Aptos" panose="020B0004020202020204" pitchFamily="34" charset="0"/>
              </a:rPr>
              <a:t>3. </a:t>
            </a:r>
            <a:r>
              <a:rPr lang="en-US" sz="2400" dirty="0">
                <a:solidFill>
                  <a:srgbClr val="FF0000"/>
                </a:solidFill>
                <a:effectLst/>
                <a:latin typeface="Times New Roman" panose="02020603050405020304" pitchFamily="18" charset="0"/>
                <a:ea typeface="Aptos" panose="020B0004020202020204" pitchFamily="34" charset="0"/>
              </a:rPr>
              <a:t>Hepatic dysfunction</a:t>
            </a:r>
            <a:r>
              <a:rPr lang="en-US" sz="2400" dirty="0">
                <a:effectLst/>
                <a:latin typeface="Times New Roman" panose="02020603050405020304" pitchFamily="18" charset="0"/>
                <a:ea typeface="Aptos" panose="020B0004020202020204" pitchFamily="34" charset="0"/>
              </a:rPr>
              <a:t>: Antibiotics that are concentrated or eliminated by the liver (for example, erythromycin and doxycycline) must be used with caution when treating patients with liver dysfunction. </a:t>
            </a:r>
            <a:endParaRPr lang="en-US" sz="2400" dirty="0"/>
          </a:p>
        </p:txBody>
      </p:sp>
    </p:spTree>
    <p:extLst>
      <p:ext uri="{BB962C8B-B14F-4D97-AF65-F5344CB8AC3E}">
        <p14:creationId xmlns:p14="http://schemas.microsoft.com/office/powerpoint/2010/main" val="517255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154</TotalTime>
  <Words>2258</Words>
  <Application>Microsoft Office PowerPoint</Application>
  <PresentationFormat>Widescreen</PresentationFormat>
  <Paragraphs>66</Paragraphs>
  <Slides>25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Andalus</vt:lpstr>
      <vt:lpstr>Aptos</vt:lpstr>
      <vt:lpstr>Aptos Display</vt:lpstr>
      <vt:lpstr>Arial</vt:lpstr>
      <vt:lpstr>Times New Roman</vt:lpstr>
      <vt:lpstr>Office Theme</vt:lpstr>
      <vt:lpstr>PowerPoint Presentation</vt:lpstr>
      <vt:lpstr>Principles of Antimicrobial Therapy</vt:lpstr>
      <vt:lpstr>Principles of Antimicrobial Therapy</vt:lpstr>
      <vt:lpstr>Principles of Antimicrobial Therapy</vt:lpstr>
      <vt:lpstr>PowerPoint Presentation</vt:lpstr>
      <vt:lpstr>Bacteriostatic versus bactericidal drugs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DETERMINANTS OF RATIONAL DOSING </vt:lpstr>
      <vt:lpstr>PowerPoint Presentation</vt:lpstr>
      <vt:lpstr>DETERMINANTS OF RATIONAL DOSING</vt:lpstr>
      <vt:lpstr>CHEMOTHERAPEUTIC SPECTRA</vt:lpstr>
      <vt:lpstr>PowerPoint Presentation</vt:lpstr>
      <vt:lpstr>COMBINATIONS OF ANTIMICROBIAL DRUGS:  </vt:lpstr>
      <vt:lpstr>DRUG RESISTANCE: Drug resistance is mediated by:  </vt:lpstr>
      <vt:lpstr>PowerPoint Presentation</vt:lpstr>
      <vt:lpstr>PROPHYLACTIC USE OF ANTIBIOTICS</vt:lpstr>
      <vt:lpstr>COMPLICATIONS OF ANTIBIOTIC THERAPY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abdulla alkhakani</dc:creator>
  <cp:lastModifiedBy>abdulla alkhakani</cp:lastModifiedBy>
  <cp:revision>1</cp:revision>
  <dcterms:created xsi:type="dcterms:W3CDTF">2024-02-09T13:02:28Z</dcterms:created>
  <dcterms:modified xsi:type="dcterms:W3CDTF">2024-02-09T15:37:15Z</dcterms:modified>
</cp:coreProperties>
</file>