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9174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6264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5917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6632"/>
            <a:ext cx="9144000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341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4488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873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16632"/>
            <a:ext cx="8424936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7818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856984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8978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640960" cy="6669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407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568951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3123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260648"/>
            <a:ext cx="7053014" cy="5292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77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16632"/>
            <a:ext cx="8640960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782754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عرض على الشاشة (3:4)‏</PresentationFormat>
  <Paragraphs>0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mohamed jawad</cp:lastModifiedBy>
  <cp:revision>2</cp:revision>
  <dcterms:created xsi:type="dcterms:W3CDTF">2024-02-25T03:48:23Z</dcterms:created>
  <dcterms:modified xsi:type="dcterms:W3CDTF">2024-02-25T04:04:32Z</dcterms:modified>
</cp:coreProperties>
</file>