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70" d="100"/>
          <a:sy n="70" d="100"/>
        </p:scale>
        <p:origin x="-76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16/08/1445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16/08/1445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16/08/1445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16/08/1445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16/08/1445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16/08/1445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16/08/1445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16/08/1445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16/08/1445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16/08/1445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16/08/1445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t>16/08/1445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16632"/>
            <a:ext cx="8640960" cy="64807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261364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16632"/>
            <a:ext cx="8640960" cy="65527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121870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60648"/>
            <a:ext cx="8856984" cy="60486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253346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5" y="260648"/>
            <a:ext cx="8496944" cy="63367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911204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9738" y="260648"/>
            <a:ext cx="7182742" cy="5904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213530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16632"/>
            <a:ext cx="8784976" cy="64807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103964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16632"/>
            <a:ext cx="8640960" cy="65527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221904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16632"/>
            <a:ext cx="8784975" cy="63367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897220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88640"/>
            <a:ext cx="8784976" cy="63367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812944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5" y="188640"/>
            <a:ext cx="8928992" cy="6408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53109781"/>
      </p:ext>
    </p:extLst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عرض على الشاشة (3:4)‏</PresentationFormat>
  <Paragraphs>0</Paragraphs>
  <Slides>10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10</vt:i4>
      </vt:variant>
    </vt:vector>
  </HeadingPairs>
  <TitlesOfParts>
    <vt:vector size="11" baseType="lpstr">
      <vt:lpstr>سمة Office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user</dc:creator>
  <cp:lastModifiedBy>mohamed jawad</cp:lastModifiedBy>
  <cp:revision>2</cp:revision>
  <dcterms:created xsi:type="dcterms:W3CDTF">2024-02-25T03:48:23Z</dcterms:created>
  <dcterms:modified xsi:type="dcterms:W3CDTF">2024-02-25T04:00:20Z</dcterms:modified>
</cp:coreProperties>
</file>